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handoutMasterIdLst>
    <p:handoutMasterId r:id="rId15"/>
  </p:handoutMasterIdLst>
  <p:sldIdLst>
    <p:sldId id="256" r:id="rId2"/>
    <p:sldId id="257" r:id="rId3"/>
    <p:sldId id="258" r:id="rId4"/>
    <p:sldId id="267" r:id="rId5"/>
    <p:sldId id="268" r:id="rId6"/>
    <p:sldId id="259" r:id="rId7"/>
    <p:sldId id="264" r:id="rId8"/>
    <p:sldId id="262" r:id="rId9"/>
    <p:sldId id="260" r:id="rId10"/>
    <p:sldId id="263" r:id="rId11"/>
    <p:sldId id="261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145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8206E-CF46-43B0-B4B4-6991264399E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B481E-F6D9-4192-8183-31FB889BA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451B86-D5F2-4E7D-96D1-77ED4ACC9A85}" type="datetimeFigureOut">
              <a:rPr lang="ru-RU" smtClean="0"/>
              <a:pPr/>
              <a:t>13.05.2016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A2ECC26-A499-4DD9-9F02-D4FFE7A4BB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103;%20&#1084;&#1091;&#1079;&#1080;&#1082;&#1072;\&#1084;&#1091;&#1079;&#1086;&#1085;%20&#1072;&#1085;&#1085;&#1076;&#1088;&#1086;&#1080;&#1076;\-.mp3_portasound.ru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500197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uk-UA" dirty="0" err="1" smtClean="0"/>
              <a:t>Підпалий</a:t>
            </a:r>
            <a:r>
              <a:rPr lang="uk-UA" dirty="0" smtClean="0"/>
              <a:t> Володимир Олексійович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86454"/>
            <a:ext cx="6400800" cy="642942"/>
          </a:xfrm>
        </p:spPr>
        <p:txBody>
          <a:bodyPr>
            <a:normAutofit/>
          </a:bodyPr>
          <a:lstStyle/>
          <a:p>
            <a:r>
              <a:rPr lang="uk-UA" dirty="0" smtClean="0"/>
              <a:t>9травня 1936р. - 24листопада 1973р.</a:t>
            </a:r>
            <a:endParaRPr lang="ru-RU" dirty="0"/>
          </a:p>
        </p:txBody>
      </p:sp>
      <p:pic>
        <p:nvPicPr>
          <p:cNvPr id="4" name="Рисунок 3" descr="58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1928802"/>
            <a:ext cx="3857652" cy="3714776"/>
          </a:xfrm>
          <a:prstGeom prst="rect">
            <a:avLst/>
          </a:prstGeom>
        </p:spPr>
      </p:pic>
      <p:pic>
        <p:nvPicPr>
          <p:cNvPr id="5" name="-.mp3_portasound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28662" y="27860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uk-UA" dirty="0" smtClean="0"/>
              <a:t>Поетичне слово В.</a:t>
            </a:r>
            <a:r>
              <a:rPr lang="uk-UA" dirty="0" err="1" smtClean="0"/>
              <a:t>Підпалого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     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        </a:t>
            </a:r>
            <a:r>
              <a:rPr lang="uk-UA" b="1" i="1" dirty="0" smtClean="0">
                <a:solidFill>
                  <a:srgbClr val="00B050"/>
                </a:solidFill>
                <a:latin typeface="+mj-lt"/>
              </a:rPr>
              <a:t>Тихе,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  <a:latin typeface="+mj-lt"/>
              </a:rPr>
              <a:t>                негаласливе,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  <a:latin typeface="+mj-lt"/>
              </a:rPr>
              <a:t>                                       розважливе,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  <a:latin typeface="+mj-lt"/>
              </a:rPr>
              <a:t>                                                                мудре</a:t>
            </a:r>
            <a:endParaRPr lang="ru-RU" b="1" i="1" dirty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  <a:ln>
            <a:solidFill>
              <a:srgbClr val="C00000"/>
            </a:solidFill>
          </a:ln>
        </p:spPr>
        <p:txBody>
          <a:bodyPr/>
          <a:lstStyle/>
          <a:p>
            <a:pPr>
              <a:buNone/>
            </a:pPr>
            <a:r>
              <a:rPr lang="uk-UA" b="1" dirty="0" smtClean="0"/>
              <a:t>*</a:t>
            </a:r>
            <a:r>
              <a:rPr lang="uk-UA" dirty="0" smtClean="0"/>
              <a:t>  Євген Гуцало – побратим по перу назвав:</a:t>
            </a:r>
          </a:p>
          <a:p>
            <a:pPr>
              <a:buNone/>
            </a:pPr>
            <a:r>
              <a:rPr lang="uk-UA" b="1" dirty="0" err="1" smtClean="0"/>
              <a:t>“</a:t>
            </a:r>
            <a:r>
              <a:rPr lang="uk-UA" b="1" i="1" dirty="0" err="1" smtClean="0"/>
              <a:t>Художником</a:t>
            </a:r>
            <a:r>
              <a:rPr lang="uk-UA" b="1" i="1" dirty="0" smtClean="0"/>
              <a:t> лицарських </a:t>
            </a:r>
            <a:r>
              <a:rPr lang="uk-UA" b="1" i="1" dirty="0" err="1" smtClean="0"/>
              <a:t>чеснот”</a:t>
            </a:r>
            <a:endParaRPr lang="uk-UA" b="1" i="1" dirty="0" smtClean="0"/>
          </a:p>
          <a:p>
            <a:pPr>
              <a:buNone/>
            </a:pPr>
            <a:r>
              <a:rPr lang="uk-UA" b="1" i="1" dirty="0" smtClean="0"/>
              <a:t>*</a:t>
            </a:r>
            <a:r>
              <a:rPr lang="uk-UA" dirty="0" smtClean="0"/>
              <a:t> Ліна Костенко – переконана, що після нього </a:t>
            </a:r>
            <a:r>
              <a:rPr lang="uk-UA" b="1" i="1" dirty="0" smtClean="0"/>
              <a:t>“ залишилося світло , яке ми всі зараз  </a:t>
            </a:r>
            <a:r>
              <a:rPr lang="uk-UA" b="1" i="1" dirty="0" err="1" smtClean="0"/>
              <a:t>відчуваємо”</a:t>
            </a:r>
            <a:endParaRPr lang="uk-UA" b="1" i="1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1357290" y="357166"/>
            <a:ext cx="6500858" cy="135732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Видатні постаті про поета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534400" cy="92869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Крилаті вислови із поезій Володимира </a:t>
            </a:r>
            <a:r>
              <a:rPr lang="uk-UA" dirty="0" err="1" smtClean="0"/>
              <a:t>Підпалого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Пізнай усе , не омини нічого , а тільки зради й тиші стережись…</a:t>
            </a:r>
          </a:p>
          <a:p>
            <a:r>
              <a:rPr lang="uk-UA" dirty="0" smtClean="0"/>
              <a:t>Усе живе надіями постійно.</a:t>
            </a:r>
          </a:p>
          <a:p>
            <a:r>
              <a:rPr lang="uk-UA" dirty="0" smtClean="0"/>
              <a:t>Чим важче жити тим більший потяг до життя.</a:t>
            </a:r>
          </a:p>
          <a:p>
            <a:r>
              <a:rPr lang="uk-UA" dirty="0" smtClean="0"/>
              <a:t>За волю хто прийняв гірку неволю, вмер від </a:t>
            </a:r>
            <a:r>
              <a:rPr lang="uk-UA" dirty="0" err="1" smtClean="0"/>
              <a:t>неволі-</a:t>
            </a:r>
            <a:r>
              <a:rPr lang="uk-UA" dirty="0" smtClean="0"/>
              <a:t> той навік живий!</a:t>
            </a:r>
          </a:p>
          <a:p>
            <a:r>
              <a:rPr lang="uk-UA" dirty="0" smtClean="0"/>
              <a:t>Треба в житті любити гаряче й багато…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Вічний спочинок поета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В. </a:t>
            </a:r>
            <a:r>
              <a:rPr lang="uk-UA" dirty="0" err="1" smtClean="0"/>
              <a:t>Підпалий</a:t>
            </a:r>
            <a:r>
              <a:rPr lang="uk-UA" dirty="0" smtClean="0"/>
              <a:t> помер 24 листопада 1973 р. </a:t>
            </a:r>
          </a:p>
          <a:p>
            <a:r>
              <a:rPr lang="uk-UA" dirty="0" smtClean="0"/>
              <a:t>Похований в Києві на Байковому кладовищі.</a:t>
            </a:r>
          </a:p>
          <a:p>
            <a:pPr>
              <a:buNone/>
            </a:pPr>
            <a:r>
              <a:rPr lang="uk-UA" dirty="0" smtClean="0"/>
              <a:t>                  </a:t>
            </a:r>
          </a:p>
          <a:p>
            <a:r>
              <a:rPr lang="uk-UA" dirty="0" smtClean="0"/>
              <a:t>       “... Може я не умер, а спинилося втомлене серце,</a:t>
            </a:r>
          </a:p>
          <a:p>
            <a:pPr>
              <a:buNone/>
            </a:pPr>
            <a:r>
              <a:rPr lang="uk-UA" dirty="0" smtClean="0"/>
              <a:t>            Щоб в землі стать землею і землю нарешті збагнуть…”  </a:t>
            </a:r>
          </a:p>
          <a:p>
            <a:pPr>
              <a:buNone/>
            </a:pPr>
            <a:r>
              <a:rPr lang="uk-UA" dirty="0" smtClean="0"/>
              <a:t>                                     В. </a:t>
            </a:r>
            <a:r>
              <a:rPr lang="uk-UA" dirty="0" err="1" smtClean="0"/>
              <a:t>Підпалий</a:t>
            </a:r>
            <a:r>
              <a:rPr lang="uk-UA" dirty="0" smtClean="0"/>
              <a:t>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Український поет, прозаїк, перекладач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Народився в </a:t>
            </a:r>
            <a:r>
              <a:rPr lang="uk-UA" dirty="0" err="1" smtClean="0"/>
              <a:t>с.Лазірки</a:t>
            </a:r>
            <a:r>
              <a:rPr lang="uk-UA" dirty="0" smtClean="0"/>
              <a:t> Полтавської області</a:t>
            </a:r>
            <a:endParaRPr lang="ru-RU" dirty="0"/>
          </a:p>
          <a:p>
            <a:r>
              <a:rPr lang="uk-UA" b="1" i="1" dirty="0" smtClean="0"/>
              <a:t>Залюблений</a:t>
            </a:r>
            <a:r>
              <a:rPr lang="uk-UA" dirty="0" smtClean="0"/>
              <a:t> в Україну</a:t>
            </a:r>
          </a:p>
          <a:p>
            <a:r>
              <a:rPr lang="uk-UA" b="1" i="1" dirty="0" smtClean="0"/>
              <a:t>Здатен відшукати </a:t>
            </a:r>
            <a:r>
              <a:rPr lang="uk-UA" dirty="0" smtClean="0"/>
              <a:t>у краплині роси, таїні сільської пасіки,нескінченній леваді – </a:t>
            </a:r>
            <a:r>
              <a:rPr lang="uk-UA" b="1" i="1" dirty="0" smtClean="0"/>
              <a:t>неповторну красу</a:t>
            </a:r>
          </a:p>
          <a:p>
            <a:r>
              <a:rPr lang="uk-UA" b="1" i="1" dirty="0" smtClean="0"/>
              <a:t>Умів лікувати</a:t>
            </a:r>
            <a:r>
              <a:rPr lang="uk-UA" dirty="0" smtClean="0"/>
              <a:t> скалічені душі</a:t>
            </a:r>
          </a:p>
          <a:p>
            <a:r>
              <a:rPr lang="uk-UA" dirty="0" smtClean="0"/>
              <a:t>Прийшов у літературу зі славним </a:t>
            </a:r>
            <a:r>
              <a:rPr lang="uk-UA" b="1" i="1" dirty="0" smtClean="0"/>
              <a:t>поколінням шістдесятників</a:t>
            </a:r>
          </a:p>
          <a:p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dirty="0" smtClean="0"/>
              <a:t>Батьки поета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Батько</a:t>
            </a:r>
            <a:r>
              <a:rPr lang="uk-UA" dirty="0" smtClean="0"/>
              <a:t> </a:t>
            </a:r>
            <a:r>
              <a:rPr lang="uk-UA" dirty="0" err="1" smtClean="0"/>
              <a:t>–Олексій</a:t>
            </a:r>
            <a:r>
              <a:rPr lang="uk-UA" dirty="0" smtClean="0"/>
              <a:t> </a:t>
            </a:r>
            <a:r>
              <a:rPr lang="uk-UA" dirty="0" err="1" smtClean="0"/>
              <a:t>Лукович</a:t>
            </a:r>
            <a:r>
              <a:rPr lang="uk-UA" dirty="0" smtClean="0"/>
              <a:t> – виходець із села Велика Багачка, працював на залізниці, захоплювався садівництвом та бджільництвом. Загинув у 1943р.під Києвом</a:t>
            </a:r>
          </a:p>
          <a:p>
            <a:r>
              <a:rPr lang="uk-UA" b="1" dirty="0" smtClean="0"/>
              <a:t>Мати </a:t>
            </a:r>
            <a:r>
              <a:rPr lang="uk-UA" dirty="0" smtClean="0"/>
              <a:t> - Ольга </a:t>
            </a:r>
            <a:r>
              <a:rPr lang="uk-UA" dirty="0" err="1" smtClean="0"/>
              <a:t>Власенко</a:t>
            </a:r>
            <a:r>
              <a:rPr lang="uk-UA" dirty="0" smtClean="0"/>
              <a:t> – козачка із хутора </a:t>
            </a:r>
            <a:r>
              <a:rPr lang="uk-UA" dirty="0" err="1" smtClean="0"/>
              <a:t>Макарівщини</a:t>
            </a:r>
            <a:r>
              <a:rPr lang="uk-UA" dirty="0" smtClean="0"/>
              <a:t>. У 9 років залишилася круглою сиротою і наймитувала в Лубнах. Померла 21 січня 1957 року.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Історія з котом</a:t>
            </a:r>
            <a:endParaRPr lang="ru-RU" dirty="0"/>
          </a:p>
        </p:txBody>
      </p:sp>
      <p:pic>
        <p:nvPicPr>
          <p:cNvPr id="6" name="Содержимое 5" descr="0MQk0Wzxh7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428736"/>
            <a:ext cx="6429420" cy="48220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Велика радість у дитинстві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 четвертому році життя</a:t>
            </a:r>
            <a:r>
              <a:rPr lang="ru-RU" dirty="0" smtClean="0"/>
              <a:t> </a:t>
            </a:r>
            <a:r>
              <a:rPr lang="ru-RU" dirty="0" err="1" smtClean="0"/>
              <a:t>батько</a:t>
            </a:r>
            <a:r>
              <a:rPr lang="ru-RU" dirty="0" smtClean="0"/>
              <a:t> дозволив </a:t>
            </a:r>
            <a:r>
              <a:rPr lang="ru-RU" dirty="0" err="1" smtClean="0"/>
              <a:t>посидіти</a:t>
            </a:r>
            <a:r>
              <a:rPr lang="ru-RU" dirty="0" smtClean="0"/>
              <a:t> на </a:t>
            </a:r>
            <a:r>
              <a:rPr lang="ru-RU" dirty="0" err="1" smtClean="0"/>
              <a:t>коні</a:t>
            </a:r>
            <a:r>
              <a:rPr lang="ru-RU" dirty="0" smtClean="0"/>
              <a:t>.</a:t>
            </a:r>
          </a:p>
          <a:p>
            <a:r>
              <a:rPr lang="uk-UA" dirty="0" smtClean="0"/>
              <a:t>В серці поселилася любов до гриви і вітру від швидкого галопу.</a:t>
            </a:r>
          </a:p>
        </p:txBody>
      </p:sp>
      <p:pic>
        <p:nvPicPr>
          <p:cNvPr id="4" name="Рисунок 3" descr="10_4_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286124"/>
            <a:ext cx="4500562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/>
              <a:t>Дитячі та юнацькі роки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Навчався у </a:t>
            </a:r>
            <a:r>
              <a:rPr lang="uk-UA" dirty="0" err="1" smtClean="0"/>
              <a:t>Величанській</a:t>
            </a:r>
            <a:r>
              <a:rPr lang="uk-UA" dirty="0" smtClean="0"/>
              <a:t> семирічній  та </a:t>
            </a:r>
            <a:r>
              <a:rPr lang="uk-UA" dirty="0" err="1" smtClean="0"/>
              <a:t>Лазірківській</a:t>
            </a:r>
            <a:r>
              <a:rPr lang="uk-UA" dirty="0" smtClean="0"/>
              <a:t>  середній школах.</a:t>
            </a:r>
          </a:p>
          <a:p>
            <a:r>
              <a:rPr lang="uk-UA" dirty="0" smtClean="0"/>
              <a:t>У 1953р. Закінчив 10 </a:t>
            </a:r>
            <a:r>
              <a:rPr lang="uk-UA" dirty="0" err="1" smtClean="0"/>
              <a:t>класів.Працював</a:t>
            </a:r>
            <a:r>
              <a:rPr lang="uk-UA" dirty="0" smtClean="0"/>
              <a:t> у колгоспі.</a:t>
            </a:r>
          </a:p>
          <a:p>
            <a:r>
              <a:rPr lang="uk-UA" dirty="0" smtClean="0"/>
              <a:t>З1955р. Служив на флоті.</a:t>
            </a:r>
          </a:p>
          <a:p>
            <a:r>
              <a:rPr lang="uk-UA" dirty="0" smtClean="0"/>
              <a:t> 1957-1962роки навчання в Київському університеті на філологічному факультеті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/>
          <a:lstStyle/>
          <a:p>
            <a:r>
              <a:rPr lang="uk-UA" dirty="0" smtClean="0"/>
              <a:t>Улюблені тварини поета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857364"/>
            <a:ext cx="8229600" cy="452596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/>
          <a:lstStyle/>
          <a:p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214414" y="2000240"/>
            <a:ext cx="2571768" cy="164307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Собаки</a:t>
            </a:r>
            <a:endParaRPr lang="ru-RU" sz="40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15074" y="4643446"/>
            <a:ext cx="2071702" cy="13573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Воли</a:t>
            </a:r>
            <a:endParaRPr lang="ru-RU" sz="4000" b="1" dirty="0"/>
          </a:p>
        </p:txBody>
      </p:sp>
      <p:pic>
        <p:nvPicPr>
          <p:cNvPr id="6" name="Рисунок 5" descr="20dd6987a92a9d85ac7537ab9648fd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071678"/>
            <a:ext cx="2071702" cy="2143140"/>
          </a:xfrm>
          <a:prstGeom prst="rect">
            <a:avLst/>
          </a:prstGeom>
        </p:spPr>
      </p:pic>
      <p:pic>
        <p:nvPicPr>
          <p:cNvPr id="7" name="Рисунок 6" descr="265px-Українські_воли_на_Сорочинському_ярмарку_2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714752"/>
            <a:ext cx="3841349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dirty="0" err="1" smtClean="0"/>
              <a:t>Місця</a:t>
            </a:r>
            <a:r>
              <a:rPr lang="ru-RU" dirty="0" smtClean="0"/>
              <a:t>,</a:t>
            </a:r>
            <a:r>
              <a:rPr lang="uk-UA" dirty="0" smtClean="0"/>
              <a:t> де побував В.</a:t>
            </a:r>
            <a:r>
              <a:rPr lang="uk-UA" dirty="0" err="1" smtClean="0"/>
              <a:t>Підпалий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b="1" i="1" dirty="0" smtClean="0"/>
              <a:t>Прибалтика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                         </a:t>
            </a:r>
            <a:r>
              <a:rPr lang="uk-UA" b="1" i="1" dirty="0" smtClean="0"/>
              <a:t>Росія</a:t>
            </a:r>
          </a:p>
          <a:p>
            <a:pPr>
              <a:buNone/>
            </a:pPr>
            <a:r>
              <a:rPr lang="uk-UA" dirty="0" smtClean="0"/>
              <a:t>                                        </a:t>
            </a:r>
            <a:r>
              <a:rPr lang="uk-UA" b="1" i="1" dirty="0" smtClean="0"/>
              <a:t>Кубань</a:t>
            </a:r>
            <a:endParaRPr lang="ru-RU" b="1" i="1" dirty="0"/>
          </a:p>
        </p:txBody>
      </p:sp>
      <p:pic>
        <p:nvPicPr>
          <p:cNvPr id="4" name="Рисунок 3" descr="дло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1357298"/>
            <a:ext cx="2500330" cy="2500330"/>
          </a:xfrm>
          <a:prstGeom prst="rect">
            <a:avLst/>
          </a:prstGeom>
        </p:spPr>
      </p:pic>
      <p:pic>
        <p:nvPicPr>
          <p:cNvPr id="6" name="Рисунок 5" descr="896721_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071942"/>
            <a:ext cx="3214710" cy="2500330"/>
          </a:xfrm>
          <a:prstGeom prst="rect">
            <a:avLst/>
          </a:prstGeom>
        </p:spPr>
      </p:pic>
      <p:pic>
        <p:nvPicPr>
          <p:cNvPr id="7" name="Рисунок 6" descr="886809_2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4572008"/>
            <a:ext cx="3048000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err="1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Збірки поезій:</a:t>
            </a:r>
          </a:p>
          <a:p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“Зелена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гілка”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“Повесіння”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(1958р.);</a:t>
            </a:r>
          </a:p>
          <a:p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“Тридцяте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літо”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, “В дорогу - за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ластівками”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(1968р.);</a:t>
            </a:r>
          </a:p>
          <a:p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“Вишневий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світ”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(1970р.);</a:t>
            </a:r>
          </a:p>
          <a:p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Сині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троянди”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(1979р.),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“Поезії”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(1986р.),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“Пішов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у дорогу за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ластівками”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(1992р.)- вийшли посмертно.</a:t>
            </a: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Круглая лента лицом вверх 3"/>
          <p:cNvSpPr/>
          <p:nvPr/>
        </p:nvSpPr>
        <p:spPr>
          <a:xfrm>
            <a:off x="142844" y="285728"/>
            <a:ext cx="8786874" cy="1428760"/>
          </a:xfrm>
          <a:prstGeom prst="ellipseRibbon2">
            <a:avLst>
              <a:gd name="adj1" fmla="val 0"/>
              <a:gd name="adj2" fmla="val 50000"/>
              <a:gd name="adj3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Поетична спадщина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187</TotalTime>
  <Words>397</Words>
  <Application>Microsoft Office PowerPoint</Application>
  <PresentationFormat>Экран (4:3)</PresentationFormat>
  <Paragraphs>58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Підпалий Володимир Олексійович</vt:lpstr>
      <vt:lpstr>Український поет, прозаїк, перекладач</vt:lpstr>
      <vt:lpstr>Батьки поета</vt:lpstr>
      <vt:lpstr>Історія з котом</vt:lpstr>
      <vt:lpstr>Велика радість у дитинстві</vt:lpstr>
      <vt:lpstr>Дитячі та юнацькі роки</vt:lpstr>
      <vt:lpstr>Улюблені тварини поета</vt:lpstr>
      <vt:lpstr>Місця, де побував В.Підпалий</vt:lpstr>
      <vt:lpstr>Слайд 9</vt:lpstr>
      <vt:lpstr>Поетичне слово В.Підпалого</vt:lpstr>
      <vt:lpstr>Слайд 11</vt:lpstr>
      <vt:lpstr>Крилаті вислови із поезій Володимира Підпалого</vt:lpstr>
      <vt:lpstr>Вічний спочинок поета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Підпалий Володимир Олексійович</dc:title>
  <dc:creator>User</dc:creator>
  <cp:lastModifiedBy>User</cp:lastModifiedBy>
  <cp:revision>53</cp:revision>
  <dcterms:created xsi:type="dcterms:W3CDTF">2014-01-09T19:48:24Z</dcterms:created>
  <dcterms:modified xsi:type="dcterms:W3CDTF">2016-05-13T19:21:26Z</dcterms:modified>
</cp:coreProperties>
</file>