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1" r:id="rId6"/>
    <p:sldId id="265" r:id="rId7"/>
    <p:sldId id="266" r:id="rId8"/>
    <p:sldId id="267" r:id="rId9"/>
    <p:sldId id="270" r:id="rId10"/>
    <p:sldId id="263" r:id="rId11"/>
    <p:sldId id="264" r:id="rId12"/>
    <p:sldId id="262" r:id="rId13"/>
    <p:sldId id="268" r:id="rId14"/>
    <p:sldId id="269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05" autoAdjust="0"/>
  </p:normalViewPr>
  <p:slideViewPr>
    <p:cSldViewPr>
      <p:cViewPr varScale="1">
        <p:scale>
          <a:sx n="83" d="100"/>
          <a:sy n="83" d="100"/>
        </p:scale>
        <p:origin x="-98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8568952" cy="4713704"/>
          </a:xfrm>
        </p:spPr>
        <p:txBody>
          <a:bodyPr/>
          <a:lstStyle/>
          <a:p>
            <a:pPr marL="45720" indent="0" algn="ctr">
              <a:buNone/>
            </a:pPr>
            <a:r>
              <a:rPr lang="uk-UA" sz="5400" dirty="0" smtClean="0"/>
              <a:t>Зірка </a:t>
            </a:r>
            <a:r>
              <a:rPr lang="uk-UA" sz="5400" dirty="0" err="1" smtClean="0"/>
              <a:t>Мензатюк</a:t>
            </a:r>
            <a:r>
              <a:rPr lang="uk-UA" sz="5400" dirty="0" smtClean="0"/>
              <a:t>. </a:t>
            </a:r>
          </a:p>
          <a:p>
            <a:pPr marL="45720" indent="0" algn="ctr">
              <a:buNone/>
            </a:pPr>
            <a:r>
              <a:rPr lang="uk-UA" sz="5400" dirty="0" smtClean="0"/>
              <a:t>«Таємниця козацької шаблі».</a:t>
            </a:r>
          </a:p>
          <a:p>
            <a:pPr marL="45720" indent="0" algn="ctr">
              <a:buNone/>
            </a:pPr>
            <a:r>
              <a:rPr lang="uk-UA" sz="3600" dirty="0" smtClean="0"/>
              <a:t> </a:t>
            </a:r>
            <a:r>
              <a:rPr lang="uk-UA" sz="7200" b="1" i="1" dirty="0" smtClean="0"/>
              <a:t>Подорож у часі.</a:t>
            </a:r>
            <a:endParaRPr lang="ru-RU" sz="7200" b="1" i="1" dirty="0"/>
          </a:p>
        </p:txBody>
      </p:sp>
    </p:spTree>
    <p:extLst>
      <p:ext uri="{BB962C8B-B14F-4D97-AF65-F5344CB8AC3E}">
        <p14:creationId xmlns:p14="http://schemas.microsoft.com/office/powerpoint/2010/main" val="125282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142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71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2376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95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00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395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731520"/>
            <a:ext cx="6696744" cy="347472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Реліквія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--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іч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, яку особливо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шанують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зберігають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пам'ять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минуле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01008"/>
            <a:ext cx="3027830" cy="263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363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280920" cy="3690112"/>
          </a:xfrm>
        </p:spPr>
        <p:txBody>
          <a:bodyPr>
            <a:normAutofit fontScale="92500" lnSpcReduction="10000"/>
          </a:bodyPr>
          <a:lstStyle/>
          <a:p>
            <a:pPr marL="45720" indent="0" algn="just">
              <a:buNone/>
            </a:pPr>
            <a:r>
              <a:rPr lang="uk-UA" sz="4300" b="1" dirty="0" err="1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  <a:cs typeface="Times New Roman" pitchFamily="18" charset="0"/>
              </a:rPr>
              <a:t>Кроссенс</a:t>
            </a:r>
            <a:r>
              <a:rPr lang="uk-UA" sz="4300" b="1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uk-UA" sz="3600" b="1" dirty="0">
                <a:latin typeface="Comic Sans MS" pitchFamily="66" charset="0"/>
                <a:cs typeface="Times New Roman" pitchFamily="18" charset="0"/>
              </a:rPr>
              <a:t>– візуальний асоціативний ланцюжок, </a:t>
            </a:r>
            <a:r>
              <a:rPr lang="uk-UA" sz="3600" b="1" dirty="0" smtClean="0">
                <a:latin typeface="Comic Sans MS" pitchFamily="66" charset="0"/>
                <a:cs typeface="Times New Roman" pitchFamily="18" charset="0"/>
              </a:rPr>
              <a:t>  який   складається   з  </a:t>
            </a:r>
            <a:r>
              <a:rPr lang="uk-UA" sz="3600" b="1" dirty="0">
                <a:latin typeface="Comic Sans MS" pitchFamily="66" charset="0"/>
                <a:cs typeface="Times New Roman" pitchFamily="18" charset="0"/>
              </a:rPr>
              <a:t>9 зображень, </a:t>
            </a:r>
            <a:r>
              <a:rPr lang="uk-UA" sz="3600" b="1" dirty="0" smtClean="0">
                <a:latin typeface="Comic Sans MS" pitchFamily="66" charset="0"/>
                <a:cs typeface="Times New Roman" pitchFamily="18" charset="0"/>
              </a:rPr>
              <a:t>кожне </a:t>
            </a:r>
            <a:r>
              <a:rPr lang="uk-UA" sz="3600" b="1" dirty="0">
                <a:latin typeface="Comic Sans MS" pitchFamily="66" charset="0"/>
                <a:cs typeface="Times New Roman" pitchFamily="18" charset="0"/>
              </a:rPr>
              <a:t>з яких </a:t>
            </a:r>
            <a:r>
              <a:rPr lang="uk-UA" sz="3600" b="1" dirty="0" smtClean="0">
                <a:latin typeface="Comic Sans MS" pitchFamily="66" charset="0"/>
                <a:cs typeface="Times New Roman" pitchFamily="18" charset="0"/>
              </a:rPr>
              <a:t>пов’язане </a:t>
            </a:r>
            <a:r>
              <a:rPr lang="uk-UA" sz="3600" b="1" dirty="0">
                <a:latin typeface="Comic Sans MS" pitchFamily="66" charset="0"/>
                <a:cs typeface="Times New Roman" pitchFamily="18" charset="0"/>
              </a:rPr>
              <a:t>з попереднім і наступним зображенням, що в результаті з різних сторін розкриває певне поняття, явище або </a:t>
            </a:r>
            <a:r>
              <a:rPr lang="uk-UA" sz="3600" b="1" dirty="0" smtClean="0">
                <a:latin typeface="Comic Sans MS" pitchFamily="66" charset="0"/>
                <a:cs typeface="Times New Roman" pitchFamily="18" charset="0"/>
              </a:rPr>
              <a:t>факт</a:t>
            </a:r>
            <a:r>
              <a:rPr lang="uk-UA" sz="3600" b="1" dirty="0">
                <a:latin typeface="Comic Sans MS" pitchFamily="66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Comic Sans MS" pitchFamily="66" charset="0"/>
                <a:cs typeface="Times New Roman" pitchFamily="18" charset="0"/>
              </a:rPr>
              <a:t> </a:t>
            </a:r>
            <a:endParaRPr lang="ru-RU" sz="36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61048"/>
            <a:ext cx="4824536" cy="2806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1714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988840"/>
            <a:ext cx="7920880" cy="42668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/>
              <a:t>       1</a:t>
            </a:r>
            <a:r>
              <a:rPr lang="ru-RU" b="1" dirty="0"/>
              <a:t>.	</a:t>
            </a:r>
            <a:r>
              <a:rPr lang="ru-RU" b="1" dirty="0" err="1"/>
              <a:t>Написати</a:t>
            </a:r>
            <a:r>
              <a:rPr lang="ru-RU" b="1" dirty="0"/>
              <a:t> </a:t>
            </a:r>
            <a:r>
              <a:rPr lang="ru-RU" b="1" dirty="0" err="1"/>
              <a:t>розповідь</a:t>
            </a:r>
            <a:r>
              <a:rPr lang="ru-RU" b="1" dirty="0"/>
              <a:t> про </a:t>
            </a:r>
            <a:r>
              <a:rPr lang="ru-RU" b="1" dirty="0" err="1"/>
              <a:t>пригоди</a:t>
            </a:r>
            <a:r>
              <a:rPr lang="ru-RU" b="1" dirty="0"/>
              <a:t> </a:t>
            </a:r>
            <a:r>
              <a:rPr lang="ru-RU" b="1" dirty="0" err="1"/>
              <a:t>родини</a:t>
            </a:r>
            <a:r>
              <a:rPr lang="ru-RU" b="1" dirty="0"/>
              <a:t> </a:t>
            </a:r>
            <a:r>
              <a:rPr lang="ru-RU" b="1" dirty="0" err="1"/>
              <a:t>Руснаків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імені</a:t>
            </a:r>
            <a:endParaRPr lang="ru-RU" b="1" dirty="0"/>
          </a:p>
          <a:p>
            <a:pPr marL="45720" indent="0">
              <a:buNone/>
            </a:pPr>
            <a:r>
              <a:rPr lang="ru-RU" dirty="0" smtClean="0"/>
              <a:t>  </a:t>
            </a:r>
            <a:r>
              <a:rPr lang="ru-RU" dirty="0" err="1" smtClean="0"/>
              <a:t>Наталочки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  Антипа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  Машки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  </a:t>
            </a:r>
            <a:r>
              <a:rPr lang="ru-RU" dirty="0" err="1" smtClean="0"/>
              <a:t>батьків</a:t>
            </a:r>
            <a:r>
              <a:rPr lang="ru-RU" dirty="0" smtClean="0"/>
              <a:t> </a:t>
            </a:r>
            <a:r>
              <a:rPr lang="ru-RU" dirty="0" err="1"/>
              <a:t>Наталочки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  </a:t>
            </a:r>
            <a:r>
              <a:rPr lang="ru-RU" dirty="0" err="1" smtClean="0"/>
              <a:t>привида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  </a:t>
            </a:r>
            <a:r>
              <a:rPr lang="ru-RU" dirty="0" err="1" smtClean="0"/>
              <a:t>пластунів</a:t>
            </a:r>
            <a:r>
              <a:rPr lang="ru-RU" dirty="0" smtClean="0"/>
              <a:t> </a:t>
            </a:r>
            <a:r>
              <a:rPr lang="ru-RU" dirty="0" err="1"/>
              <a:t>Северина</a:t>
            </a:r>
            <a:r>
              <a:rPr lang="ru-RU" dirty="0"/>
              <a:t> та Василя. </a:t>
            </a:r>
          </a:p>
          <a:p>
            <a:pPr marL="45720" indent="0">
              <a:buNone/>
            </a:pPr>
            <a:r>
              <a:rPr lang="ru-RU" b="1" dirty="0" smtClean="0"/>
              <a:t>        2.  </a:t>
            </a:r>
            <a:r>
              <a:rPr lang="ru-RU" b="1" dirty="0" err="1" smtClean="0"/>
              <a:t>Виконати</a:t>
            </a:r>
            <a:r>
              <a:rPr lang="ru-RU" b="1" dirty="0" smtClean="0"/>
              <a:t> </a:t>
            </a:r>
            <a:r>
              <a:rPr lang="ru-RU" b="1" dirty="0" err="1"/>
              <a:t>завдання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en-US" b="1" dirty="0"/>
              <a:t>QR-</a:t>
            </a:r>
            <a:r>
              <a:rPr lang="ru-RU" b="1" dirty="0"/>
              <a:t>кодом (на </a:t>
            </a:r>
            <a:r>
              <a:rPr lang="ru-RU" b="1" dirty="0" err="1"/>
              <a:t>вибір</a:t>
            </a:r>
            <a:r>
              <a:rPr lang="ru-RU" b="1" dirty="0"/>
              <a:t> </a:t>
            </a:r>
            <a:r>
              <a:rPr lang="ru-RU" b="1" dirty="0" err="1"/>
              <a:t>учнів</a:t>
            </a:r>
            <a:r>
              <a:rPr lang="ru-RU" b="1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953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1772816"/>
            <a:ext cx="4032448" cy="4752527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 </a:t>
            </a:r>
            <a:r>
              <a:rPr lang="uk-UA" i="1" dirty="0"/>
              <a:t>«Колись малою я любила читати, сидячи на горісі. Гілля навколо було мов зелене шатро, я опинялася мовби в інакшому, таємничому світі. А ще, правду кажучи, я ховалася. Батьки не схвалювали мого читання-всього-підряд. Тепер розумію чому. Книжки – як друзі. Є серед них надійні і справжні. Є й такі, на які просто марнуєш час.» </a:t>
            </a:r>
            <a:r>
              <a:rPr lang="uk-UA" dirty="0"/>
              <a:t>(Зірка </a:t>
            </a:r>
            <a:r>
              <a:rPr lang="uk-UA" dirty="0" err="1"/>
              <a:t>Мензатюк</a:t>
            </a:r>
            <a:r>
              <a:rPr lang="uk-UA" dirty="0" smtClean="0"/>
              <a:t>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260649"/>
            <a:ext cx="7175351" cy="1368152"/>
          </a:xfrm>
        </p:spPr>
        <p:txBody>
          <a:bodyPr/>
          <a:lstStyle/>
          <a:p>
            <a:pPr marL="182880" indent="0">
              <a:buNone/>
            </a:pPr>
            <a:r>
              <a:rPr lang="uk-UA" sz="6600" dirty="0" smtClean="0"/>
              <a:t>Зірка </a:t>
            </a:r>
            <a:r>
              <a:rPr lang="uk-UA" sz="6600" dirty="0" err="1" smtClean="0"/>
              <a:t>Мензатюк</a:t>
            </a:r>
            <a:endParaRPr lang="ru-RU" sz="6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417646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7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424936" cy="347472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uk-UA" sz="4000" b="1" dirty="0" smtClean="0">
                <a:latin typeface="Comic Sans MS" pitchFamily="66" charset="0"/>
              </a:rPr>
              <a:t>Заглянемо у </a:t>
            </a:r>
            <a:r>
              <a:rPr lang="uk-UA" sz="4000" b="1" dirty="0" err="1" smtClean="0">
                <a:latin typeface="Comic Sans MS" pitchFamily="66" charset="0"/>
              </a:rPr>
              <a:t>соцмережі</a:t>
            </a:r>
            <a:endParaRPr lang="uk-UA" sz="4000" b="1" dirty="0" smtClean="0">
              <a:latin typeface="Comic Sans MS" pitchFamily="66" charset="0"/>
            </a:endParaRPr>
          </a:p>
          <a:p>
            <a:pPr marL="45720" indent="0" algn="ctr">
              <a:buNone/>
            </a:pPr>
            <a:endParaRPr lang="uk-UA" sz="1400" b="1" dirty="0" smtClean="0">
              <a:latin typeface="Comic Sans MS" pitchFamily="66" charset="0"/>
            </a:endParaRPr>
          </a:p>
          <a:p>
            <a:pPr marL="45720" indent="0" algn="ctr">
              <a:buNone/>
            </a:pPr>
            <a:r>
              <a:rPr lang="uk-UA" sz="4800" b="1" dirty="0" smtClean="0">
                <a:latin typeface="Comic Sans MS" pitchFamily="66" charset="0"/>
              </a:rPr>
              <a:t>Сторінка Зірки </a:t>
            </a:r>
            <a:r>
              <a:rPr lang="uk-UA" sz="4800" b="1" dirty="0" err="1" smtClean="0">
                <a:latin typeface="Comic Sans MS" pitchFamily="66" charset="0"/>
              </a:rPr>
              <a:t>Мензатюк</a:t>
            </a:r>
            <a:r>
              <a:rPr lang="uk-UA" sz="4800" b="1" dirty="0" smtClean="0">
                <a:latin typeface="Comic Sans MS" pitchFamily="66" charset="0"/>
              </a:rPr>
              <a:t> у мережі «</a:t>
            </a:r>
            <a:r>
              <a:rPr lang="uk-UA" sz="4800" b="1" dirty="0" err="1" smtClean="0">
                <a:latin typeface="Comic Sans MS" pitchFamily="66" charset="0"/>
              </a:rPr>
              <a:t>Фейсбук</a:t>
            </a:r>
            <a:r>
              <a:rPr lang="uk-UA" sz="4800" b="1" dirty="0" smtClean="0">
                <a:latin typeface="Comic Sans MS" pitchFamily="66" charset="0"/>
              </a:rPr>
              <a:t>» </a:t>
            </a:r>
            <a:endParaRPr lang="ru-RU" sz="4800" b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04" y="3933056"/>
            <a:ext cx="4241710" cy="238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33056"/>
            <a:ext cx="2219400" cy="22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99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136904" cy="347472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uk-UA" sz="5400" b="1" dirty="0" smtClean="0"/>
              <a:t>«Знайомство» </a:t>
            </a:r>
          </a:p>
          <a:p>
            <a:pPr marL="45720" indent="0" algn="ctr">
              <a:buNone/>
            </a:pPr>
            <a:endParaRPr lang="uk-UA" sz="1400" b="1" dirty="0" smtClean="0"/>
          </a:p>
          <a:p>
            <a:pPr marL="45720" indent="0" algn="ctr">
              <a:buNone/>
            </a:pPr>
            <a:r>
              <a:rPr lang="uk-UA" sz="5400" b="1" i="1" dirty="0" smtClean="0"/>
              <a:t>Упізнай літературного героя</a:t>
            </a:r>
            <a:endParaRPr lang="ru-RU" sz="5400" b="1" i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30294"/>
            <a:ext cx="1905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17032"/>
            <a:ext cx="2614414" cy="2803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26146"/>
            <a:ext cx="2489749" cy="172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16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620688"/>
            <a:ext cx="640080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КИЇВ</a:t>
            </a:r>
            <a:endParaRPr lang="ru-RU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" y="3573016"/>
            <a:ext cx="4743176" cy="304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40"/>
            <a:ext cx="4958757" cy="312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01612"/>
            <a:ext cx="3878560" cy="2583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39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49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78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74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err="1" smtClean="0">
                <a:solidFill>
                  <a:schemeClr val="accent5">
                    <a:lumMod val="50000"/>
                  </a:schemeClr>
                </a:solidFill>
              </a:rPr>
              <a:t>Підгорецький</a:t>
            </a: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замок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7"/>
          <a:stretch/>
        </p:blipFill>
        <p:spPr bwMode="auto">
          <a:xfrm>
            <a:off x="251520" y="836712"/>
            <a:ext cx="864096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3384376" cy="2745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60" y="3830176"/>
            <a:ext cx="3565212" cy="237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778" y="3567159"/>
            <a:ext cx="3803708" cy="2658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456" y="836713"/>
            <a:ext cx="394903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12715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383</TotalTime>
  <Words>159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Презентация PowerPoint</vt:lpstr>
      <vt:lpstr>Зірка Мензатюк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Підгорецький замок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1</cp:lastModifiedBy>
  <cp:revision>16</cp:revision>
  <dcterms:created xsi:type="dcterms:W3CDTF">2020-02-16T09:21:44Z</dcterms:created>
  <dcterms:modified xsi:type="dcterms:W3CDTF">2020-02-16T15:55:29Z</dcterms:modified>
</cp:coreProperties>
</file>