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5A68A33-1671-46CE-8CF7-94EAEC725D91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9FBB537-8A10-40CE-8A73-67D0FFAFF44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5A68A33-1671-46CE-8CF7-94EAEC725D91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9FBB537-8A10-40CE-8A73-67D0FFAFF443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5A68A33-1671-46CE-8CF7-94EAEC725D91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9FBB537-8A10-40CE-8A73-67D0FFAFF44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68A33-1671-46CE-8CF7-94EAEC725D91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BB537-8A10-40CE-8A73-67D0FFAFF44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68A33-1671-46CE-8CF7-94EAEC725D91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BB537-8A10-40CE-8A73-67D0FFAFF443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5A68A33-1671-46CE-8CF7-94EAEC725D91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9FBB537-8A10-40CE-8A73-67D0FFAFF44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68A33-1671-46CE-8CF7-94EAEC725D91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BB537-8A10-40CE-8A73-67D0FFAFF44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5A68A33-1671-46CE-8CF7-94EAEC725D91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9FBB537-8A10-40CE-8A73-67D0FFAFF443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5A68A33-1671-46CE-8CF7-94EAEC725D91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9FBB537-8A10-40CE-8A73-67D0FFAFF443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68A33-1671-46CE-8CF7-94EAEC725D91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BB537-8A10-40CE-8A73-67D0FFAFF44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68A33-1671-46CE-8CF7-94EAEC725D91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BB537-8A10-40CE-8A73-67D0FFAFF44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5A68A33-1671-46CE-8CF7-94EAEC725D91}" type="datetimeFigureOut">
              <a:rPr lang="ru-RU" smtClean="0"/>
              <a:t>24.09.2020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9FBB537-8A10-40CE-8A73-67D0FFAFF44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82586735_2496287564022358_3265163661747945472_n.jpg"/>
          <p:cNvPicPr>
            <a:picLocks noChangeAspect="1"/>
          </p:cNvPicPr>
          <p:nvPr/>
        </p:nvPicPr>
        <p:blipFill>
          <a:blip r:embed="rId2" cstate="print"/>
          <a:srcRect t="8001" r="5900" b="19550"/>
          <a:stretch>
            <a:fillRect/>
          </a:stretch>
        </p:blipFill>
        <p:spPr>
          <a:xfrm>
            <a:off x="251520" y="1196752"/>
            <a:ext cx="8604446" cy="496855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19672" y="332656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ЛІТЕРАТУРНА КАРТА УКРАЇНИ!!!!</a:t>
            </a:r>
            <a:endParaRPr lang="ru-RU" sz="3200" dirty="0">
              <a:solidFill>
                <a:schemeClr val="accent3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4" name="AutoShape 2" descr="Ліна Костенко - Home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16" name="AutoShape 4" descr="Ліна Костенко - Home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18" name="AutoShape 6" descr="Ліна Костенко - Home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 descr="загружено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354389"/>
            <a:ext cx="1503611" cy="1503611"/>
          </a:xfrm>
          <a:prstGeom prst="rect">
            <a:avLst/>
          </a:prstGeom>
        </p:spPr>
      </p:pic>
      <p:pic>
        <p:nvPicPr>
          <p:cNvPr id="13320" name="Picture 8" descr="6 січня – день народження Василя Стуса: 10 фактів про поета та 5 його  принципів життя | Рубрик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3" y="5348562"/>
            <a:ext cx="1512168" cy="1509437"/>
          </a:xfrm>
          <a:prstGeom prst="rect">
            <a:avLst/>
          </a:prstGeom>
          <a:noFill/>
        </p:spPr>
      </p:pic>
      <p:cxnSp>
        <p:nvCxnSpPr>
          <p:cNvPr id="14" name="Прямая со стрелкой 13"/>
          <p:cNvCxnSpPr/>
          <p:nvPr/>
        </p:nvCxnSpPr>
        <p:spPr>
          <a:xfrm flipV="1">
            <a:off x="2915816" y="3933056"/>
            <a:ext cx="720080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1475656" y="3068960"/>
            <a:ext cx="3312368" cy="2304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22" name="Picture 10" descr="Карпенко-Карий Іван: біографія, біографічні статті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5518017"/>
            <a:ext cx="1440160" cy="1339983"/>
          </a:xfrm>
          <a:prstGeom prst="rect">
            <a:avLst/>
          </a:prstGeom>
          <a:noFill/>
        </p:spPr>
      </p:pic>
      <p:cxnSp>
        <p:nvCxnSpPr>
          <p:cNvPr id="19" name="Прямая со стрелкой 18"/>
          <p:cNvCxnSpPr/>
          <p:nvPr/>
        </p:nvCxnSpPr>
        <p:spPr>
          <a:xfrm flipV="1">
            <a:off x="3923928" y="4509120"/>
            <a:ext cx="144016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24" name="Picture 12" descr="Котляревський Іван Петрович — Вікіцитати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5704710"/>
            <a:ext cx="1008112" cy="1153290"/>
          </a:xfrm>
          <a:prstGeom prst="rect">
            <a:avLst/>
          </a:prstGeom>
          <a:noFill/>
        </p:spPr>
      </p:pic>
      <p:cxnSp>
        <p:nvCxnSpPr>
          <p:cNvPr id="22" name="Прямая со стрелкой 21"/>
          <p:cNvCxnSpPr/>
          <p:nvPr/>
        </p:nvCxnSpPr>
        <p:spPr>
          <a:xfrm flipV="1">
            <a:off x="5004048" y="3356992"/>
            <a:ext cx="2664296" cy="2304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26" name="Picture 14" descr="Біографія Микола Вінграновський — Твори, скороченні, біографії, легенди,  оповiдання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6256" y="5705872"/>
            <a:ext cx="1152128" cy="1152128"/>
          </a:xfrm>
          <a:prstGeom prst="rect">
            <a:avLst/>
          </a:prstGeom>
          <a:noFill/>
        </p:spPr>
      </p:pic>
      <p:cxnSp>
        <p:nvCxnSpPr>
          <p:cNvPr id="25" name="Прямая со стрелкой 24"/>
          <p:cNvCxnSpPr/>
          <p:nvPr/>
        </p:nvCxnSpPr>
        <p:spPr>
          <a:xfrm flipH="1" flipV="1">
            <a:off x="6660232" y="5157192"/>
            <a:ext cx="43204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28" name="Picture 16" descr="ProSlovo.com / Будинок Слово / Володимир Сосюра, кв.5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135888" y="5485251"/>
            <a:ext cx="1008112" cy="1372749"/>
          </a:xfrm>
          <a:prstGeom prst="rect">
            <a:avLst/>
          </a:prstGeom>
          <a:noFill/>
        </p:spPr>
      </p:pic>
      <p:cxnSp>
        <p:nvCxnSpPr>
          <p:cNvPr id="28" name="Прямая со стрелкой 27"/>
          <p:cNvCxnSpPr/>
          <p:nvPr/>
        </p:nvCxnSpPr>
        <p:spPr>
          <a:xfrm flipH="1" flipV="1">
            <a:off x="8676456" y="4293096"/>
            <a:ext cx="216024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30" name="AutoShape 18" descr="Довженко, Александр Петрович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32" name="AutoShape 20" descr="Довженко, Александр Петрович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34" name="AutoShape 22" descr="Довженко, Александр Петрович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36" name="AutoShape 24" descr="Александр Довженко. Цена пантеизма — Новости на Фильм Пр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38" name="AutoShape 26" descr="Александр Довженко. Цена пантеизма — Новости на Фильм Пр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40" name="Picture 28" descr="https://sites.google.com/site/dovzenkoukraine/_/rsrc/1394360212034/biografia/povoennij-period/4105-11-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19864" y="764704"/>
            <a:ext cx="1224136" cy="1570975"/>
          </a:xfrm>
          <a:prstGeom prst="rect">
            <a:avLst/>
          </a:prstGeom>
          <a:noFill/>
        </p:spPr>
      </p:pic>
      <p:cxnSp>
        <p:nvCxnSpPr>
          <p:cNvPr id="36" name="Прямая со стрелкой 35"/>
          <p:cNvCxnSpPr>
            <a:stCxn id="13340" idx="1"/>
          </p:cNvCxnSpPr>
          <p:nvPr/>
        </p:nvCxnSpPr>
        <p:spPr>
          <a:xfrm flipH="1" flipV="1">
            <a:off x="5364088" y="1484784"/>
            <a:ext cx="2555776" cy="654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42" name="Picture 30" descr="Леся Українка актуальна й затребувана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764704"/>
            <a:ext cx="1387310" cy="1440160"/>
          </a:xfrm>
          <a:prstGeom prst="rect">
            <a:avLst/>
          </a:prstGeom>
          <a:noFill/>
        </p:spPr>
      </p:pic>
      <p:cxnSp>
        <p:nvCxnSpPr>
          <p:cNvPr id="39" name="Прямая со стрелкой 38"/>
          <p:cNvCxnSpPr/>
          <p:nvPr/>
        </p:nvCxnSpPr>
        <p:spPr>
          <a:xfrm>
            <a:off x="1403648" y="1700808"/>
            <a:ext cx="1368152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</TotalTime>
  <Words>4</Words>
  <Application>Microsoft Office PowerPoint</Application>
  <PresentationFormat>Экран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Эркер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</dc:creator>
  <cp:lastModifiedBy>pc</cp:lastModifiedBy>
  <cp:revision>3</cp:revision>
  <dcterms:created xsi:type="dcterms:W3CDTF">2020-09-24T10:32:06Z</dcterms:created>
  <dcterms:modified xsi:type="dcterms:W3CDTF">2020-09-24T10:54:34Z</dcterms:modified>
</cp:coreProperties>
</file>