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5D3AA59-C4DB-4CC8-A7B4-8078CEDEB8ED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75562CC-B3A1-4F6D-8170-C9958DFCE93C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0"/>
            <a:ext cx="7772400" cy="836712"/>
          </a:xfrm>
        </p:spPr>
        <p:txBody>
          <a:bodyPr>
            <a:normAutofit fontScale="90000"/>
          </a:bodyPr>
          <a:lstStyle/>
          <a:p>
            <a:r>
              <a:rPr lang="uk-UA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Постер</a:t>
            </a:r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Іван – Нечуй Левицький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16216" y="2852936"/>
            <a:ext cx="2627784" cy="273630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1885 року </a:t>
            </a:r>
            <a:r>
              <a:rPr lang="ru-RU" dirty="0" err="1" smtClean="0"/>
              <a:t>І.Нечуй-Левицький</a:t>
            </a:r>
            <a:r>
              <a:rPr lang="ru-RU" dirty="0" smtClean="0"/>
              <a:t> </a:t>
            </a:r>
            <a:r>
              <a:rPr lang="ru-RU" dirty="0" err="1" smtClean="0"/>
              <a:t>йде</a:t>
            </a:r>
            <a:r>
              <a:rPr lang="ru-RU" dirty="0" smtClean="0"/>
              <a:t> у </a:t>
            </a:r>
            <a:r>
              <a:rPr lang="ru-RU" dirty="0" err="1" smtClean="0"/>
              <a:t>відставку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перебирається</a:t>
            </a:r>
            <a:r>
              <a:rPr lang="ru-RU" dirty="0" smtClean="0"/>
              <a:t> до </a:t>
            </a:r>
            <a:r>
              <a:rPr lang="ru-RU" dirty="0" err="1" smtClean="0"/>
              <a:t>Києва</a:t>
            </a:r>
            <a:r>
              <a:rPr lang="ru-RU" dirty="0" smtClean="0"/>
              <a:t>, де </a:t>
            </a:r>
            <a:r>
              <a:rPr lang="ru-RU" dirty="0" err="1" smtClean="0"/>
              <a:t>присвячує</a:t>
            </a:r>
            <a:r>
              <a:rPr lang="ru-RU" dirty="0" smtClean="0"/>
              <a:t> себе </a:t>
            </a:r>
            <a:r>
              <a:rPr lang="ru-RU" dirty="0" err="1" smtClean="0"/>
              <a:t>винятково</a:t>
            </a:r>
            <a:r>
              <a:rPr lang="ru-RU" dirty="0" smtClean="0"/>
              <a:t> </a:t>
            </a:r>
            <a:r>
              <a:rPr lang="ru-RU" dirty="0" err="1" smtClean="0"/>
              <a:t>літературній</a:t>
            </a:r>
            <a:r>
              <a:rPr lang="ru-RU" dirty="0" smtClean="0"/>
              <a:t> </a:t>
            </a:r>
            <a:r>
              <a:rPr lang="ru-RU" dirty="0" err="1" smtClean="0"/>
              <a:t>праці</a:t>
            </a:r>
            <a:r>
              <a:rPr lang="ru-RU" dirty="0" smtClean="0"/>
              <a:t>. До </a:t>
            </a:r>
            <a:r>
              <a:rPr lang="ru-RU" dirty="0" err="1" smtClean="0"/>
              <a:t>кінця</a:t>
            </a:r>
            <a:r>
              <a:rPr lang="ru-RU" dirty="0" smtClean="0"/>
              <a:t> </a:t>
            </a:r>
            <a:r>
              <a:rPr lang="ru-RU" dirty="0" err="1" smtClean="0"/>
              <a:t>життя</a:t>
            </a:r>
            <a:r>
              <a:rPr lang="ru-RU" dirty="0" smtClean="0"/>
              <a:t> І. </a:t>
            </a:r>
            <a:r>
              <a:rPr lang="ru-RU" dirty="0" err="1" smtClean="0"/>
              <a:t>Левицький</a:t>
            </a:r>
            <a:r>
              <a:rPr lang="ru-RU" dirty="0" smtClean="0"/>
              <a:t> жив </a:t>
            </a:r>
            <a:r>
              <a:rPr lang="ru-RU" dirty="0" err="1" smtClean="0"/>
              <a:t>майже</a:t>
            </a:r>
            <a:r>
              <a:rPr lang="ru-RU" dirty="0" smtClean="0"/>
              <a:t> у </a:t>
            </a:r>
            <a:r>
              <a:rPr lang="ru-RU" dirty="0" err="1" smtClean="0"/>
              <a:t>злиднях</a:t>
            </a:r>
            <a:r>
              <a:rPr lang="ru-RU" dirty="0" smtClean="0"/>
              <a:t>. </a:t>
            </a:r>
            <a:endParaRPr lang="en-US" dirty="0" smtClean="0"/>
          </a:p>
          <a:p>
            <a:endParaRPr lang="ru-RU" dirty="0"/>
          </a:p>
        </p:txBody>
      </p:sp>
      <p:pic>
        <p:nvPicPr>
          <p:cNvPr id="48130" name="Picture 2" descr="Іван Нечуй-Левицький. Портрет пластиковий. 30х40х0,3 см.: продажа, цена в  Рівненській області. інформаційні стенди от &quot;Інтернет-магазин Stend&quot; -  5648865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764704"/>
            <a:ext cx="1572572" cy="2098949"/>
          </a:xfrm>
          <a:prstGeom prst="rect">
            <a:avLst/>
          </a:prstGeom>
          <a:noFill/>
        </p:spPr>
      </p:pic>
      <p:pic>
        <p:nvPicPr>
          <p:cNvPr id="48132" name="Picture 4" descr="Іван Нечуй-Левицький: відзначаємо 175-річчя з дня народження класика  української літератури - Острів знан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5080288"/>
            <a:ext cx="2051720" cy="1777712"/>
          </a:xfrm>
          <a:prstGeom prst="rect">
            <a:avLst/>
          </a:prstGeom>
          <a:noFill/>
        </p:spPr>
      </p:pic>
      <p:pic>
        <p:nvPicPr>
          <p:cNvPr id="48134" name="Picture 6" descr="Іван Семенович Нечуй-Левицький - Острів знань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5561856"/>
            <a:ext cx="2339752" cy="1296144"/>
          </a:xfrm>
          <a:prstGeom prst="rect">
            <a:avLst/>
          </a:prstGeom>
          <a:noFill/>
        </p:spPr>
      </p:pic>
      <p:pic>
        <p:nvPicPr>
          <p:cNvPr id="48138" name="Picture 10" descr="Книга Микола Джеря. Кайдашева сім'я та інші твори, Іван Нечуй-Левицький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24744"/>
            <a:ext cx="1481541" cy="1944216"/>
          </a:xfrm>
          <a:prstGeom prst="rect">
            <a:avLst/>
          </a:prstGeom>
          <a:noFill/>
        </p:spPr>
      </p:pic>
      <p:pic>
        <p:nvPicPr>
          <p:cNvPr id="48140" name="Picture 12" descr="Іван Нечуй-Левицький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6067258"/>
            <a:ext cx="2808312" cy="790741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707904" y="2852936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FF0000"/>
                </a:solidFill>
              </a:rPr>
              <a:t>«</a:t>
            </a:r>
            <a:r>
              <a:rPr lang="ru-RU" b="1" i="1" dirty="0" err="1">
                <a:solidFill>
                  <a:srgbClr val="FF0000"/>
                </a:solidFill>
              </a:rPr>
              <a:t>Писати</a:t>
            </a:r>
            <a:r>
              <a:rPr lang="ru-RU" b="1" i="1" dirty="0">
                <a:solidFill>
                  <a:srgbClr val="FF0000"/>
                </a:solidFill>
              </a:rPr>
              <a:t> треба так, як люди </a:t>
            </a:r>
            <a:r>
              <a:rPr lang="ru-RU" b="1" i="1" dirty="0" err="1">
                <a:solidFill>
                  <a:srgbClr val="FF0000"/>
                </a:solidFill>
              </a:rPr>
              <a:t>говорять</a:t>
            </a:r>
            <a:r>
              <a:rPr lang="ru-RU" b="1" i="1" dirty="0" smtClean="0">
                <a:solidFill>
                  <a:srgbClr val="FF0000"/>
                </a:solidFill>
              </a:rPr>
              <a:t>.»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47664" y="908720"/>
            <a:ext cx="23042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</a:t>
            </a:r>
            <a:r>
              <a:rPr lang="ru-RU" dirty="0" err="1"/>
              <a:t>Народився</a:t>
            </a:r>
            <a:r>
              <a:rPr lang="ru-RU" dirty="0"/>
              <a:t> 25 листопада 1838 року в м. </a:t>
            </a:r>
            <a:r>
              <a:rPr lang="ru-RU" dirty="0" err="1"/>
              <a:t>Стеблеві</a:t>
            </a:r>
            <a:r>
              <a:rPr lang="ru-RU" dirty="0"/>
              <a:t> </a:t>
            </a:r>
            <a:r>
              <a:rPr lang="ru-RU" dirty="0" err="1"/>
              <a:t>Київської</a:t>
            </a:r>
            <a:r>
              <a:rPr lang="ru-RU" dirty="0"/>
              <a:t> </a:t>
            </a:r>
            <a:r>
              <a:rPr lang="ru-RU" dirty="0" err="1"/>
              <a:t>губернії</a:t>
            </a:r>
            <a:r>
              <a:rPr lang="ru-RU" dirty="0"/>
              <a:t>, в </a:t>
            </a:r>
            <a:r>
              <a:rPr lang="ru-RU" dirty="0" err="1"/>
              <a:t>сім’ї</a:t>
            </a:r>
            <a:r>
              <a:rPr lang="ru-RU" dirty="0"/>
              <a:t> </a:t>
            </a:r>
            <a:r>
              <a:rPr lang="ru-RU" dirty="0" err="1"/>
              <a:t>сільського</a:t>
            </a:r>
            <a:r>
              <a:rPr lang="ru-RU" dirty="0"/>
              <a:t> </a:t>
            </a:r>
            <a:r>
              <a:rPr lang="ru-RU" dirty="0" err="1"/>
              <a:t>священика</a:t>
            </a:r>
            <a:r>
              <a:rPr lang="ru-RU" dirty="0"/>
              <a:t>. У 7 </a:t>
            </a:r>
            <a:r>
              <a:rPr lang="ru-RU" dirty="0" err="1"/>
              <a:t>років</a:t>
            </a:r>
            <a:r>
              <a:rPr lang="ru-RU" dirty="0"/>
              <a:t> </a:t>
            </a:r>
            <a:r>
              <a:rPr lang="ru-RU" dirty="0" err="1"/>
              <a:t>віддали</a:t>
            </a:r>
            <a:r>
              <a:rPr lang="ru-RU" dirty="0"/>
              <a:t> в науку до дядька,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вчителював</a:t>
            </a:r>
            <a:r>
              <a:rPr lang="ru-RU" dirty="0"/>
              <a:t> у духовному </a:t>
            </a:r>
            <a:r>
              <a:rPr lang="ru-RU" dirty="0" err="1"/>
              <a:t>училищі</a:t>
            </a:r>
            <a:r>
              <a:rPr lang="ru-RU" dirty="0"/>
              <a:t> при </a:t>
            </a:r>
            <a:r>
              <a:rPr lang="ru-RU" dirty="0" err="1"/>
              <a:t>Богуславському</a:t>
            </a:r>
            <a:r>
              <a:rPr lang="ru-RU" dirty="0"/>
              <a:t> </a:t>
            </a:r>
            <a:r>
              <a:rPr lang="ru-RU" dirty="0" err="1" smtClean="0"/>
              <a:t>монастирі</a:t>
            </a:r>
            <a:r>
              <a:rPr lang="ru-RU" dirty="0"/>
              <a:t>.</a:t>
            </a:r>
            <a:endParaRPr lang="en-US" dirty="0"/>
          </a:p>
        </p:txBody>
      </p:sp>
      <p:sp>
        <p:nvSpPr>
          <p:cNvPr id="13" name="Овал 12"/>
          <p:cNvSpPr/>
          <p:nvPr/>
        </p:nvSpPr>
        <p:spPr>
          <a:xfrm>
            <a:off x="5580112" y="980728"/>
            <a:ext cx="2808312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1865 року </a:t>
            </a:r>
            <a:r>
              <a:rPr lang="ru-RU" dirty="0" err="1"/>
              <a:t>закінчує</a:t>
            </a:r>
            <a:r>
              <a:rPr lang="ru-RU" dirty="0"/>
              <a:t> </a:t>
            </a:r>
            <a:r>
              <a:rPr lang="ru-RU" dirty="0" err="1"/>
              <a:t>академію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званням</a:t>
            </a:r>
            <a:r>
              <a:rPr lang="ru-RU" dirty="0"/>
              <a:t> </a:t>
            </a:r>
            <a:r>
              <a:rPr lang="ru-RU" dirty="0" err="1" smtClean="0"/>
              <a:t>магістра</a:t>
            </a:r>
            <a:endParaRPr lang="en-US" dirty="0"/>
          </a:p>
          <a:p>
            <a:pPr algn="ctr"/>
            <a:endParaRPr lang="ru-RU" dirty="0"/>
          </a:p>
        </p:txBody>
      </p:sp>
      <p:pic>
        <p:nvPicPr>
          <p:cNvPr id="48136" name="Picture 8" descr="Хмари by Іван Нечуй-Левицький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908720"/>
            <a:ext cx="1115616" cy="1762674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555776" y="4437112"/>
            <a:ext cx="4032448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«</a:t>
            </a:r>
            <a:r>
              <a:rPr lang="ru-RU" dirty="0" err="1">
                <a:solidFill>
                  <a:schemeClr val="bg1"/>
                </a:solidFill>
              </a:rPr>
              <a:t>Українське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життя</a:t>
            </a:r>
            <a:r>
              <a:rPr lang="ru-RU" dirty="0">
                <a:solidFill>
                  <a:schemeClr val="bg1"/>
                </a:solidFill>
              </a:rPr>
              <a:t> – то не </a:t>
            </a:r>
            <a:r>
              <a:rPr lang="ru-RU" dirty="0" err="1">
                <a:solidFill>
                  <a:schemeClr val="bg1"/>
                </a:solidFill>
              </a:rPr>
              <a:t>початий</a:t>
            </a:r>
            <a:r>
              <a:rPr lang="ru-RU" dirty="0">
                <a:solidFill>
                  <a:schemeClr val="bg1"/>
                </a:solidFill>
              </a:rPr>
              <a:t> рудник,  </a:t>
            </a:r>
            <a:r>
              <a:rPr lang="ru-RU" dirty="0" err="1">
                <a:solidFill>
                  <a:schemeClr val="bg1"/>
                </a:solidFill>
              </a:rPr>
              <a:t>що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десь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під</a:t>
            </a:r>
            <a:r>
              <a:rPr lang="ru-RU" dirty="0">
                <a:solidFill>
                  <a:schemeClr val="bg1"/>
                </a:solidFill>
              </a:rPr>
              <a:t> землею, </a:t>
            </a:r>
            <a:r>
              <a:rPr lang="ru-RU" dirty="0" err="1">
                <a:solidFill>
                  <a:schemeClr val="bg1"/>
                </a:solidFill>
              </a:rPr>
              <a:t>хоч</a:t>
            </a:r>
            <a:r>
              <a:rPr lang="ru-RU" dirty="0">
                <a:solidFill>
                  <a:schemeClr val="bg1"/>
                </a:solidFill>
              </a:rPr>
              <a:t> за </a:t>
            </a:r>
            <a:r>
              <a:rPr lang="ru-RU" dirty="0" err="1">
                <a:solidFill>
                  <a:schemeClr val="bg1"/>
                </a:solidFill>
              </a:rPr>
              <a:t>його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вже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бралися</a:t>
            </a:r>
            <a:r>
              <a:rPr lang="ru-RU" dirty="0">
                <a:solidFill>
                  <a:schemeClr val="bg1"/>
                </a:solidFill>
              </a:rPr>
              <a:t>  </a:t>
            </a:r>
            <a:r>
              <a:rPr lang="ru-RU" dirty="0" err="1">
                <a:solidFill>
                  <a:schemeClr val="bg1"/>
                </a:solidFill>
              </a:rPr>
              <a:t>такі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високі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таланти</a:t>
            </a:r>
            <a:r>
              <a:rPr lang="ru-RU" dirty="0">
                <a:solidFill>
                  <a:schemeClr val="bg1"/>
                </a:solidFill>
              </a:rPr>
              <a:t>, як Шевченко…» І. </a:t>
            </a:r>
            <a:r>
              <a:rPr lang="ru-RU" dirty="0" err="1" smtClean="0">
                <a:solidFill>
                  <a:schemeClr val="bg1"/>
                </a:solidFill>
              </a:rPr>
              <a:t>Нечуй-Левицький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5" name="Пятно 1 14"/>
          <p:cNvSpPr/>
          <p:nvPr/>
        </p:nvSpPr>
        <p:spPr>
          <a:xfrm>
            <a:off x="0" y="3573016"/>
            <a:ext cx="1728192" cy="151216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Геній  літератури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</TotalTime>
  <Words>61</Words>
  <Application>Microsoft Office PowerPoint</Application>
  <PresentationFormat>Экран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Солнцестояние</vt:lpstr>
      <vt:lpstr>Постер Іван – Нечуй Левицький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Постер Іван – Нечуй Левицький</dc:title>
  <dc:creator>pc</dc:creator>
  <cp:lastModifiedBy>pc</cp:lastModifiedBy>
  <cp:revision>2</cp:revision>
  <dcterms:created xsi:type="dcterms:W3CDTF">2020-09-24T16:20:37Z</dcterms:created>
  <dcterms:modified xsi:type="dcterms:W3CDTF">2020-09-24T16:37:38Z</dcterms:modified>
</cp:coreProperties>
</file>