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1"/>
  </p:sldMasterIdLst>
  <p:notesMasterIdLst>
    <p:notesMasterId r:id="rId16"/>
  </p:notesMasterIdLst>
  <p:handoutMasterIdLst>
    <p:handoutMasterId r:id="rId17"/>
  </p:handoutMasterIdLst>
  <p:sldIdLst>
    <p:sldId id="257" r:id="rId2"/>
    <p:sldId id="260" r:id="rId3"/>
    <p:sldId id="259" r:id="rId4"/>
    <p:sldId id="261" r:id="rId5"/>
    <p:sldId id="263" r:id="rId6"/>
    <p:sldId id="278" r:id="rId7"/>
    <p:sldId id="264" r:id="rId8"/>
    <p:sldId id="265" r:id="rId9"/>
    <p:sldId id="277" r:id="rId10"/>
    <p:sldId id="266" r:id="rId11"/>
    <p:sldId id="267" r:id="rId12"/>
    <p:sldId id="268" r:id="rId13"/>
    <p:sldId id="274" r:id="rId14"/>
    <p:sldId id="276" r:id="rId15"/>
  </p:sldIdLst>
  <p:sldSz cx="6858000" cy="9144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126" autoAdjust="0"/>
  </p:normalViewPr>
  <p:slideViewPr>
    <p:cSldViewPr>
      <p:cViewPr>
        <p:scale>
          <a:sx n="71" d="100"/>
          <a:sy n="71" d="100"/>
        </p:scale>
        <p:origin x="-3474" y="-96"/>
      </p:cViewPr>
      <p:guideLst>
        <p:guide orient="horz" pos="2880"/>
        <p:guide pos="216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2A7FF1B-2BF3-4122-BE9A-D20847FC3395}" type="datetimeFigureOut">
              <a:rPr lang="ru-RU" smtClean="0"/>
              <a:pPr/>
              <a:t>10.09.2020</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DC25198-0993-4A88-9A7E-1A145956C523}" type="slidenum">
              <a:rPr lang="ru-RU" smtClean="0"/>
              <a:pPr/>
              <a:t>‹#›</a:t>
            </a:fld>
            <a:endParaRPr lang="ru-RU"/>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D6544F-E78F-4D2B-AB1A-E2EDFE4C74B6}" type="datetimeFigureOut">
              <a:rPr lang="ru-RU" smtClean="0"/>
              <a:pPr/>
              <a:t>10.09.2020</a:t>
            </a:fld>
            <a:endParaRPr lang="ru-RU"/>
          </a:p>
        </p:txBody>
      </p:sp>
      <p:sp>
        <p:nvSpPr>
          <p:cNvPr id="4" name="Образ слайда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FA9130-BE36-4742-95A0-6E69297294AC}" type="slidenum">
              <a:rPr lang="ru-RU" smtClean="0"/>
              <a:pPr/>
              <a:t>‹#›</a:t>
            </a:fld>
            <a:endParaRPr lang="ru-RU"/>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16FA9130-BE36-4742-95A0-6E69297294AC}" type="slidenum">
              <a:rPr lang="ru-RU" smtClean="0"/>
              <a:pPr/>
              <a:t>2</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6FA9130-BE36-4742-95A0-6E69297294AC}" type="slidenum">
              <a:rPr lang="ru-RU" smtClean="0"/>
              <a:pPr/>
              <a:t>5</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6FA9130-BE36-4742-95A0-6E69297294AC}" type="slidenum">
              <a:rPr lang="ru-RU" smtClean="0"/>
              <a:pPr/>
              <a:t>6</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14350" y="2840568"/>
            <a:ext cx="5829300" cy="1960033"/>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61B4444-7ED9-477E-B613-2BD59C426BB3}" type="datetime1">
              <a:rPr lang="ru-RU" smtClean="0"/>
              <a:pPr/>
              <a:t>10.09.2020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1415A4B-7293-477B-A762-DAB9D250ABDD}" type="datetime1">
              <a:rPr lang="ru-RU" smtClean="0"/>
              <a:pPr/>
              <a:t>10.09.2020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1735" y="5875867"/>
            <a:ext cx="5829300" cy="1816100"/>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9DC7E80-A754-49E1-ABFC-0EA6E6E2B8DD}" type="datetime1">
              <a:rPr lang="ru-RU" smtClean="0"/>
              <a:pPr/>
              <a:t>10.09.2020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5472FE2-D750-46CC-B29D-74820C40356C}" type="datetime1">
              <a:rPr lang="ru-RU" smtClean="0"/>
              <a:pPr/>
              <a:t>10.09.2020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1524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8C4E4A7-7E2A-4D70-9F72-6FD72C8FD937}" type="datetime1">
              <a:rPr lang="ru-RU" smtClean="0"/>
              <a:pPr/>
              <a:t>10.09.2020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58A9E11-3859-44F8-ABD7-FBAABB142B8E}" type="datetime1">
              <a:rPr lang="ru-RU" smtClean="0"/>
              <a:pPr/>
              <a:t>10.09.2020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79B808A-DA2B-4900-9935-66D13247C9ED}" type="datetime1">
              <a:rPr lang="ru-RU" smtClean="0"/>
              <a:pPr/>
              <a:t>10.09.2020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4067"/>
            <a:ext cx="2256235" cy="154940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F5B2C5A-FBB0-4D49-A92B-228191D97B34}" type="datetime1">
              <a:rPr lang="ru-RU" smtClean="0"/>
              <a:pPr/>
              <a:t>10.09.2020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4216" y="6400800"/>
            <a:ext cx="4114800" cy="755651"/>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34E2EFA-84F5-48F7-BCEF-1D42946012F3}" type="datetime1">
              <a:rPr lang="ru-RU" smtClean="0"/>
              <a:pPr/>
              <a:t>10.09.2020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E7F23D7-7F3C-4360-AE8E-22DE49E4655C}" type="datetime1">
              <a:rPr lang="ru-RU" smtClean="0"/>
              <a:pPr/>
              <a:t>10.09.2020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3729037" y="488951"/>
            <a:ext cx="1157288" cy="104013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257175" y="488951"/>
            <a:ext cx="3357563" cy="104013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8E0013D-3B78-4B52-B643-641D99EE522F}" type="datetime1">
              <a:rPr lang="ru-RU" smtClean="0"/>
              <a:pPr/>
              <a:t>10.09.2020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B9DAD4-FF94-461F-AE94-580820B9736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77D0576C-28F9-4AF5-82CF-EA5BA85536B1}" type="datetime1">
              <a:rPr lang="ru-RU" smtClean="0"/>
              <a:pPr/>
              <a:t>10.09.2020</a:t>
            </a:fld>
            <a:endParaRPr lang="ru-RU"/>
          </a:p>
        </p:txBody>
      </p:sp>
      <p:sp>
        <p:nvSpPr>
          <p:cNvPr id="5" name="Нижний колонтитул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20B9DAD4-FF94-461F-AE94-580820B9736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7410" name="Picture 2" descr="C:\Users\admin\Desktop\index.jpg"/>
          <p:cNvPicPr>
            <a:picLocks noChangeAspect="1" noChangeArrowheads="1"/>
          </p:cNvPicPr>
          <p:nvPr/>
        </p:nvPicPr>
        <p:blipFill>
          <a:blip r:embed="rId2" cstate="print"/>
          <a:srcRect/>
          <a:stretch>
            <a:fillRect/>
          </a:stretch>
        </p:blipFill>
        <p:spPr bwMode="auto">
          <a:xfrm>
            <a:off x="176109" y="899592"/>
            <a:ext cx="6681891" cy="6593193"/>
          </a:xfrm>
          <a:prstGeom prst="rect">
            <a:avLst/>
          </a:prstGeom>
          <a:noFill/>
        </p:spPr>
      </p:pic>
      <p:pic>
        <p:nvPicPr>
          <p:cNvPr id="11278" name="Picture 14" descr="http://i.bigmir.net/img/dnevnik/uploads/cmu_1382/47698/2.gif"/>
          <p:cNvPicPr>
            <a:picLocks noChangeAspect="1" noChangeArrowheads="1"/>
          </p:cNvPicPr>
          <p:nvPr/>
        </p:nvPicPr>
        <p:blipFill>
          <a:blip r:embed="rId3"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3"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3"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3" cstate="print"/>
          <a:srcRect/>
          <a:stretch>
            <a:fillRect/>
          </a:stretch>
        </p:blipFill>
        <p:spPr bwMode="auto">
          <a:xfrm>
            <a:off x="3422650" y="8613775"/>
            <a:ext cx="3435350" cy="530225"/>
          </a:xfrm>
          <a:prstGeom prst="rect">
            <a:avLst/>
          </a:prstGeom>
          <a:noFill/>
        </p:spPr>
      </p:pic>
      <p:sp>
        <p:nvSpPr>
          <p:cNvPr id="8" name="TextBox 7"/>
          <p:cNvSpPr txBox="1"/>
          <p:nvPr/>
        </p:nvSpPr>
        <p:spPr>
          <a:xfrm>
            <a:off x="260648" y="7308304"/>
            <a:ext cx="6308137" cy="1323439"/>
          </a:xfrm>
          <a:prstGeom prst="rect">
            <a:avLst/>
          </a:prstGeom>
          <a:noFill/>
        </p:spPr>
        <p:txBody>
          <a:bodyPr wrap="none" rtlCol="0">
            <a:spAutoFit/>
          </a:bodyPr>
          <a:lstStyle/>
          <a:p>
            <a:pPr algn="ctr"/>
            <a:r>
              <a:rPr lang="uk-UA" sz="8000" b="1" dirty="0" smtClean="0">
                <a:solidFill>
                  <a:schemeClr val="accent3">
                    <a:lumMod val="50000"/>
                  </a:schemeClr>
                </a:solidFill>
              </a:rPr>
              <a:t> </a:t>
            </a:r>
            <a:r>
              <a:rPr lang="uk-UA" sz="8000" b="1" dirty="0">
                <a:solidFill>
                  <a:schemeClr val="accent3">
                    <a:lumMod val="50000"/>
                  </a:schemeClr>
                </a:solidFill>
                <a:latin typeface="Monotype Corsiva" pitchFamily="66" charset="0"/>
              </a:rPr>
              <a:t>ПОРТФОЛІО</a:t>
            </a:r>
            <a:endParaRPr lang="ru-RU" sz="8000" dirty="0">
              <a:solidFill>
                <a:schemeClr val="accent3">
                  <a:lumMod val="50000"/>
                </a:schemeClr>
              </a:solidFill>
              <a:latin typeface="Monotype Corsiva"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3"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3"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3"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3" cstate="print"/>
          <a:srcRect/>
          <a:stretch>
            <a:fillRect/>
          </a:stretch>
        </p:blipFill>
        <p:spPr bwMode="auto">
          <a:xfrm>
            <a:off x="3422650" y="8613775"/>
            <a:ext cx="3435350" cy="530225"/>
          </a:xfrm>
          <a:prstGeom prst="rect">
            <a:avLst/>
          </a:prstGeom>
          <a:noFill/>
        </p:spPr>
      </p:pic>
      <p:sp>
        <p:nvSpPr>
          <p:cNvPr id="7" name="TextBox 6"/>
          <p:cNvSpPr txBox="1"/>
          <p:nvPr/>
        </p:nvSpPr>
        <p:spPr>
          <a:xfrm>
            <a:off x="1071546" y="7929586"/>
            <a:ext cx="3576620" cy="461665"/>
          </a:xfrm>
          <a:prstGeom prst="rect">
            <a:avLst/>
          </a:prstGeom>
          <a:noFill/>
        </p:spPr>
        <p:txBody>
          <a:bodyPr wrap="none" rtlCol="0">
            <a:spAutoFit/>
          </a:bodyPr>
          <a:lstStyle/>
          <a:p>
            <a:r>
              <a:rPr lang="uk-UA" sz="2400" b="1" dirty="0" smtClean="0">
                <a:solidFill>
                  <a:schemeClr val="accent2">
                    <a:lumMod val="20000"/>
                    <a:lumOff val="80000"/>
                  </a:schemeClr>
                </a:solidFill>
                <a:latin typeface="Monotype Corsiva" pitchFamily="66" charset="0"/>
              </a:rPr>
              <a:t>Тарас Григорович Шевченко</a:t>
            </a:r>
            <a:endParaRPr lang="ru-RU" sz="2400" b="1" dirty="0">
              <a:solidFill>
                <a:schemeClr val="accent2">
                  <a:lumMod val="20000"/>
                  <a:lumOff val="80000"/>
                </a:schemeClr>
              </a:solidFill>
              <a:latin typeface="Monotype Corsiva" pitchFamily="66" charset="0"/>
            </a:endParaRPr>
          </a:p>
        </p:txBody>
      </p:sp>
      <p:sp>
        <p:nvSpPr>
          <p:cNvPr id="8" name="TextBox 7"/>
          <p:cNvSpPr txBox="1"/>
          <p:nvPr/>
        </p:nvSpPr>
        <p:spPr>
          <a:xfrm>
            <a:off x="6572272" y="8215338"/>
            <a:ext cx="301686" cy="369332"/>
          </a:xfrm>
          <a:prstGeom prst="rect">
            <a:avLst/>
          </a:prstGeom>
          <a:noFill/>
        </p:spPr>
        <p:txBody>
          <a:bodyPr wrap="none" rtlCol="0">
            <a:spAutoFit/>
          </a:bodyPr>
          <a:lstStyle/>
          <a:p>
            <a:r>
              <a:rPr lang="uk-UA" dirty="0" smtClean="0"/>
              <a:t>2</a:t>
            </a:r>
            <a:endParaRPr lang="ru-RU" dirty="0"/>
          </a:p>
        </p:txBody>
      </p:sp>
      <p:pic>
        <p:nvPicPr>
          <p:cNvPr id="1026" name="Picture 2" descr="C:\Users\admin\Desktop\сковорода 2.jpg"/>
          <p:cNvPicPr>
            <a:picLocks noChangeAspect="1" noChangeArrowheads="1"/>
          </p:cNvPicPr>
          <p:nvPr/>
        </p:nvPicPr>
        <p:blipFill>
          <a:blip r:embed="rId4" cstate="print"/>
          <a:srcRect/>
          <a:stretch>
            <a:fillRect/>
          </a:stretch>
        </p:blipFill>
        <p:spPr bwMode="auto">
          <a:xfrm>
            <a:off x="836712" y="1907704"/>
            <a:ext cx="5118251" cy="5256583"/>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026" name="Picture 2" descr="C:\Users\admin\Desktop\Брошури\віночки\віночок4.jpg"/>
          <p:cNvPicPr>
            <a:picLocks noChangeAspect="1" noChangeArrowheads="1"/>
          </p:cNvPicPr>
          <p:nvPr/>
        </p:nvPicPr>
        <p:blipFill>
          <a:blip r:embed="rId2" cstate="print">
            <a:lum bright="10000"/>
          </a:blip>
          <a:srcRect/>
          <a:stretch>
            <a:fillRect/>
          </a:stretch>
        </p:blipFill>
        <p:spPr bwMode="auto">
          <a:xfrm>
            <a:off x="260648" y="1043608"/>
            <a:ext cx="6344454" cy="6336704"/>
          </a:xfrm>
          <a:prstGeom prst="rect">
            <a:avLst/>
          </a:prstGeom>
          <a:ln>
            <a:noFill/>
          </a:ln>
          <a:effectLst>
            <a:outerShdw blurRad="190500" algn="tl" rotWithShape="0">
              <a:srgbClr val="000000">
                <a:alpha val="70000"/>
              </a:srgbClr>
            </a:outerShdw>
          </a:effectLst>
        </p:spPr>
      </p:pic>
      <p:pic>
        <p:nvPicPr>
          <p:cNvPr id="11278" name="Picture 14" descr="http://i.bigmir.net/img/dnevnik/uploads/cmu_1382/47698/2.gif"/>
          <p:cNvPicPr>
            <a:picLocks noChangeAspect="1" noChangeArrowheads="1"/>
          </p:cNvPicPr>
          <p:nvPr/>
        </p:nvPicPr>
        <p:blipFill>
          <a:blip r:embed="rId3"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3"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3"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3" cstate="print"/>
          <a:srcRect/>
          <a:stretch>
            <a:fillRect/>
          </a:stretch>
        </p:blipFill>
        <p:spPr bwMode="auto">
          <a:xfrm>
            <a:off x="3422650" y="8613775"/>
            <a:ext cx="3435350" cy="530225"/>
          </a:xfrm>
          <a:prstGeom prst="rect">
            <a:avLst/>
          </a:prstGeom>
          <a:noFill/>
        </p:spPr>
      </p:pic>
      <p:sp>
        <p:nvSpPr>
          <p:cNvPr id="7" name="TextBox 6"/>
          <p:cNvSpPr txBox="1"/>
          <p:nvPr/>
        </p:nvSpPr>
        <p:spPr>
          <a:xfrm>
            <a:off x="332656" y="971600"/>
            <a:ext cx="5786478" cy="4031873"/>
          </a:xfrm>
          <a:prstGeom prst="rect">
            <a:avLst/>
          </a:prstGeom>
          <a:noFill/>
        </p:spPr>
        <p:txBody>
          <a:bodyPr wrap="square" rtlCol="0">
            <a:spAutoFit/>
          </a:bodyPr>
          <a:lstStyle/>
          <a:p>
            <a:pPr algn="ctr"/>
            <a:r>
              <a:rPr lang="uk-UA" sz="3200" b="1" dirty="0" smtClean="0">
                <a:solidFill>
                  <a:schemeClr val="accent2">
                    <a:lumMod val="50000"/>
                  </a:schemeClr>
                </a:solidFill>
                <a:latin typeface="Monotype Corsiva" pitchFamily="66" charset="0"/>
              </a:rPr>
              <a:t>Зміст</a:t>
            </a:r>
          </a:p>
          <a:p>
            <a:endParaRPr lang="uk-UA" sz="3200" b="1" dirty="0" smtClean="0">
              <a:solidFill>
                <a:schemeClr val="accent2">
                  <a:lumMod val="50000"/>
                </a:schemeClr>
              </a:solidFill>
              <a:latin typeface="Monotype Corsiva" pitchFamily="66" charset="0"/>
            </a:endParaRPr>
          </a:p>
          <a:p>
            <a:r>
              <a:rPr lang="uk-UA" sz="3200" b="1" dirty="0" smtClean="0">
                <a:solidFill>
                  <a:schemeClr val="accent2">
                    <a:lumMod val="50000"/>
                  </a:schemeClr>
                </a:solidFill>
                <a:latin typeface="Monotype Corsiva" pitchFamily="66" charset="0"/>
              </a:rPr>
              <a:t>Педагогічні нотатки ……………</a:t>
            </a:r>
            <a:r>
              <a:rPr lang="en-US" sz="3200" b="1" dirty="0" smtClean="0">
                <a:solidFill>
                  <a:schemeClr val="accent2">
                    <a:lumMod val="50000"/>
                  </a:schemeClr>
                </a:solidFill>
                <a:latin typeface="Monotype Corsiva" pitchFamily="66" charset="0"/>
              </a:rPr>
              <a:t>4</a:t>
            </a:r>
            <a:r>
              <a:rPr lang="uk-UA" sz="3200" b="1" dirty="0" smtClean="0">
                <a:solidFill>
                  <a:schemeClr val="accent2">
                    <a:lumMod val="50000"/>
                  </a:schemeClr>
                </a:solidFill>
                <a:latin typeface="Monotype Corsiva" pitchFamily="66" charset="0"/>
              </a:rPr>
              <a:t>  </a:t>
            </a:r>
          </a:p>
          <a:p>
            <a:r>
              <a:rPr lang="uk-UA" sz="3200" b="1" dirty="0" smtClean="0">
                <a:solidFill>
                  <a:schemeClr val="accent2">
                    <a:lumMod val="50000"/>
                  </a:schemeClr>
                </a:solidFill>
                <a:latin typeface="Monotype Corsiva" pitchFamily="66" charset="0"/>
              </a:rPr>
              <a:t>Педагогічне есе …………………</a:t>
            </a:r>
            <a:r>
              <a:rPr lang="en-US" sz="3200" b="1" dirty="0" smtClean="0">
                <a:solidFill>
                  <a:schemeClr val="accent2">
                    <a:lumMod val="50000"/>
                  </a:schemeClr>
                </a:solidFill>
                <a:latin typeface="Monotype Corsiva" pitchFamily="66" charset="0"/>
              </a:rPr>
              <a:t>.5</a:t>
            </a:r>
            <a:endParaRPr lang="uk-UA" sz="3200" b="1" dirty="0" smtClean="0">
              <a:solidFill>
                <a:schemeClr val="accent2">
                  <a:lumMod val="50000"/>
                </a:schemeClr>
              </a:solidFill>
              <a:latin typeface="Monotype Corsiva" pitchFamily="66" charset="0"/>
            </a:endParaRPr>
          </a:p>
          <a:p>
            <a:r>
              <a:rPr lang="uk-UA" sz="3200" b="1" dirty="0" smtClean="0">
                <a:solidFill>
                  <a:schemeClr val="accent2">
                    <a:lumMod val="50000"/>
                  </a:schemeClr>
                </a:solidFill>
                <a:latin typeface="Monotype Corsiva" pitchFamily="66" charset="0"/>
              </a:rPr>
              <a:t>Загальні відомості ……………</a:t>
            </a:r>
            <a:r>
              <a:rPr lang="en-US" sz="3200" b="1" dirty="0" smtClean="0">
                <a:solidFill>
                  <a:schemeClr val="accent2">
                    <a:lumMod val="50000"/>
                  </a:schemeClr>
                </a:solidFill>
                <a:latin typeface="Monotype Corsiva" pitchFamily="66" charset="0"/>
              </a:rPr>
              <a:t>..10</a:t>
            </a:r>
            <a:endParaRPr lang="uk-UA" sz="3200" b="1" dirty="0" smtClean="0">
              <a:solidFill>
                <a:schemeClr val="accent2">
                  <a:lumMod val="50000"/>
                </a:schemeClr>
              </a:solidFill>
              <a:latin typeface="Monotype Corsiva" pitchFamily="66" charset="0"/>
            </a:endParaRPr>
          </a:p>
          <a:p>
            <a:r>
              <a:rPr lang="uk-UA" sz="3200" b="1" dirty="0" smtClean="0">
                <a:solidFill>
                  <a:schemeClr val="accent2">
                    <a:lumMod val="50000"/>
                  </a:schemeClr>
                </a:solidFill>
                <a:latin typeface="Monotype Corsiva" pitchFamily="66" charset="0"/>
              </a:rPr>
              <a:t>Методична діяльність …………</a:t>
            </a:r>
            <a:r>
              <a:rPr lang="en-US" sz="3200" b="1" dirty="0" smtClean="0">
                <a:solidFill>
                  <a:schemeClr val="accent2">
                    <a:lumMod val="50000"/>
                  </a:schemeClr>
                </a:solidFill>
                <a:latin typeface="Monotype Corsiva" pitchFamily="66" charset="0"/>
              </a:rPr>
              <a:t>11</a:t>
            </a:r>
            <a:endParaRPr lang="uk-UA" sz="3200" b="1" dirty="0" smtClean="0">
              <a:solidFill>
                <a:schemeClr val="accent2">
                  <a:lumMod val="50000"/>
                </a:schemeClr>
              </a:solidFill>
              <a:latin typeface="Monotype Corsiva" pitchFamily="66" charset="0"/>
            </a:endParaRPr>
          </a:p>
          <a:p>
            <a:r>
              <a:rPr lang="uk-UA" sz="3200" b="1" dirty="0" smtClean="0">
                <a:solidFill>
                  <a:schemeClr val="accent2">
                    <a:lumMod val="50000"/>
                  </a:schemeClr>
                </a:solidFill>
                <a:latin typeface="Monotype Corsiva" pitchFamily="66" charset="0"/>
              </a:rPr>
              <a:t>Твори виховного значення ……..</a:t>
            </a:r>
            <a:r>
              <a:rPr lang="en-US" sz="3200" b="1" dirty="0" smtClean="0">
                <a:solidFill>
                  <a:schemeClr val="accent2">
                    <a:lumMod val="50000"/>
                  </a:schemeClr>
                </a:solidFill>
                <a:latin typeface="Monotype Corsiva" pitchFamily="66" charset="0"/>
              </a:rPr>
              <a:t>12</a:t>
            </a:r>
            <a:endParaRPr lang="uk-UA" sz="3200" b="1" dirty="0" smtClean="0">
              <a:solidFill>
                <a:schemeClr val="accent2">
                  <a:lumMod val="50000"/>
                </a:schemeClr>
              </a:solidFill>
              <a:latin typeface="Monotype Corsiva" pitchFamily="66" charset="0"/>
            </a:endParaRPr>
          </a:p>
          <a:p>
            <a:r>
              <a:rPr lang="uk-UA" sz="3200" b="1" dirty="0" smtClean="0">
                <a:solidFill>
                  <a:schemeClr val="accent2">
                    <a:lumMod val="50000"/>
                  </a:schemeClr>
                </a:solidFill>
                <a:latin typeface="Monotype Corsiva" pitchFamily="66" charset="0"/>
              </a:rPr>
              <a:t>Список використаної літератури</a:t>
            </a:r>
            <a:r>
              <a:rPr lang="en-US" sz="3200" b="1" dirty="0" smtClean="0">
                <a:solidFill>
                  <a:schemeClr val="accent2">
                    <a:lumMod val="50000"/>
                  </a:schemeClr>
                </a:solidFill>
                <a:latin typeface="Monotype Corsiva" pitchFamily="66" charset="0"/>
              </a:rPr>
              <a:t>.13</a:t>
            </a:r>
            <a:endParaRPr lang="ru-RU" sz="3200" b="1" dirty="0">
              <a:solidFill>
                <a:schemeClr val="accent2">
                  <a:lumMod val="50000"/>
                </a:schemeClr>
              </a:solidFill>
              <a:latin typeface="Monotype Corsiva" pitchFamily="66" charset="0"/>
            </a:endParaRPr>
          </a:p>
        </p:txBody>
      </p:sp>
      <p:sp>
        <p:nvSpPr>
          <p:cNvPr id="8" name="TextBox 7"/>
          <p:cNvSpPr txBox="1"/>
          <p:nvPr/>
        </p:nvSpPr>
        <p:spPr>
          <a:xfrm>
            <a:off x="6572272" y="8215338"/>
            <a:ext cx="301686" cy="369332"/>
          </a:xfrm>
          <a:prstGeom prst="rect">
            <a:avLst/>
          </a:prstGeom>
          <a:noFill/>
        </p:spPr>
        <p:txBody>
          <a:bodyPr wrap="none" rtlCol="0">
            <a:spAutoFit/>
          </a:bodyPr>
          <a:lstStyle/>
          <a:p>
            <a:r>
              <a:rPr lang="uk-UA" dirty="0" smtClean="0"/>
              <a:t>3</a:t>
            </a:r>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2"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2"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2"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2" cstate="print"/>
          <a:srcRect/>
          <a:stretch>
            <a:fillRect/>
          </a:stretch>
        </p:blipFill>
        <p:spPr bwMode="auto">
          <a:xfrm>
            <a:off x="3422650" y="8613775"/>
            <a:ext cx="3435350" cy="530225"/>
          </a:xfrm>
          <a:prstGeom prst="rect">
            <a:avLst/>
          </a:prstGeom>
          <a:noFill/>
        </p:spPr>
      </p:pic>
      <p:sp>
        <p:nvSpPr>
          <p:cNvPr id="6" name="TextBox 5"/>
          <p:cNvSpPr txBox="1"/>
          <p:nvPr/>
        </p:nvSpPr>
        <p:spPr>
          <a:xfrm>
            <a:off x="500042" y="1000100"/>
            <a:ext cx="6000793" cy="7540526"/>
          </a:xfrm>
          <a:prstGeom prst="rect">
            <a:avLst/>
          </a:prstGeom>
          <a:noFill/>
        </p:spPr>
        <p:txBody>
          <a:bodyPr wrap="square" rtlCol="0">
            <a:spAutoFit/>
          </a:bodyPr>
          <a:lstStyle/>
          <a:p>
            <a:pPr algn="ctr"/>
            <a:r>
              <a:rPr lang="uk-UA" sz="2800" b="1" dirty="0">
                <a:solidFill>
                  <a:schemeClr val="accent2">
                    <a:lumMod val="50000"/>
                  </a:schemeClr>
                </a:solidFill>
                <a:latin typeface="Monotype Corsiva" pitchFamily="66" charset="0"/>
              </a:rPr>
              <a:t>Педагогічні </a:t>
            </a:r>
            <a:r>
              <a:rPr lang="uk-UA" sz="2800" b="1" dirty="0" smtClean="0">
                <a:solidFill>
                  <a:schemeClr val="accent2">
                    <a:lumMod val="50000"/>
                  </a:schemeClr>
                </a:solidFill>
                <a:latin typeface="Monotype Corsiva" pitchFamily="66" charset="0"/>
              </a:rPr>
              <a:t> нотатки</a:t>
            </a:r>
          </a:p>
          <a:p>
            <a:pPr algn="ctr"/>
            <a:endParaRPr lang="ru-RU" sz="2000" b="1" dirty="0">
              <a:solidFill>
                <a:schemeClr val="accent2">
                  <a:lumMod val="50000"/>
                </a:schemeClr>
              </a:solidFill>
              <a:latin typeface="Monotype Corsiva" pitchFamily="66" charset="0"/>
            </a:endParaRPr>
          </a:p>
          <a:p>
            <a:r>
              <a:rPr lang="x-none" sz="2000" b="1" i="1" smtClean="0">
                <a:solidFill>
                  <a:schemeClr val="accent2">
                    <a:lumMod val="50000"/>
                  </a:schemeClr>
                </a:solidFill>
                <a:latin typeface="Monotype Corsiva" pitchFamily="66" charset="0"/>
              </a:rPr>
              <a:t>1</a:t>
            </a:r>
            <a:r>
              <a:rPr lang="uk-UA" sz="2000" b="1" i="1" dirty="0" smtClean="0">
                <a:solidFill>
                  <a:schemeClr val="accent2">
                    <a:lumMod val="50000"/>
                  </a:schemeClr>
                </a:solidFill>
                <a:latin typeface="Monotype Corsiva" pitchFamily="66" charset="0"/>
              </a:rPr>
              <a:t>. </a:t>
            </a:r>
            <a:r>
              <a:rPr lang="uk-UA" sz="2000" dirty="0" smtClean="0">
                <a:solidFill>
                  <a:schemeClr val="accent2">
                    <a:lumMod val="50000"/>
                  </a:schemeClr>
                </a:solidFill>
                <a:latin typeface="Monotype Corsiva" pitchFamily="66" charset="0"/>
              </a:rPr>
              <a:t>Лише  той Учитель, хто живе  так  ,як  навчає.</a:t>
            </a:r>
          </a:p>
          <a:p>
            <a:r>
              <a:rPr lang="uk-UA" sz="2000" b="1" dirty="0" smtClean="0">
                <a:solidFill>
                  <a:schemeClr val="accent2">
                    <a:lumMod val="50000"/>
                  </a:schemeClr>
                </a:solidFill>
                <a:latin typeface="Monotype Corsiva" pitchFamily="66" charset="0"/>
              </a:rPr>
              <a:t>2. </a:t>
            </a:r>
            <a:r>
              <a:rPr lang="uk-UA" sz="2000" dirty="0" smtClean="0">
                <a:solidFill>
                  <a:schemeClr val="accent2">
                    <a:lumMod val="50000"/>
                  </a:schemeClr>
                </a:solidFill>
                <a:latin typeface="Monotype Corsiva" pitchFamily="66" charset="0"/>
              </a:rPr>
              <a:t>Учитель  є перш  за  все   служитель  натури.</a:t>
            </a:r>
          </a:p>
          <a:p>
            <a:r>
              <a:rPr lang="uk-UA" sz="2000" b="1" dirty="0" smtClean="0">
                <a:solidFill>
                  <a:schemeClr val="accent2">
                    <a:lumMod val="50000"/>
                  </a:schemeClr>
                </a:solidFill>
                <a:latin typeface="Monotype Corsiva" pitchFamily="66" charset="0"/>
              </a:rPr>
              <a:t>3.  </a:t>
            </a:r>
            <a:r>
              <a:rPr lang="uk-UA" sz="2000" dirty="0" smtClean="0">
                <a:solidFill>
                  <a:schemeClr val="accent2">
                    <a:lumMod val="50000"/>
                  </a:schemeClr>
                </a:solidFill>
                <a:latin typeface="Monotype Corsiva" pitchFamily="66" charset="0"/>
              </a:rPr>
              <a:t>Довго  сам  учись , коли  хочеш  навчити  інших .</a:t>
            </a:r>
          </a:p>
          <a:p>
            <a:r>
              <a:rPr lang="uk-UA" sz="2000" b="1" dirty="0" smtClean="0">
                <a:solidFill>
                  <a:schemeClr val="accent2">
                    <a:lumMod val="50000"/>
                  </a:schemeClr>
                </a:solidFill>
                <a:latin typeface="Monotype Corsiva" pitchFamily="66" charset="0"/>
              </a:rPr>
              <a:t>4.  </a:t>
            </a:r>
            <a:r>
              <a:rPr lang="uk-UA" sz="2000" dirty="0" smtClean="0">
                <a:solidFill>
                  <a:schemeClr val="accent2">
                    <a:lumMod val="50000"/>
                  </a:schemeClr>
                </a:solidFill>
                <a:latin typeface="Monotype Corsiva" pitchFamily="66" charset="0"/>
              </a:rPr>
              <a:t>Найкраща помилка  та, яку  допускають  при  навчанні .</a:t>
            </a:r>
          </a:p>
          <a:p>
            <a:r>
              <a:rPr lang="uk-UA" sz="2000" b="1" dirty="0" smtClean="0">
                <a:solidFill>
                  <a:schemeClr val="accent2">
                    <a:lumMod val="50000"/>
                  </a:schemeClr>
                </a:solidFill>
                <a:latin typeface="Monotype Corsiva" pitchFamily="66" charset="0"/>
              </a:rPr>
              <a:t>5. </a:t>
            </a:r>
            <a:r>
              <a:rPr lang="uk-UA" sz="2000" dirty="0" smtClean="0">
                <a:solidFill>
                  <a:schemeClr val="accent2">
                    <a:lumMod val="50000"/>
                  </a:schemeClr>
                </a:solidFill>
                <a:latin typeface="Monotype Corsiva" pitchFamily="66" charset="0"/>
              </a:rPr>
              <a:t>Коли  велика   справа  -  панувати  над  тілами , то  ще  більша – керувати  душами .</a:t>
            </a:r>
          </a:p>
          <a:p>
            <a:pPr marL="342900" indent="-342900"/>
            <a:r>
              <a:rPr lang="uk-UA" sz="2000" dirty="0" smtClean="0">
                <a:solidFill>
                  <a:schemeClr val="accent2">
                    <a:lumMod val="50000"/>
                  </a:schemeClr>
                </a:solidFill>
                <a:latin typeface="Monotype Corsiva" pitchFamily="66" charset="0"/>
              </a:rPr>
              <a:t> 6. Добрий  розум   робить легким  будь – який  спосіб  життя .</a:t>
            </a:r>
          </a:p>
          <a:p>
            <a:pPr marL="342900" indent="-342900"/>
            <a:r>
              <a:rPr lang="uk-UA" sz="2000" b="1" dirty="0" smtClean="0">
                <a:solidFill>
                  <a:schemeClr val="accent2">
                    <a:lumMod val="50000"/>
                  </a:schemeClr>
                </a:solidFill>
                <a:latin typeface="Monotype Corsiva" pitchFamily="66" charset="0"/>
              </a:rPr>
              <a:t>7. </a:t>
            </a:r>
            <a:r>
              <a:rPr lang="uk-UA" sz="2000" dirty="0" smtClean="0">
                <a:solidFill>
                  <a:schemeClr val="accent2">
                    <a:lumMod val="50000"/>
                  </a:schemeClr>
                </a:solidFill>
                <a:latin typeface="Monotype Corsiva" pitchFamily="66" charset="0"/>
              </a:rPr>
              <a:t>Розум  завжди  любить  до  чогось  братися , і  коли  він  не матиме  доброго , тоді звертається  до  поганого.</a:t>
            </a:r>
          </a:p>
          <a:p>
            <a:pPr marL="342900" indent="-342900"/>
            <a:r>
              <a:rPr lang="uk-UA" sz="2000" b="1" dirty="0" smtClean="0">
                <a:solidFill>
                  <a:schemeClr val="accent2">
                    <a:lumMod val="50000"/>
                  </a:schemeClr>
                </a:solidFill>
                <a:latin typeface="Monotype Corsiva" pitchFamily="66" charset="0"/>
              </a:rPr>
              <a:t>8. </a:t>
            </a:r>
            <a:r>
              <a:rPr lang="uk-UA" sz="2000" dirty="0" smtClean="0">
                <a:solidFill>
                  <a:schemeClr val="accent2">
                    <a:lumMod val="50000"/>
                  </a:schemeClr>
                </a:solidFill>
                <a:latin typeface="Monotype Corsiva" pitchFamily="66" charset="0"/>
              </a:rPr>
              <a:t>Хто  думає  про  науку , той  любить  її , а  хто  її  любить , той  ніколи  не  перестає  вчитися , хоча  б  зовні  і  здавався  бездіяльним .</a:t>
            </a:r>
          </a:p>
          <a:p>
            <a:pPr marL="342900" indent="-342900"/>
            <a:r>
              <a:rPr lang="uk-UA" sz="2000" b="1" dirty="0" smtClean="0">
                <a:solidFill>
                  <a:schemeClr val="accent2">
                    <a:lumMod val="50000"/>
                  </a:schemeClr>
                </a:solidFill>
                <a:latin typeface="Monotype Corsiva" pitchFamily="66" charset="0"/>
              </a:rPr>
              <a:t>9.</a:t>
            </a:r>
            <a:r>
              <a:rPr lang="uk-UA" sz="2000" dirty="0" smtClean="0">
                <a:solidFill>
                  <a:schemeClr val="accent2">
                    <a:lumMod val="50000"/>
                  </a:schemeClr>
                </a:solidFill>
                <a:latin typeface="Monotype Corsiva" pitchFamily="66" charset="0"/>
              </a:rPr>
              <a:t>Не  розум  від  книг ,а  книги  від  розуму  створились.</a:t>
            </a:r>
          </a:p>
          <a:p>
            <a:pPr marL="342900" indent="-342900"/>
            <a:r>
              <a:rPr lang="uk-UA" sz="2000" b="1" dirty="0" smtClean="0">
                <a:solidFill>
                  <a:schemeClr val="accent2">
                    <a:lumMod val="50000"/>
                  </a:schemeClr>
                </a:solidFill>
                <a:latin typeface="Monotype Corsiva" pitchFamily="66" charset="0"/>
              </a:rPr>
              <a:t>10.</a:t>
            </a:r>
            <a:r>
              <a:rPr lang="uk-UA" sz="2000" dirty="0" smtClean="0">
                <a:solidFill>
                  <a:schemeClr val="accent2">
                    <a:lumMod val="50000"/>
                  </a:schemeClr>
                </a:solidFill>
                <a:latin typeface="Monotype Corsiva" pitchFamily="66" charset="0"/>
              </a:rPr>
              <a:t>В  усіх  науках  і  мистецтвах  плодом  є  вірна  практика </a:t>
            </a:r>
          </a:p>
          <a:p>
            <a:pPr marL="342900" indent="-342900"/>
            <a:r>
              <a:rPr lang="uk-UA" sz="2000" b="1" dirty="0" smtClean="0">
                <a:solidFill>
                  <a:schemeClr val="accent2">
                    <a:lumMod val="50000"/>
                  </a:schemeClr>
                </a:solidFill>
                <a:latin typeface="Monotype Corsiva" pitchFamily="66" charset="0"/>
              </a:rPr>
              <a:t>11.</a:t>
            </a:r>
            <a:r>
              <a:rPr lang="uk-UA" sz="2000" dirty="0" smtClean="0">
                <a:solidFill>
                  <a:schemeClr val="accent2">
                    <a:lumMod val="50000"/>
                  </a:schemeClr>
                </a:solidFill>
                <a:latin typeface="Monotype Corsiva" pitchFamily="66" charset="0"/>
              </a:rPr>
              <a:t>Одне  мені  тільки  близьке , вигукну  я : о  </a:t>
            </a:r>
            <a:r>
              <a:rPr lang="uk-UA" sz="2000" dirty="0" err="1" smtClean="0">
                <a:solidFill>
                  <a:schemeClr val="accent2">
                    <a:lumMod val="50000"/>
                  </a:schemeClr>
                </a:solidFill>
                <a:latin typeface="Monotype Corsiva" pitchFamily="66" charset="0"/>
              </a:rPr>
              <a:t>школо</a:t>
            </a:r>
            <a:r>
              <a:rPr lang="uk-UA" sz="2000" dirty="0" smtClean="0">
                <a:solidFill>
                  <a:schemeClr val="accent2">
                    <a:lumMod val="50000"/>
                  </a:schemeClr>
                </a:solidFill>
                <a:latin typeface="Monotype Corsiva" pitchFamily="66" charset="0"/>
              </a:rPr>
              <a:t> , о  книги! </a:t>
            </a:r>
          </a:p>
          <a:p>
            <a:pPr marL="342900" indent="-342900"/>
            <a:r>
              <a:rPr lang="uk-UA" sz="2000" b="1" dirty="0" smtClean="0">
                <a:solidFill>
                  <a:schemeClr val="accent2">
                    <a:lumMod val="50000"/>
                  </a:schemeClr>
                </a:solidFill>
                <a:latin typeface="Monotype Corsiva" pitchFamily="66" charset="0"/>
              </a:rPr>
              <a:t>12. </a:t>
            </a:r>
            <a:r>
              <a:rPr lang="uk-UA" sz="2000" dirty="0" smtClean="0">
                <a:solidFill>
                  <a:schemeClr val="accent2">
                    <a:lumMod val="50000"/>
                  </a:schemeClr>
                </a:solidFill>
                <a:latin typeface="Monotype Corsiva" pitchFamily="66" charset="0"/>
              </a:rPr>
              <a:t>Самовиховання , наука  та  освіта -  ефективний  шлях  розвитку  людей .</a:t>
            </a:r>
          </a:p>
          <a:p>
            <a:pPr marL="342900" indent="-342900"/>
            <a:endParaRPr lang="uk-UA" sz="2000" dirty="0" smtClean="0">
              <a:solidFill>
                <a:schemeClr val="accent2">
                  <a:lumMod val="50000"/>
                </a:schemeClr>
              </a:solidFill>
              <a:latin typeface="Monotype Corsiva" pitchFamily="66" charset="0"/>
            </a:endParaRPr>
          </a:p>
          <a:p>
            <a:pPr marL="342900" indent="-342900">
              <a:buAutoNum type="arabicPeriod" startAt="8"/>
            </a:pPr>
            <a:endParaRPr lang="uk-UA" dirty="0" smtClean="0">
              <a:solidFill>
                <a:schemeClr val="accent2">
                  <a:lumMod val="50000"/>
                </a:schemeClr>
              </a:solidFill>
              <a:latin typeface="Monotype Corsiva" pitchFamily="66" charset="0"/>
            </a:endParaRPr>
          </a:p>
          <a:p>
            <a:pPr marL="342900" indent="-342900">
              <a:buAutoNum type="arabicPeriod" startAt="8"/>
            </a:pPr>
            <a:endParaRPr lang="ru-RU" dirty="0">
              <a:solidFill>
                <a:schemeClr val="accent2">
                  <a:lumMod val="50000"/>
                </a:schemeClr>
              </a:solidFill>
              <a:latin typeface="Monotype Corsiva" pitchFamily="66" charset="0"/>
            </a:endParaRPr>
          </a:p>
        </p:txBody>
      </p:sp>
      <p:sp>
        <p:nvSpPr>
          <p:cNvPr id="7" name="TextBox 6"/>
          <p:cNvSpPr txBox="1"/>
          <p:nvPr/>
        </p:nvSpPr>
        <p:spPr>
          <a:xfrm>
            <a:off x="6572272" y="8215338"/>
            <a:ext cx="301686" cy="369332"/>
          </a:xfrm>
          <a:prstGeom prst="rect">
            <a:avLst/>
          </a:prstGeom>
          <a:noFill/>
        </p:spPr>
        <p:txBody>
          <a:bodyPr wrap="none" rtlCol="0">
            <a:spAutoFit/>
          </a:bodyPr>
          <a:lstStyle/>
          <a:p>
            <a:r>
              <a:rPr lang="uk-UA" dirty="0" smtClean="0"/>
              <a:t>4</a:t>
            </a:r>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3"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3"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3"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3" cstate="print"/>
          <a:srcRect/>
          <a:stretch>
            <a:fillRect/>
          </a:stretch>
        </p:blipFill>
        <p:spPr bwMode="auto">
          <a:xfrm>
            <a:off x="3422650" y="8613775"/>
            <a:ext cx="3435350" cy="530225"/>
          </a:xfrm>
          <a:prstGeom prst="rect">
            <a:avLst/>
          </a:prstGeom>
          <a:noFill/>
        </p:spPr>
      </p:pic>
      <p:sp>
        <p:nvSpPr>
          <p:cNvPr id="7" name="TextBox 6"/>
          <p:cNvSpPr txBox="1"/>
          <p:nvPr/>
        </p:nvSpPr>
        <p:spPr>
          <a:xfrm>
            <a:off x="6572272" y="8215338"/>
            <a:ext cx="301686" cy="369332"/>
          </a:xfrm>
          <a:prstGeom prst="rect">
            <a:avLst/>
          </a:prstGeom>
          <a:noFill/>
        </p:spPr>
        <p:txBody>
          <a:bodyPr wrap="none" rtlCol="0">
            <a:spAutoFit/>
          </a:bodyPr>
          <a:lstStyle/>
          <a:p>
            <a:r>
              <a:rPr lang="en-US" dirty="0" smtClean="0"/>
              <a:t>5</a:t>
            </a:r>
            <a:endParaRPr lang="ru-RU" dirty="0"/>
          </a:p>
        </p:txBody>
      </p:sp>
      <p:sp>
        <p:nvSpPr>
          <p:cNvPr id="9" name="Прямоугольник 8"/>
          <p:cNvSpPr/>
          <p:nvPr/>
        </p:nvSpPr>
        <p:spPr>
          <a:xfrm>
            <a:off x="908720" y="827584"/>
            <a:ext cx="5256584" cy="369332"/>
          </a:xfrm>
          <a:prstGeom prst="rect">
            <a:avLst/>
          </a:prstGeom>
        </p:spPr>
        <p:txBody>
          <a:bodyPr wrap="square">
            <a:spAutoFit/>
          </a:bodyPr>
          <a:lstStyle/>
          <a:p>
            <a:r>
              <a:rPr lang="uk-UA" i="1" dirty="0" smtClean="0"/>
              <a:t> </a:t>
            </a:r>
            <a:endParaRPr lang="ru-RU" dirty="0"/>
          </a:p>
        </p:txBody>
      </p:sp>
      <p:sp>
        <p:nvSpPr>
          <p:cNvPr id="10" name="TextBox 9"/>
          <p:cNvSpPr txBox="1"/>
          <p:nvPr/>
        </p:nvSpPr>
        <p:spPr>
          <a:xfrm>
            <a:off x="476673" y="971600"/>
            <a:ext cx="5976663" cy="10002738"/>
          </a:xfrm>
          <a:prstGeom prst="rect">
            <a:avLst/>
          </a:prstGeom>
          <a:noFill/>
        </p:spPr>
        <p:txBody>
          <a:bodyPr wrap="square" rtlCol="0">
            <a:spAutoFit/>
          </a:bodyPr>
          <a:lstStyle/>
          <a:p>
            <a:pPr algn="just"/>
            <a:r>
              <a:rPr lang="en-US" sz="1400" dirty="0" smtClean="0">
                <a:solidFill>
                  <a:schemeClr val="accent2">
                    <a:lumMod val="50000"/>
                  </a:schemeClr>
                </a:solidFill>
                <a:latin typeface="Monotype Corsiva" pitchFamily="66" charset="0"/>
              </a:rPr>
              <a:t>      </a:t>
            </a:r>
            <a:r>
              <a:rPr lang="uk-UA" sz="1400" b="1" dirty="0" smtClean="0">
                <a:solidFill>
                  <a:schemeClr val="accent2">
                    <a:lumMod val="50000"/>
                  </a:schemeClr>
                </a:solidFill>
                <a:latin typeface="Monotype Corsiva" pitchFamily="66" charset="0"/>
              </a:rPr>
              <a:t>Я, Григорій </a:t>
            </a:r>
            <a:r>
              <a:rPr lang="uk-UA" sz="1400" b="1" smtClean="0">
                <a:solidFill>
                  <a:schemeClr val="accent2">
                    <a:lumMod val="50000"/>
                  </a:schemeClr>
                </a:solidFill>
                <a:latin typeface="Monotype Corsiva" pitchFamily="66" charset="0"/>
              </a:rPr>
              <a:t>Савич </a:t>
            </a:r>
            <a:r>
              <a:rPr lang="uk-UA" sz="1400" b="1" smtClean="0">
                <a:solidFill>
                  <a:schemeClr val="accent2">
                    <a:lumMod val="50000"/>
                  </a:schemeClr>
                </a:solidFill>
                <a:latin typeface="Monotype Corsiva" pitchFamily="66" charset="0"/>
              </a:rPr>
              <a:t>Сковорода</a:t>
            </a:r>
            <a:r>
              <a:rPr lang="uk-UA" sz="1400" b="1" dirty="0" smtClean="0">
                <a:solidFill>
                  <a:schemeClr val="accent2">
                    <a:lumMod val="50000"/>
                  </a:schemeClr>
                </a:solidFill>
                <a:latin typeface="Monotype Corsiva" pitchFamily="66" charset="0"/>
              </a:rPr>
              <a:t>, педагог за фахом,</a:t>
            </a:r>
            <a:r>
              <a:rPr lang="en-US" sz="1400" b="1" dirty="0" smtClean="0">
                <a:solidFill>
                  <a:schemeClr val="accent2">
                    <a:lumMod val="50000"/>
                  </a:schemeClr>
                </a:solidFill>
                <a:latin typeface="Monotype Corsiva" pitchFamily="66" charset="0"/>
              </a:rPr>
              <a:t> </a:t>
            </a:r>
            <a:r>
              <a:rPr lang="uk-UA" sz="1400" b="1" dirty="0" smtClean="0">
                <a:solidFill>
                  <a:schemeClr val="accent2">
                    <a:lumMod val="50000"/>
                  </a:schemeClr>
                </a:solidFill>
                <a:latin typeface="Monotype Corsiva" pitchFamily="66" charset="0"/>
              </a:rPr>
              <a:t>у своїй діяльності дотримуюсь таких напрямків виховання, як : народність, гуманізм, </a:t>
            </a:r>
            <a:r>
              <a:rPr lang="uk-UA" sz="1400" b="1" dirty="0" err="1" smtClean="0">
                <a:solidFill>
                  <a:schemeClr val="accent2">
                    <a:lumMod val="50000"/>
                  </a:schemeClr>
                </a:solidFill>
                <a:latin typeface="Monotype Corsiva" pitchFamily="66" charset="0"/>
              </a:rPr>
              <a:t>природовідповідність</a:t>
            </a:r>
            <a:r>
              <a:rPr lang="uk-UA" sz="1400" b="1" dirty="0" smtClean="0">
                <a:solidFill>
                  <a:schemeClr val="accent2">
                    <a:lumMod val="50000"/>
                  </a:schemeClr>
                </a:solidFill>
                <a:latin typeface="Monotype Corsiva" pitchFamily="66" charset="0"/>
              </a:rPr>
              <a:t>, висока моральність та патріотизм, - метою яких є створення гармонійно розвиненої людини.</a:t>
            </a:r>
          </a:p>
          <a:p>
            <a:pPr algn="just"/>
            <a:r>
              <a:rPr lang="uk-UA" sz="1400" b="1" i="1" dirty="0" smtClean="0">
                <a:solidFill>
                  <a:schemeClr val="accent2">
                    <a:lumMod val="50000"/>
                  </a:schemeClr>
                </a:solidFill>
                <a:latin typeface="Monotype Corsiva" pitchFamily="66" charset="0"/>
              </a:rPr>
              <a:t>     Першим чинником, що виховує таку особистість, на мою думку, має бути народна педагогіка, що йде від діда-прадіда, родини, </a:t>
            </a:r>
            <a:r>
              <a:rPr lang="uk-UA" sz="1400" b="1" i="1" dirty="0" err="1" smtClean="0">
                <a:solidFill>
                  <a:schemeClr val="accent2">
                    <a:lumMod val="50000"/>
                  </a:schemeClr>
                </a:solidFill>
                <a:latin typeface="Monotype Corsiva" pitchFamily="66" charset="0"/>
              </a:rPr>
              <a:t>батьківвської</a:t>
            </a:r>
            <a:r>
              <a:rPr lang="uk-UA" sz="1400" b="1" i="1" dirty="0" smtClean="0">
                <a:solidFill>
                  <a:schemeClr val="accent2">
                    <a:lumMod val="50000"/>
                  </a:schemeClr>
                </a:solidFill>
                <a:latin typeface="Monotype Corsiva" pitchFamily="66" charset="0"/>
              </a:rPr>
              <a:t> мови, землі-годувальниці, від ясного неба і світлого сонця, матінки-природи, від чистого серця й щирої душі, глибоких людських почуттів: кришталевої чесності, людяності й милосердя, сердечної любові до дітей, </a:t>
            </a:r>
            <a:r>
              <a:rPr lang="uk-UA" sz="1400" b="1" i="1" dirty="0" err="1" smtClean="0">
                <a:solidFill>
                  <a:schemeClr val="accent2">
                    <a:lumMod val="50000"/>
                  </a:schemeClr>
                </a:solidFill>
                <a:latin typeface="Monotype Corsiva" pitchFamily="66" charset="0"/>
              </a:rPr>
              <a:t>матері-</a:t>
            </a:r>
            <a:r>
              <a:rPr lang="uk-UA" sz="1400" b="1" i="1" dirty="0" smtClean="0">
                <a:solidFill>
                  <a:schemeClr val="accent2">
                    <a:lumMod val="50000"/>
                  </a:schemeClr>
                </a:solidFill>
                <a:latin typeface="Monotype Corsiva" pitchFamily="66" charset="0"/>
              </a:rPr>
              <a:t> Вітчизни.</a:t>
            </a:r>
          </a:p>
          <a:p>
            <a:pPr algn="just"/>
            <a:r>
              <a:rPr lang="uk-UA" sz="1400" b="1" i="1" dirty="0" smtClean="0">
                <a:solidFill>
                  <a:schemeClr val="accent2">
                    <a:lumMod val="50000"/>
                  </a:schemeClr>
                </a:solidFill>
                <a:latin typeface="Monotype Corsiva" pitchFamily="66" charset="0"/>
              </a:rPr>
              <a:t>       Саме народна педагогіка  є тим могутнім фактором творення Української держави, де  </a:t>
            </a:r>
            <a:r>
              <a:rPr lang="uk-UA" sz="1400" b="1" i="1" dirty="0" err="1" smtClean="0">
                <a:solidFill>
                  <a:schemeClr val="accent2">
                    <a:lumMod val="50000"/>
                  </a:schemeClr>
                </a:solidFill>
                <a:latin typeface="Monotype Corsiva" pitchFamily="66" charset="0"/>
              </a:rPr>
              <a:t>“Кожен</a:t>
            </a:r>
            <a:r>
              <a:rPr lang="uk-UA" sz="1400" b="1" i="1" dirty="0" smtClean="0">
                <a:solidFill>
                  <a:schemeClr val="accent2">
                    <a:lumMod val="50000"/>
                  </a:schemeClr>
                </a:solidFill>
                <a:latin typeface="Monotype Corsiva" pitchFamily="66" charset="0"/>
              </a:rPr>
              <a:t> повинен пізнати свій народ, а в народі пізнати себе. Якщо ти українець, то будь ним…Все добре на своєму місці і в своїй мірі, і все  прекрасно, що чисте, природне, тобто не </a:t>
            </a:r>
            <a:r>
              <a:rPr lang="uk-UA" sz="1400" b="1" i="1" dirty="0" err="1" smtClean="0">
                <a:solidFill>
                  <a:schemeClr val="accent2">
                    <a:lumMod val="50000"/>
                  </a:schemeClr>
                </a:solidFill>
                <a:latin typeface="Monotype Corsiva" pitchFamily="66" charset="0"/>
              </a:rPr>
              <a:t>фальшиве.”</a:t>
            </a:r>
            <a:r>
              <a:rPr lang="en-US" sz="1400" b="1" i="1" dirty="0" smtClean="0">
                <a:solidFill>
                  <a:schemeClr val="accent2">
                    <a:lumMod val="50000"/>
                  </a:schemeClr>
                </a:solidFill>
                <a:latin typeface="Monotype Corsiva" pitchFamily="66" charset="0"/>
              </a:rPr>
              <a:t>[1</a:t>
            </a:r>
            <a:r>
              <a:rPr lang="uk-UA" sz="1400" b="1" i="1" dirty="0" smtClean="0">
                <a:solidFill>
                  <a:schemeClr val="accent2">
                    <a:lumMod val="50000"/>
                  </a:schemeClr>
                </a:solidFill>
                <a:latin typeface="Monotype Corsiva" pitchFamily="66" charset="0"/>
              </a:rPr>
              <a:t>;</a:t>
            </a:r>
            <a:r>
              <a:rPr lang="en-US" sz="1400" b="1" i="1" dirty="0" smtClean="0">
                <a:solidFill>
                  <a:schemeClr val="accent2">
                    <a:lumMod val="50000"/>
                  </a:schemeClr>
                </a:solidFill>
                <a:latin typeface="Monotype Corsiva" pitchFamily="66" charset="0"/>
              </a:rPr>
              <a:t>106]</a:t>
            </a:r>
            <a:r>
              <a:rPr lang="uk-UA" sz="1400" b="1" i="1" dirty="0" smtClean="0">
                <a:solidFill>
                  <a:schemeClr val="accent2">
                    <a:lumMod val="50000"/>
                  </a:schemeClr>
                </a:solidFill>
                <a:latin typeface="Monotype Corsiva" pitchFamily="66" charset="0"/>
              </a:rPr>
              <a:t>Нехтування ж своїм рідним, національним є </a:t>
            </a:r>
            <a:r>
              <a:rPr lang="uk-UA" sz="1400" b="1" i="1" dirty="0" err="1" smtClean="0">
                <a:solidFill>
                  <a:schemeClr val="accent2">
                    <a:lumMod val="50000"/>
                  </a:schemeClr>
                </a:solidFill>
                <a:latin typeface="Monotype Corsiva" pitchFamily="66" charset="0"/>
              </a:rPr>
              <a:t>непринятним</a:t>
            </a:r>
            <a:r>
              <a:rPr lang="uk-UA" sz="1400" b="1" i="1" dirty="0" smtClean="0">
                <a:solidFill>
                  <a:schemeClr val="accent2">
                    <a:lumMod val="50000"/>
                  </a:schemeClr>
                </a:solidFill>
                <a:latin typeface="Monotype Corsiva" pitchFamily="66" charset="0"/>
              </a:rPr>
              <a:t> та диким для мене…Виховання дітей на культурно-історичному досвіді свого народу, його звичаях, традиціях та </a:t>
            </a:r>
            <a:r>
              <a:rPr lang="uk-UA" sz="1400" b="1" i="1" dirty="0" err="1" smtClean="0">
                <a:solidFill>
                  <a:schemeClr val="accent2">
                    <a:lumMod val="50000"/>
                  </a:schemeClr>
                </a:solidFill>
                <a:latin typeface="Monotype Corsiva" pitchFamily="66" charset="0"/>
              </a:rPr>
              <a:t>багатовічній</a:t>
            </a:r>
            <a:r>
              <a:rPr lang="uk-UA" sz="1400" b="1" i="1" dirty="0" smtClean="0">
                <a:solidFill>
                  <a:schemeClr val="accent2">
                    <a:lumMod val="50000"/>
                  </a:schemeClr>
                </a:solidFill>
                <a:latin typeface="Monotype Corsiva" pitchFamily="66" charset="0"/>
              </a:rPr>
              <a:t> мудрості, духовності дасть можливість зростити патріотів держави…Символом єдності української нації, вселюдської </a:t>
            </a:r>
            <a:r>
              <a:rPr lang="uk-UA" sz="1400" b="1" i="1" dirty="0" err="1" smtClean="0">
                <a:solidFill>
                  <a:schemeClr val="accent2">
                    <a:lumMod val="50000"/>
                  </a:schemeClr>
                </a:solidFill>
                <a:latin typeface="Monotype Corsiva" pitchFamily="66" charset="0"/>
              </a:rPr>
              <a:t>взаємопошани</a:t>
            </a:r>
            <a:r>
              <a:rPr lang="uk-UA" sz="1400" b="1" i="1" dirty="0" smtClean="0">
                <a:solidFill>
                  <a:schemeClr val="accent2">
                    <a:lumMod val="50000"/>
                  </a:schemeClr>
                </a:solidFill>
                <a:latin typeface="Monotype Corsiva" pitchFamily="66" charset="0"/>
              </a:rPr>
              <a:t> й </a:t>
            </a:r>
            <a:r>
              <a:rPr lang="uk-UA" sz="1400" b="1" i="1" dirty="0" err="1" smtClean="0">
                <a:solidFill>
                  <a:schemeClr val="accent2">
                    <a:lumMod val="50000"/>
                  </a:schemeClr>
                </a:solidFill>
                <a:latin typeface="Monotype Corsiva" pitchFamily="66" charset="0"/>
              </a:rPr>
              <a:t>вершиноюжиттєвої</a:t>
            </a:r>
            <a:r>
              <a:rPr lang="uk-UA" sz="1400" b="1" i="1" dirty="0" smtClean="0">
                <a:solidFill>
                  <a:schemeClr val="accent2">
                    <a:lumMod val="50000"/>
                  </a:schemeClr>
                </a:solidFill>
                <a:latin typeface="Monotype Corsiva" pitchFamily="66" charset="0"/>
              </a:rPr>
              <a:t> досконалості є пізнання душею Господа та розуміння його Біблії, яка є наймудрішою книгою з книг. Вона(Біблія) може світ і людину.</a:t>
            </a:r>
          </a:p>
          <a:p>
            <a:pPr algn="just"/>
            <a:r>
              <a:rPr lang="uk-UA" sz="1400" b="1" i="1" dirty="0" smtClean="0">
                <a:solidFill>
                  <a:schemeClr val="accent2">
                    <a:lumMod val="50000"/>
                  </a:schemeClr>
                </a:solidFill>
                <a:latin typeface="Monotype Corsiva" pitchFamily="66" charset="0"/>
              </a:rPr>
              <a:t>         Домінантою мої педагогічних міркувань є виховання, що  </a:t>
            </a:r>
            <a:r>
              <a:rPr lang="uk-UA" sz="1400" b="1" i="1" dirty="0" err="1" smtClean="0">
                <a:solidFill>
                  <a:schemeClr val="accent2">
                    <a:lumMod val="50000"/>
                  </a:schemeClr>
                </a:solidFill>
                <a:latin typeface="Monotype Corsiva" pitchFamily="66" charset="0"/>
              </a:rPr>
              <a:t>“випливає</a:t>
            </a:r>
            <a:r>
              <a:rPr lang="uk-UA" sz="1400" b="1" i="1" dirty="0" smtClean="0">
                <a:solidFill>
                  <a:schemeClr val="accent2">
                    <a:lumMod val="50000"/>
                  </a:schemeClr>
                </a:solidFill>
                <a:latin typeface="Monotype Corsiva" pitchFamily="66" charset="0"/>
              </a:rPr>
              <a:t> з </a:t>
            </a:r>
            <a:r>
              <a:rPr lang="uk-UA" sz="1400" b="1" i="1" dirty="0" err="1" smtClean="0">
                <a:solidFill>
                  <a:schemeClr val="accent2">
                    <a:lumMod val="50000"/>
                  </a:schemeClr>
                </a:solidFill>
                <a:latin typeface="Monotype Corsiva" pitchFamily="66" charset="0"/>
              </a:rPr>
              <a:t>природи”</a:t>
            </a:r>
            <a:r>
              <a:rPr lang="uk-UA" sz="1400" b="1" i="1" dirty="0" smtClean="0">
                <a:solidFill>
                  <a:schemeClr val="accent2">
                    <a:lumMod val="50000"/>
                  </a:schemeClr>
                </a:solidFill>
                <a:latin typeface="Monotype Corsiva" pitchFamily="66" charset="0"/>
              </a:rPr>
              <a:t>,</a:t>
            </a:r>
            <a:r>
              <a:rPr lang="uk-UA" sz="1400" b="1" i="1" dirty="0" err="1" smtClean="0">
                <a:solidFill>
                  <a:schemeClr val="accent2">
                    <a:lumMod val="50000"/>
                  </a:schemeClr>
                </a:solidFill>
                <a:latin typeface="Monotype Corsiva" pitchFamily="66" charset="0"/>
              </a:rPr>
              <a:t>босаме</a:t>
            </a:r>
            <a:r>
              <a:rPr lang="uk-UA" sz="1400" b="1" i="1" dirty="0" smtClean="0">
                <a:solidFill>
                  <a:schemeClr val="accent2">
                    <a:lumMod val="50000"/>
                  </a:schemeClr>
                </a:solidFill>
                <a:latin typeface="Monotype Corsiva" pitchFamily="66" charset="0"/>
              </a:rPr>
              <a:t> вона є найкращою вчителькою, яка потребує </a:t>
            </a:r>
            <a:r>
              <a:rPr lang="uk-UA" sz="1400" b="1" i="1" dirty="0" err="1" smtClean="0">
                <a:solidFill>
                  <a:schemeClr val="accent2">
                    <a:lumMod val="50000"/>
                  </a:schemeClr>
                </a:solidFill>
                <a:latin typeface="Monotype Corsiva" pitchFamily="66" charset="0"/>
              </a:rPr>
              <a:t>тільеи</a:t>
            </a:r>
            <a:r>
              <a:rPr lang="uk-UA" sz="1400" b="1" i="1" dirty="0" smtClean="0">
                <a:solidFill>
                  <a:schemeClr val="accent2">
                    <a:lumMod val="50000"/>
                  </a:schemeClr>
                </a:solidFill>
                <a:latin typeface="Monotype Corsiva" pitchFamily="66" charset="0"/>
              </a:rPr>
              <a:t> того, щоб не заважати їй виявитись, і вихователь, і вихованець мають іти їй на зустріч.</a:t>
            </a:r>
            <a:r>
              <a:rPr lang="en-US" sz="1400" b="1" i="1" dirty="0" smtClean="0">
                <a:solidFill>
                  <a:schemeClr val="accent2">
                    <a:lumMod val="50000"/>
                  </a:schemeClr>
                </a:solidFill>
                <a:latin typeface="Monotype Corsiva" pitchFamily="66" charset="0"/>
              </a:rPr>
              <a:t>[1</a:t>
            </a:r>
            <a:r>
              <a:rPr lang="uk-UA" sz="1400" b="1" i="1" dirty="0" smtClean="0">
                <a:solidFill>
                  <a:schemeClr val="accent2">
                    <a:lumMod val="50000"/>
                  </a:schemeClr>
                </a:solidFill>
                <a:latin typeface="Monotype Corsiva" pitchFamily="66" charset="0"/>
              </a:rPr>
              <a:t>; 416</a:t>
            </a:r>
            <a:r>
              <a:rPr lang="en-US" sz="1400" b="1" i="1" dirty="0" smtClean="0">
                <a:solidFill>
                  <a:schemeClr val="accent2">
                    <a:lumMod val="50000"/>
                  </a:schemeClr>
                </a:solidFill>
                <a:latin typeface="Monotype Corsiva" pitchFamily="66" charset="0"/>
              </a:rPr>
              <a:t>]</a:t>
            </a:r>
            <a:endParaRPr lang="uk-UA" sz="1400" b="1" i="1" dirty="0" smtClean="0">
              <a:solidFill>
                <a:schemeClr val="accent2">
                  <a:lumMod val="50000"/>
                </a:schemeClr>
              </a:solidFill>
              <a:latin typeface="Monotype Corsiva" pitchFamily="66" charset="0"/>
            </a:endParaRPr>
          </a:p>
          <a:p>
            <a:pPr algn="just"/>
            <a:r>
              <a:rPr lang="en-US" sz="1400" b="1" i="1" dirty="0" smtClean="0">
                <a:solidFill>
                  <a:schemeClr val="accent2">
                    <a:lumMod val="50000"/>
                  </a:schemeClr>
                </a:solidFill>
                <a:latin typeface="Monotype Corsiva" pitchFamily="66" charset="0"/>
              </a:rPr>
              <a:t>       </a:t>
            </a:r>
            <a:r>
              <a:rPr lang="uk-UA" sz="1400" b="1" i="1" dirty="0" smtClean="0">
                <a:solidFill>
                  <a:schemeClr val="accent2">
                    <a:lumMod val="50000"/>
                  </a:schemeClr>
                </a:solidFill>
                <a:latin typeface="Monotype Corsiva" pitchFamily="66" charset="0"/>
              </a:rPr>
              <a:t>Правильне виховання – один із важливих чинників</a:t>
            </a:r>
            <a:r>
              <a:rPr lang="ru-RU" sz="1400" b="1" i="1" dirty="0" smtClean="0">
                <a:solidFill>
                  <a:schemeClr val="accent2">
                    <a:lumMod val="50000"/>
                  </a:schemeClr>
                </a:solidFill>
                <a:latin typeface="Monotype Corsiva" pitchFamily="66" charset="0"/>
              </a:rPr>
              <a:t> у</a:t>
            </a:r>
            <a:r>
              <a:rPr lang="uk-UA" sz="1400" b="1" i="1" dirty="0" smtClean="0">
                <a:solidFill>
                  <a:schemeClr val="accent2">
                    <a:lumMod val="50000"/>
                  </a:schemeClr>
                </a:solidFill>
                <a:latin typeface="Monotype Corsiva" pitchFamily="66" charset="0"/>
              </a:rPr>
              <a:t> вихованні особистості. Його не може дати «ні чин, ні багатство, ні рід, ні милість вельмож,  хіба що добре народження»</a:t>
            </a:r>
            <a:r>
              <a:rPr lang="ru-RU" sz="1400" b="1" i="1" dirty="0" smtClean="0">
                <a:solidFill>
                  <a:schemeClr val="accent2">
                    <a:lumMod val="50000"/>
                  </a:schemeClr>
                </a:solidFill>
                <a:latin typeface="Monotype Corsiva" pitchFamily="66" charset="0"/>
              </a:rPr>
              <a:t>[;106].</a:t>
            </a:r>
            <a:r>
              <a:rPr lang="ru-RU" sz="1400" b="1" i="1" dirty="0" err="1" smtClean="0">
                <a:solidFill>
                  <a:schemeClr val="accent2">
                    <a:lumMod val="50000"/>
                  </a:schemeClr>
                </a:solidFill>
                <a:latin typeface="Monotype Corsiva" pitchFamily="66" charset="0"/>
              </a:rPr>
              <a:t>Виховання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слід</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починати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якомога</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раніше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Хоч</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іноді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важко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пізнати</a:t>
            </a:r>
            <a:r>
              <a:rPr lang="ru-RU" sz="1400" b="1" i="1" dirty="0" smtClean="0">
                <a:solidFill>
                  <a:schemeClr val="accent2">
                    <a:lumMod val="50000"/>
                  </a:schemeClr>
                </a:solidFill>
                <a:latin typeface="Monotype Corsiva" pitchFamily="66" charset="0"/>
              </a:rPr>
              <a:t> природу </a:t>
            </a:r>
            <a:r>
              <a:rPr lang="ru-RU" sz="1400" b="1" i="1" dirty="0" err="1" smtClean="0">
                <a:solidFill>
                  <a:schemeClr val="accent2">
                    <a:lumMod val="50000"/>
                  </a:schemeClr>
                </a:solidFill>
                <a:latin typeface="Monotype Corsiva" pitchFamily="66" charset="0"/>
              </a:rPr>
              <a:t>маляти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але</a:t>
            </a:r>
            <a:r>
              <a:rPr lang="ru-RU" sz="1400" b="1" i="1" dirty="0" smtClean="0">
                <a:solidFill>
                  <a:schemeClr val="accent2">
                    <a:lumMod val="50000"/>
                  </a:schemeClr>
                </a:solidFill>
                <a:latin typeface="Monotype Corsiva" pitchFamily="66" charset="0"/>
              </a:rPr>
              <a:t> вона </a:t>
            </a:r>
            <a:r>
              <a:rPr lang="ru-RU" sz="1400" b="1" i="1" dirty="0" err="1" smtClean="0">
                <a:solidFill>
                  <a:schemeClr val="accent2">
                    <a:lumMod val="50000"/>
                  </a:schemeClr>
                </a:solidFill>
                <a:latin typeface="Monotype Corsiva" pitchFamily="66" charset="0"/>
              </a:rPr>
              <a:t>може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повинна бути </a:t>
            </a:r>
            <a:r>
              <a:rPr lang="ru-RU" sz="1400" b="1" i="1" dirty="0" err="1" smtClean="0">
                <a:solidFill>
                  <a:schemeClr val="accent2">
                    <a:lumMod val="50000"/>
                  </a:schemeClr>
                </a:solidFill>
                <a:latin typeface="Monotype Corsiva" pitchFamily="66" charset="0"/>
              </a:rPr>
              <a:t>пізнана</a:t>
            </a:r>
            <a:r>
              <a:rPr lang="ru-RU" sz="1400" b="1" i="1" dirty="0" smtClean="0">
                <a:solidFill>
                  <a:schemeClr val="accent2">
                    <a:lumMod val="50000"/>
                  </a:schemeClr>
                </a:solidFill>
                <a:latin typeface="Monotype Corsiva" pitchFamily="66" charset="0"/>
              </a:rPr>
              <a:t>. Для </a:t>
            </a:r>
            <a:r>
              <a:rPr lang="ru-RU" sz="1400" b="1" i="1" dirty="0" err="1" smtClean="0">
                <a:solidFill>
                  <a:schemeClr val="accent2">
                    <a:lumMod val="50000"/>
                  </a:schemeClr>
                </a:solidFill>
                <a:latin typeface="Monotype Corsiva" pitchFamily="66" charset="0"/>
              </a:rPr>
              <a:t>цього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потрібне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щоденне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спостереження</a:t>
            </a:r>
            <a:r>
              <a:rPr lang="ru-RU" sz="1400" b="1" i="1" dirty="0" smtClean="0">
                <a:solidFill>
                  <a:schemeClr val="accent2">
                    <a:lumMod val="50000"/>
                  </a:schemeClr>
                </a:solidFill>
                <a:latin typeface="Monotype Corsiva" pitchFamily="66" charset="0"/>
              </a:rPr>
              <a:t> за </a:t>
            </a:r>
            <a:r>
              <a:rPr lang="ru-RU" sz="1400" b="1" i="1" dirty="0" err="1" smtClean="0">
                <a:solidFill>
                  <a:schemeClr val="accent2">
                    <a:lumMod val="50000"/>
                  </a:schemeClr>
                </a:solidFill>
                <a:latin typeface="Monotype Corsiva" pitchFamily="66" charset="0"/>
              </a:rPr>
              <a:t>дитиною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її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грою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стосунками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навколишнім</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світом</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Тільки</a:t>
            </a:r>
            <a:r>
              <a:rPr lang="ru-RU" sz="1400" b="1" i="1" dirty="0" smtClean="0">
                <a:solidFill>
                  <a:schemeClr val="accent2">
                    <a:lumMod val="50000"/>
                  </a:schemeClr>
                </a:solidFill>
                <a:latin typeface="Monotype Corsiva" pitchFamily="66" charset="0"/>
              </a:rPr>
              <a:t> в </a:t>
            </a:r>
            <a:r>
              <a:rPr lang="ru-RU" sz="1400" b="1" i="1" dirty="0" err="1" smtClean="0">
                <a:solidFill>
                  <a:schemeClr val="accent2">
                    <a:lumMod val="50000"/>
                  </a:schemeClr>
                </a:solidFill>
                <a:latin typeface="Monotype Corsiva" pitchFamily="66" charset="0"/>
              </a:rPr>
              <a:t>такий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спосіб</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можна</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глибоко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вивчити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її</a:t>
            </a:r>
            <a:r>
              <a:rPr lang="ru-RU" sz="1400" b="1" i="1" dirty="0" smtClean="0">
                <a:solidFill>
                  <a:schemeClr val="accent2">
                    <a:lumMod val="50000"/>
                  </a:schemeClr>
                </a:solidFill>
                <a:latin typeface="Monotype Corsiva" pitchFamily="66" charset="0"/>
              </a:rPr>
              <a:t> задатки та </a:t>
            </a:r>
            <a:r>
              <a:rPr lang="ru-RU" sz="1400" b="1" i="1" dirty="0" err="1" smtClean="0">
                <a:solidFill>
                  <a:schemeClr val="accent2">
                    <a:lumMod val="50000"/>
                  </a:schemeClr>
                </a:solidFill>
                <a:latin typeface="Monotype Corsiva" pitchFamily="66" charset="0"/>
              </a:rPr>
              <a:t>відповідно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будувати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процес</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виховання</a:t>
            </a:r>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ньому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велику</a:t>
            </a:r>
            <a:r>
              <a:rPr lang="ru-RU" sz="1400" b="1" i="1" dirty="0" smtClean="0">
                <a:solidFill>
                  <a:schemeClr val="accent2">
                    <a:lumMod val="50000"/>
                  </a:schemeClr>
                </a:solidFill>
                <a:latin typeface="Monotype Corsiva" pitchFamily="66" charset="0"/>
              </a:rPr>
              <a:t> роль </a:t>
            </a:r>
            <a:r>
              <a:rPr lang="ru-RU" sz="1400" b="1" i="1" dirty="0" err="1" smtClean="0">
                <a:solidFill>
                  <a:schemeClr val="accent2">
                    <a:lumMod val="50000"/>
                  </a:schemeClr>
                </a:solidFill>
                <a:latin typeface="Monotype Corsiva" pitchFamily="66" charset="0"/>
              </a:rPr>
              <a:t>мають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відіграти</a:t>
            </a:r>
            <a:r>
              <a:rPr lang="ru-RU" sz="1400" b="1" i="1" dirty="0" smtClean="0">
                <a:solidFill>
                  <a:schemeClr val="accent2">
                    <a:lumMod val="50000"/>
                  </a:schemeClr>
                </a:solidFill>
                <a:latin typeface="Monotype Corsiva" pitchFamily="66" charset="0"/>
              </a:rPr>
              <a:t> батьки, </a:t>
            </a:r>
            <a:r>
              <a:rPr lang="ru-RU" sz="1400" b="1" i="1" dirty="0" err="1" smtClean="0">
                <a:solidFill>
                  <a:schemeClr val="accent2">
                    <a:lumMod val="50000"/>
                  </a:schemeClr>
                </a:solidFill>
                <a:latin typeface="Monotype Corsiva" pitchFamily="66" charset="0"/>
              </a:rPr>
              <a:t>котрі</a:t>
            </a:r>
            <a:r>
              <a:rPr lang="ru-RU" sz="1400" b="1" i="1" dirty="0" smtClean="0">
                <a:solidFill>
                  <a:schemeClr val="accent2">
                    <a:lumMod val="50000"/>
                  </a:schemeClr>
                </a:solidFill>
                <a:latin typeface="Monotype Corsiva" pitchFamily="66" charset="0"/>
              </a:rPr>
              <a:t> «на добро </a:t>
            </a:r>
            <a:r>
              <a:rPr lang="ru-RU" sz="1400" b="1" i="1" dirty="0" err="1" smtClean="0">
                <a:solidFill>
                  <a:schemeClr val="accent2">
                    <a:lumMod val="50000"/>
                  </a:schemeClr>
                </a:solidFill>
                <a:latin typeface="Monotype Corsiva" pitchFamily="66" charset="0"/>
              </a:rPr>
              <a:t>мають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народити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й</a:t>
            </a:r>
            <a:r>
              <a:rPr lang="ru-RU" sz="1400" b="1" i="1" dirty="0" smtClean="0">
                <a:solidFill>
                  <a:schemeClr val="accent2">
                    <a:lumMod val="50000"/>
                  </a:schemeClr>
                </a:solidFill>
                <a:latin typeface="Monotype Corsiva" pitchFamily="66" charset="0"/>
              </a:rPr>
              <a:t> добра </a:t>
            </a:r>
            <a:r>
              <a:rPr lang="ru-RU" sz="1400" b="1" i="1" dirty="0" err="1" smtClean="0">
                <a:solidFill>
                  <a:schemeClr val="accent2">
                    <a:lumMod val="50000"/>
                  </a:schemeClr>
                </a:solidFill>
                <a:latin typeface="Monotype Corsiva" pitchFamily="66" charset="0"/>
              </a:rPr>
              <a:t>навчити</a:t>
            </a:r>
            <a:r>
              <a:rPr lang="ru-RU" sz="1400" b="1" i="1" dirty="0" smtClean="0">
                <a:solidFill>
                  <a:schemeClr val="accent2">
                    <a:lumMod val="50000"/>
                  </a:schemeClr>
                </a:solidFill>
                <a:latin typeface="Monotype Corsiva" pitchFamily="66" charset="0"/>
              </a:rPr>
              <a:t>…І коли </a:t>
            </a:r>
            <a:r>
              <a:rPr lang="ru-RU" sz="1400" b="1" i="1" dirty="0" err="1" smtClean="0">
                <a:solidFill>
                  <a:schemeClr val="accent2">
                    <a:lumMod val="50000"/>
                  </a:schemeClr>
                </a:solidFill>
                <a:latin typeface="Monotype Corsiva" pitchFamily="66" charset="0"/>
              </a:rPr>
              <a:t>хтось</a:t>
            </a:r>
            <a:r>
              <a:rPr lang="ru-RU" sz="1400" b="1" i="1" dirty="0" smtClean="0">
                <a:solidFill>
                  <a:schemeClr val="accent2">
                    <a:lumMod val="50000"/>
                  </a:schemeClr>
                </a:solidFill>
                <a:latin typeface="Monotype Corsiva" pitchFamily="66" charset="0"/>
              </a:rPr>
              <a:t> не </a:t>
            </a:r>
            <a:r>
              <a:rPr lang="ru-RU" sz="1400" b="1" i="1" dirty="0" err="1" smtClean="0">
                <a:solidFill>
                  <a:schemeClr val="accent2">
                    <a:lumMod val="50000"/>
                  </a:schemeClr>
                </a:solidFill>
                <a:latin typeface="Monotype Corsiva" pitchFamily="66" charset="0"/>
              </a:rPr>
              <a:t>зберіг</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жодної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із</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цих</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двох</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заповідей</a:t>
            </a:r>
            <a:r>
              <a:rPr lang="uk-UA" sz="1400" b="1" i="1" dirty="0" smtClean="0">
                <a:solidFill>
                  <a:schemeClr val="accent2">
                    <a:lumMod val="50000"/>
                  </a:schemeClr>
                </a:solidFill>
                <a:latin typeface="Monotype Corsiva" pitchFamily="66" charset="0"/>
              </a:rPr>
              <a:t>,н</a:t>
            </a:r>
            <a:r>
              <a:rPr lang="ru-RU" sz="1400" b="1" i="1" dirty="0" smtClean="0">
                <a:solidFill>
                  <a:schemeClr val="accent2">
                    <a:lumMod val="50000"/>
                  </a:schemeClr>
                </a:solidFill>
                <a:latin typeface="Monotype Corsiva" pitchFamily="66" charset="0"/>
              </a:rPr>
              <a:t>е </a:t>
            </a:r>
            <a:r>
              <a:rPr lang="ru-RU" sz="1400" b="1" i="1" dirty="0" err="1" smtClean="0">
                <a:solidFill>
                  <a:schemeClr val="accent2">
                    <a:lumMod val="50000"/>
                  </a:schemeClr>
                </a:solidFill>
                <a:latin typeface="Monotype Corsiva" pitchFamily="66" charset="0"/>
              </a:rPr>
              <a:t>є</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батьком</a:t>
            </a:r>
            <a:r>
              <a:rPr lang="ru-RU" sz="1400" b="1" i="1" dirty="0" smtClean="0">
                <a:solidFill>
                  <a:schemeClr val="accent2">
                    <a:lumMod val="50000"/>
                  </a:schemeClr>
                </a:solidFill>
                <a:latin typeface="Monotype Corsiva" pitchFamily="66" charset="0"/>
              </a:rPr>
              <a:t> та </a:t>
            </a:r>
            <a:r>
              <a:rPr lang="ru-RU" sz="1400" b="1" i="1" dirty="0" err="1" smtClean="0">
                <a:solidFill>
                  <a:schemeClr val="accent2">
                    <a:lumMod val="50000"/>
                  </a:schemeClr>
                </a:solidFill>
                <a:latin typeface="Monotype Corsiva" pitchFamily="66" charset="0"/>
              </a:rPr>
              <a:t>матір</a:t>
            </a:r>
            <a:r>
              <a:rPr lang="ru-RU" sz="1400" b="1" i="1" dirty="0" smtClean="0">
                <a:solidFill>
                  <a:schemeClr val="accent2">
                    <a:lumMod val="50000"/>
                  </a:schemeClr>
                </a:solidFill>
                <a:latin typeface="Monotype Corsiva" pitchFamily="66" charset="0"/>
              </a:rPr>
              <a:t>`</a:t>
            </a:r>
            <a:r>
              <a:rPr lang="uk-UA" sz="1400" b="1" i="1" dirty="0" smtClean="0">
                <a:solidFill>
                  <a:schemeClr val="accent2">
                    <a:lumMod val="50000"/>
                  </a:schemeClr>
                </a:solidFill>
                <a:latin typeface="Monotype Corsiva" pitchFamily="66" charset="0"/>
              </a:rPr>
              <a:t>ю </a:t>
            </a:r>
            <a:r>
              <a:rPr lang="ru-RU" sz="1400" b="1" i="1" dirty="0" err="1" smtClean="0">
                <a:solidFill>
                  <a:schemeClr val="accent2">
                    <a:lumMod val="50000"/>
                  </a:schemeClr>
                </a:solidFill>
                <a:latin typeface="Monotype Corsiva" pitchFamily="66" charset="0"/>
              </a:rPr>
              <a:t>дитині,а</a:t>
            </a:r>
            <a:r>
              <a:rPr lang="ru-RU" sz="1400" b="1" i="1" dirty="0" smtClean="0">
                <a:solidFill>
                  <a:schemeClr val="accent2">
                    <a:lumMod val="50000"/>
                  </a:schemeClr>
                </a:solidFill>
                <a:latin typeface="Monotype Corsiva" pitchFamily="66" charset="0"/>
              </a:rPr>
              <a:t> – </a:t>
            </a:r>
            <a:r>
              <a:rPr lang="ru-RU" sz="1400" b="1" i="1" dirty="0" err="1" smtClean="0">
                <a:solidFill>
                  <a:schemeClr val="accent2">
                    <a:lumMod val="50000"/>
                  </a:schemeClr>
                </a:solidFill>
                <a:latin typeface="Monotype Corsiva" pitchFamily="66" charset="0"/>
              </a:rPr>
              <a:t>винуватець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її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вічної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погибелі</a:t>
            </a:r>
            <a:r>
              <a:rPr lang="ru-RU" sz="1400" b="1" i="1" dirty="0" smtClean="0">
                <a:solidFill>
                  <a:schemeClr val="accent2">
                    <a:lumMod val="50000"/>
                  </a:schemeClr>
                </a:solidFill>
                <a:latin typeface="Monotype Corsiva" pitchFamily="66" charset="0"/>
              </a:rPr>
              <a:t>.»[ 2;105]</a:t>
            </a:r>
          </a:p>
          <a:p>
            <a:pPr algn="just"/>
            <a:endParaRPr lang="uk-UA" sz="1400" b="1" i="1" dirty="0" smtClean="0">
              <a:solidFill>
                <a:schemeClr val="accent2">
                  <a:lumMod val="50000"/>
                </a:schemeClr>
              </a:solidFill>
              <a:latin typeface="Monotype Corsiva" pitchFamily="66" charset="0"/>
            </a:endParaRPr>
          </a:p>
          <a:p>
            <a:pPr algn="just"/>
            <a:endParaRPr lang="uk-UA" sz="1400" b="1" i="1" dirty="0" smtClean="0">
              <a:solidFill>
                <a:schemeClr val="accent2">
                  <a:lumMod val="50000"/>
                </a:schemeClr>
              </a:solidFill>
              <a:latin typeface="Monotype Corsiva" pitchFamily="66" charset="0"/>
            </a:endParaRPr>
          </a:p>
          <a:p>
            <a:pPr algn="just"/>
            <a:endParaRPr lang="uk-UA" sz="1400" b="1" i="1" dirty="0" smtClean="0">
              <a:solidFill>
                <a:schemeClr val="accent2">
                  <a:lumMod val="50000"/>
                </a:schemeClr>
              </a:solidFill>
              <a:latin typeface="Monotype Corsiva" pitchFamily="66" charset="0"/>
            </a:endParaRPr>
          </a:p>
          <a:p>
            <a:pPr algn="just"/>
            <a:endParaRPr lang="uk-UA" sz="1400" b="1" i="1" dirty="0" smtClean="0">
              <a:solidFill>
                <a:schemeClr val="accent2">
                  <a:lumMod val="50000"/>
                </a:schemeClr>
              </a:solidFill>
              <a:latin typeface="Monotype Corsiva" pitchFamily="66" charset="0"/>
            </a:endParaRPr>
          </a:p>
          <a:p>
            <a:pPr algn="just"/>
            <a:endParaRPr lang="uk-UA" sz="1400" b="1" i="1" dirty="0" smtClean="0">
              <a:solidFill>
                <a:schemeClr val="accent2">
                  <a:lumMod val="50000"/>
                </a:schemeClr>
              </a:solidFill>
              <a:latin typeface="Monotype Corsiva" pitchFamily="66" charset="0"/>
            </a:endParaRPr>
          </a:p>
          <a:p>
            <a:pPr algn="just"/>
            <a:endParaRPr lang="uk-UA" sz="1400" b="1" i="1" dirty="0" smtClean="0">
              <a:solidFill>
                <a:schemeClr val="accent2">
                  <a:lumMod val="50000"/>
                </a:schemeClr>
              </a:solidFill>
              <a:latin typeface="Monotype Corsiva" pitchFamily="66" charset="0"/>
            </a:endParaRPr>
          </a:p>
          <a:p>
            <a:pPr algn="just"/>
            <a:endParaRPr lang="uk-UA" sz="1400" b="1" i="1" dirty="0" smtClean="0">
              <a:solidFill>
                <a:schemeClr val="accent2">
                  <a:lumMod val="50000"/>
                </a:schemeClr>
              </a:solidFill>
              <a:latin typeface="Monotype Corsiva" pitchFamily="66" charset="0"/>
            </a:endParaRPr>
          </a:p>
          <a:p>
            <a:pPr algn="just"/>
            <a:endParaRPr lang="en-US" sz="1400" dirty="0" smtClean="0">
              <a:solidFill>
                <a:schemeClr val="accent2">
                  <a:lumMod val="50000"/>
                </a:schemeClr>
              </a:solidFill>
              <a:latin typeface="Monotype Corsiva" pitchFamily="66" charset="0"/>
            </a:endParaRPr>
          </a:p>
          <a:p>
            <a:pPr algn="just"/>
            <a:endParaRPr lang="en-US" sz="1400" dirty="0" smtClean="0">
              <a:solidFill>
                <a:schemeClr val="accent2">
                  <a:lumMod val="50000"/>
                </a:schemeClr>
              </a:solidFill>
              <a:latin typeface="Monotype Corsiva" pitchFamily="66" charset="0"/>
            </a:endParaRPr>
          </a:p>
          <a:p>
            <a:pPr algn="just"/>
            <a:endParaRPr lang="en-US" sz="1400" dirty="0" smtClean="0">
              <a:solidFill>
                <a:schemeClr val="accent2">
                  <a:lumMod val="50000"/>
                </a:schemeClr>
              </a:solidFill>
              <a:latin typeface="Monotype Corsiva" pitchFamily="66" charset="0"/>
            </a:endParaRPr>
          </a:p>
          <a:p>
            <a:pPr algn="just"/>
            <a:endParaRPr lang="en-US" sz="1400" dirty="0" smtClean="0">
              <a:solidFill>
                <a:schemeClr val="accent2">
                  <a:lumMod val="50000"/>
                </a:schemeClr>
              </a:solidFill>
              <a:latin typeface="Monotype Corsiva" pitchFamily="66" charset="0"/>
            </a:endParaRPr>
          </a:p>
          <a:p>
            <a:pPr algn="just"/>
            <a:endParaRPr lang="en-US" sz="1400" dirty="0" smtClean="0">
              <a:solidFill>
                <a:schemeClr val="accent2">
                  <a:lumMod val="50000"/>
                </a:schemeClr>
              </a:solidFill>
              <a:latin typeface="Monotype Corsiva" pitchFamily="66" charset="0"/>
            </a:endParaRPr>
          </a:p>
          <a:p>
            <a:pPr algn="just"/>
            <a:endParaRPr lang="en-US" sz="1400" dirty="0" smtClean="0">
              <a:solidFill>
                <a:schemeClr val="accent2">
                  <a:lumMod val="50000"/>
                </a:schemeClr>
              </a:solidFill>
              <a:latin typeface="Monotype Corsiva" pitchFamily="66" charset="0"/>
            </a:endParaRPr>
          </a:p>
          <a:p>
            <a:pPr algn="just"/>
            <a:endParaRPr lang="en-US" sz="1400" dirty="0" smtClean="0">
              <a:solidFill>
                <a:schemeClr val="accent2">
                  <a:lumMod val="50000"/>
                </a:schemeClr>
              </a:solidFill>
              <a:latin typeface="Monotype Corsiva" pitchFamily="66" charset="0"/>
            </a:endParaRPr>
          </a:p>
          <a:p>
            <a:pPr algn="just"/>
            <a:endParaRPr lang="ru-RU" sz="1400" dirty="0" smtClean="0">
              <a:solidFill>
                <a:schemeClr val="accent2">
                  <a:lumMod val="50000"/>
                </a:schemeClr>
              </a:solidFill>
              <a:latin typeface="Monotype Corsiva" pitchFamily="66"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3"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3"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3"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3" cstate="print"/>
          <a:srcRect/>
          <a:stretch>
            <a:fillRect/>
          </a:stretch>
        </p:blipFill>
        <p:spPr bwMode="auto">
          <a:xfrm>
            <a:off x="3422650" y="8613775"/>
            <a:ext cx="3435350" cy="530225"/>
          </a:xfrm>
          <a:prstGeom prst="rect">
            <a:avLst/>
          </a:prstGeom>
          <a:noFill/>
        </p:spPr>
      </p:pic>
      <p:sp>
        <p:nvSpPr>
          <p:cNvPr id="7" name="TextBox 6"/>
          <p:cNvSpPr txBox="1"/>
          <p:nvPr/>
        </p:nvSpPr>
        <p:spPr>
          <a:xfrm>
            <a:off x="6572272" y="8215338"/>
            <a:ext cx="301686" cy="369332"/>
          </a:xfrm>
          <a:prstGeom prst="rect">
            <a:avLst/>
          </a:prstGeom>
          <a:noFill/>
        </p:spPr>
        <p:txBody>
          <a:bodyPr wrap="none" rtlCol="0">
            <a:spAutoFit/>
          </a:bodyPr>
          <a:lstStyle/>
          <a:p>
            <a:r>
              <a:rPr lang="en-US" dirty="0" smtClean="0"/>
              <a:t>6</a:t>
            </a:r>
            <a:endParaRPr lang="ru-RU" dirty="0"/>
          </a:p>
        </p:txBody>
      </p:sp>
      <p:sp>
        <p:nvSpPr>
          <p:cNvPr id="9" name="Прямоугольник 8"/>
          <p:cNvSpPr/>
          <p:nvPr/>
        </p:nvSpPr>
        <p:spPr>
          <a:xfrm>
            <a:off x="908720" y="827584"/>
            <a:ext cx="5256584" cy="369332"/>
          </a:xfrm>
          <a:prstGeom prst="rect">
            <a:avLst/>
          </a:prstGeom>
        </p:spPr>
        <p:txBody>
          <a:bodyPr wrap="square">
            <a:spAutoFit/>
          </a:bodyPr>
          <a:lstStyle/>
          <a:p>
            <a:r>
              <a:rPr lang="uk-UA" i="1" dirty="0" smtClean="0"/>
              <a:t> </a:t>
            </a:r>
            <a:endParaRPr lang="ru-RU" dirty="0"/>
          </a:p>
        </p:txBody>
      </p:sp>
      <p:sp>
        <p:nvSpPr>
          <p:cNvPr id="11" name="Прямоугольник 10"/>
          <p:cNvSpPr/>
          <p:nvPr/>
        </p:nvSpPr>
        <p:spPr>
          <a:xfrm>
            <a:off x="476672" y="611560"/>
            <a:ext cx="6048672" cy="7909858"/>
          </a:xfrm>
          <a:prstGeom prst="rect">
            <a:avLst/>
          </a:prstGeom>
        </p:spPr>
        <p:txBody>
          <a:bodyPr wrap="square">
            <a:spAutoFit/>
          </a:bodyPr>
          <a:lstStyle/>
          <a:p>
            <a:pPr algn="just"/>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вихованні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присутнім</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має</a:t>
            </a:r>
            <a:r>
              <a:rPr lang="ru-RU" sz="1400" b="1" i="1" dirty="0" smtClean="0">
                <a:solidFill>
                  <a:schemeClr val="accent2">
                    <a:lumMod val="50000"/>
                  </a:schemeClr>
                </a:solidFill>
                <a:latin typeface="Monotype Corsiva" pitchFamily="66" charset="0"/>
              </a:rPr>
              <a:t> бути </a:t>
            </a:r>
            <a:r>
              <a:rPr lang="ru-RU" sz="1400" b="1" i="1" dirty="0" err="1" smtClean="0">
                <a:solidFill>
                  <a:schemeClr val="accent2">
                    <a:lumMod val="50000"/>
                  </a:schemeClr>
                </a:solidFill>
                <a:latin typeface="Monotype Corsiva" pitchFamily="66" charset="0"/>
              </a:rPr>
              <a:t>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гуманізм</a:t>
            </a:r>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його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основі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лежить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розуміння</a:t>
            </a:r>
            <a:r>
              <a:rPr lang="ru-RU" sz="1400" b="1" i="1" dirty="0" smtClean="0">
                <a:solidFill>
                  <a:schemeClr val="accent2">
                    <a:lumMod val="50000"/>
                  </a:schemeClr>
                </a:solidFill>
                <a:latin typeface="Monotype Corsiva" pitchFamily="66" charset="0"/>
              </a:rPr>
              <a:t> думок, </a:t>
            </a:r>
            <a:r>
              <a:rPr lang="ru-RU" sz="1400" b="1" i="1" dirty="0" err="1" smtClean="0">
                <a:solidFill>
                  <a:schemeClr val="accent2">
                    <a:lumMod val="50000"/>
                  </a:schemeClr>
                </a:solidFill>
                <a:latin typeface="Monotype Corsiva" pitchFamily="66" charset="0"/>
              </a:rPr>
              <a:t>переживань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прагнень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дитини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віра</a:t>
            </a:r>
            <a:r>
              <a:rPr lang="ru-RU" sz="1400" b="1" i="1" dirty="0" smtClean="0">
                <a:solidFill>
                  <a:schemeClr val="accent2">
                    <a:lumMod val="50000"/>
                  </a:schemeClr>
                </a:solidFill>
                <a:latin typeface="Monotype Corsiva" pitchFamily="66" charset="0"/>
              </a:rPr>
              <a:t> в те, </a:t>
            </a:r>
            <a:r>
              <a:rPr lang="ru-RU" sz="1400" b="1" i="1" dirty="0" err="1" smtClean="0">
                <a:solidFill>
                  <a:schemeClr val="accent2">
                    <a:lumMod val="50000"/>
                  </a:schemeClr>
                </a:solidFill>
                <a:latin typeface="Monotype Corsiva" pitchFamily="66" charset="0"/>
              </a:rPr>
              <a:t>що</a:t>
            </a:r>
            <a:r>
              <a:rPr lang="ru-RU" sz="1400" b="1" i="1" dirty="0" smtClean="0">
                <a:solidFill>
                  <a:schemeClr val="accent2">
                    <a:lumMod val="50000"/>
                  </a:schemeClr>
                </a:solidFill>
                <a:latin typeface="Monotype Corsiva" pitchFamily="66" charset="0"/>
              </a:rPr>
              <a:t> в </a:t>
            </a:r>
            <a:r>
              <a:rPr lang="ru-RU" sz="1400" b="1" i="1" dirty="0" err="1" smtClean="0">
                <a:solidFill>
                  <a:schemeClr val="accent2">
                    <a:lumMod val="50000"/>
                  </a:schemeClr>
                </a:solidFill>
                <a:latin typeface="Monotype Corsiva" pitchFamily="66" charset="0"/>
              </a:rPr>
              <a:t>майбутньому</a:t>
            </a:r>
            <a:r>
              <a:rPr lang="ru-RU" sz="1400" b="1" i="1" dirty="0" smtClean="0">
                <a:solidFill>
                  <a:schemeClr val="accent2">
                    <a:lumMod val="50000"/>
                  </a:schemeClr>
                </a:solidFill>
                <a:latin typeface="Monotype Corsiva" pitchFamily="66" charset="0"/>
              </a:rPr>
              <a:t> вона стане </a:t>
            </a:r>
            <a:r>
              <a:rPr lang="ru-RU" sz="1400" b="1" i="1" dirty="0" err="1" smtClean="0">
                <a:solidFill>
                  <a:schemeClr val="accent2">
                    <a:lumMod val="50000"/>
                  </a:schemeClr>
                </a:solidFill>
                <a:latin typeface="Monotype Corsiva" pitchFamily="66" charset="0"/>
              </a:rPr>
              <a:t>високодуховною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щасливою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людиною.Адже</a:t>
            </a:r>
            <a:r>
              <a:rPr lang="ru-RU" sz="1400" b="1" i="1" dirty="0" smtClean="0">
                <a:solidFill>
                  <a:schemeClr val="accent2">
                    <a:lumMod val="50000"/>
                  </a:schemeClr>
                </a:solidFill>
                <a:latin typeface="Monotype Corsiva" pitchFamily="66" charset="0"/>
              </a:rPr>
              <a:t> «духовна </a:t>
            </a:r>
            <a:r>
              <a:rPr lang="ru-RU" sz="1400" b="1" i="1" dirty="0" err="1" smtClean="0">
                <a:solidFill>
                  <a:schemeClr val="accent2">
                    <a:lumMod val="50000"/>
                  </a:schemeClr>
                </a:solidFill>
                <a:latin typeface="Monotype Corsiva" pitchFamily="66" charset="0"/>
              </a:rPr>
              <a:t>людина</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є</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вільною</a:t>
            </a:r>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вишину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глибину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a:t>
            </a:r>
            <a:r>
              <a:rPr lang="ru-RU" sz="1400" b="1" i="1" dirty="0" smtClean="0">
                <a:solidFill>
                  <a:schemeClr val="accent2">
                    <a:lumMod val="50000"/>
                  </a:schemeClr>
                </a:solidFill>
                <a:latin typeface="Monotype Corsiva" pitchFamily="66" charset="0"/>
              </a:rPr>
              <a:t> ширину </a:t>
            </a:r>
            <a:r>
              <a:rPr lang="ru-RU" sz="1400" b="1" i="1" dirty="0" err="1" smtClean="0">
                <a:solidFill>
                  <a:schemeClr val="accent2">
                    <a:lumMod val="50000"/>
                  </a:schemeClr>
                </a:solidFill>
                <a:latin typeface="Monotype Corsiva" pitchFamily="66" charset="0"/>
              </a:rPr>
              <a:t>літає</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безмежно</a:t>
            </a:r>
            <a:r>
              <a:rPr lang="ru-RU" sz="1400" b="1" i="1" dirty="0" smtClean="0">
                <a:solidFill>
                  <a:schemeClr val="accent2">
                    <a:lumMod val="50000"/>
                  </a:schemeClr>
                </a:solidFill>
                <a:latin typeface="Monotype Corsiva" pitchFamily="66" charset="0"/>
              </a:rPr>
              <a:t>. Не </a:t>
            </a:r>
            <a:r>
              <a:rPr lang="ru-RU" sz="1400" b="1" i="1" dirty="0" err="1" smtClean="0">
                <a:solidFill>
                  <a:schemeClr val="accent2">
                    <a:lumMod val="50000"/>
                  </a:schemeClr>
                </a:solidFill>
                <a:latin typeface="Monotype Corsiva" pitchFamily="66" charset="0"/>
              </a:rPr>
              <a:t>заважають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їй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ні</a:t>
            </a:r>
            <a:r>
              <a:rPr lang="ru-RU" sz="1400" b="1" i="1" dirty="0" smtClean="0">
                <a:solidFill>
                  <a:schemeClr val="accent2">
                    <a:lumMod val="50000"/>
                  </a:schemeClr>
                </a:solidFill>
                <a:latin typeface="Monotype Corsiva" pitchFamily="66" charset="0"/>
              </a:rPr>
              <a:t> гори, </a:t>
            </a:r>
            <a:r>
              <a:rPr lang="ru-RU" sz="1400" b="1" i="1" dirty="0" err="1" smtClean="0">
                <a:solidFill>
                  <a:schemeClr val="accent2">
                    <a:lumMod val="50000"/>
                  </a:schemeClr>
                </a:solidFill>
                <a:latin typeface="Monotype Corsiva" pitchFamily="66" charset="0"/>
              </a:rPr>
              <a:t>ні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ріки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пустелі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Дає</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провидіння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віддаленому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передбачає</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таємничо-глибинне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заглядає</a:t>
            </a:r>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минуле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проникає</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майбутнє</a:t>
            </a:r>
            <a:r>
              <a:rPr lang="ru-RU" sz="1400" b="1" i="1" dirty="0" smtClean="0">
                <a:solidFill>
                  <a:schemeClr val="accent2">
                    <a:lumMod val="50000"/>
                  </a:schemeClr>
                </a:solidFill>
                <a:latin typeface="Monotype Corsiva" pitchFamily="66" charset="0"/>
              </a:rPr>
              <a:t>…»[2;218] </a:t>
            </a:r>
            <a:r>
              <a:rPr lang="ru-RU" sz="1400" b="1" i="1" dirty="0" err="1" smtClean="0">
                <a:solidFill>
                  <a:schemeClr val="accent2">
                    <a:lumMod val="50000"/>
                  </a:schemeClr>
                </a:solidFill>
                <a:latin typeface="Monotype Corsiva" pitchFamily="66" charset="0"/>
              </a:rPr>
              <a:t>Реалізацію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цього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чинника</a:t>
            </a:r>
            <a:r>
              <a:rPr lang="ru-RU" sz="1400" b="1" i="1" dirty="0" smtClean="0">
                <a:solidFill>
                  <a:schemeClr val="accent2">
                    <a:lumMod val="50000"/>
                  </a:schemeClr>
                </a:solidFill>
                <a:latin typeface="Monotype Corsiva" pitchFamily="66" charset="0"/>
              </a:rPr>
              <a:t> я ставлю у </a:t>
            </a:r>
            <a:r>
              <a:rPr lang="ru-RU" sz="1400" b="1" i="1" dirty="0" err="1" smtClean="0">
                <a:solidFill>
                  <a:schemeClr val="accent2">
                    <a:lumMod val="50000"/>
                  </a:schemeClr>
                </a:solidFill>
                <a:latin typeface="Monotype Corsiva" pitchFamily="66" charset="0"/>
              </a:rPr>
              <a:t>залежність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від</a:t>
            </a:r>
            <a:r>
              <a:rPr lang="ru-RU" sz="1400" b="1" i="1" dirty="0" smtClean="0">
                <a:solidFill>
                  <a:schemeClr val="accent2">
                    <a:lumMod val="50000"/>
                  </a:schemeClr>
                </a:solidFill>
                <a:latin typeface="Monotype Corsiva" pitchFamily="66" charset="0"/>
              </a:rPr>
              <a:t> особи </a:t>
            </a:r>
            <a:r>
              <a:rPr lang="ru-RU" sz="1400" b="1" i="1" dirty="0" err="1" smtClean="0">
                <a:solidFill>
                  <a:schemeClr val="accent2">
                    <a:lumMod val="50000"/>
                  </a:schemeClr>
                </a:solidFill>
                <a:latin typeface="Monotype Corsiva" pitchFamily="66" charset="0"/>
              </a:rPr>
              <a:t>вчителя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що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є</a:t>
            </a:r>
            <a:r>
              <a:rPr lang="ru-RU" sz="1400" b="1" i="1" dirty="0" smtClean="0">
                <a:solidFill>
                  <a:schemeClr val="accent2">
                    <a:lumMod val="50000"/>
                  </a:schemeClr>
                </a:solidFill>
                <a:latin typeface="Monotype Corsiva" pitchFamily="66" charset="0"/>
              </a:rPr>
              <a:t> не </a:t>
            </a:r>
            <a:r>
              <a:rPr lang="ru-RU" sz="1400" b="1" i="1" dirty="0" err="1" smtClean="0">
                <a:solidFill>
                  <a:schemeClr val="accent2">
                    <a:lumMod val="50000"/>
                  </a:schemeClr>
                </a:solidFill>
                <a:latin typeface="Monotype Corsiva" pitchFamily="66" charset="0"/>
              </a:rPr>
              <a:t>менш</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відповідальною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аніж</a:t>
            </a:r>
            <a:r>
              <a:rPr lang="ru-RU" sz="1400" b="1" i="1" dirty="0" smtClean="0">
                <a:solidFill>
                  <a:schemeClr val="accent2">
                    <a:lumMod val="50000"/>
                  </a:schemeClr>
                </a:solidFill>
                <a:latin typeface="Monotype Corsiva" pitchFamily="66" charset="0"/>
              </a:rPr>
              <a:t> батьки, за </a:t>
            </a:r>
            <a:r>
              <a:rPr lang="ru-RU" sz="1400" b="1" i="1" dirty="0" err="1" smtClean="0">
                <a:solidFill>
                  <a:schemeClr val="accent2">
                    <a:lumMod val="50000"/>
                  </a:schemeClr>
                </a:solidFill>
                <a:latin typeface="Monotype Corsiva" pitchFamily="66" charset="0"/>
              </a:rPr>
              <a:t>життя</a:t>
            </a:r>
            <a:r>
              <a:rPr lang="ru-RU" sz="1400" b="1" i="1" dirty="0" smtClean="0">
                <a:solidFill>
                  <a:schemeClr val="accent2">
                    <a:lumMod val="50000"/>
                  </a:schemeClr>
                </a:solidFill>
                <a:latin typeface="Monotype Corsiva" pitchFamily="66" charset="0"/>
              </a:rPr>
              <a:t> та </a:t>
            </a:r>
            <a:r>
              <a:rPr lang="ru-RU" sz="1400" b="1" i="1" dirty="0" err="1" smtClean="0">
                <a:solidFill>
                  <a:schemeClr val="accent2">
                    <a:lumMod val="50000"/>
                  </a:schemeClr>
                </a:solidFill>
                <a:latin typeface="Monotype Corsiva" pitchFamily="66" charset="0"/>
              </a:rPr>
              <a:t>формування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дитини</a:t>
            </a:r>
            <a:r>
              <a:rPr lang="ru-RU" sz="1400" b="1" i="1" dirty="0" smtClean="0">
                <a:solidFill>
                  <a:schemeClr val="accent2">
                    <a:lumMod val="50000"/>
                  </a:schemeClr>
                </a:solidFill>
                <a:latin typeface="Monotype Corsiva" pitchFamily="66" charset="0"/>
              </a:rPr>
              <a:t> особою.</a:t>
            </a:r>
            <a:endParaRPr lang="ru-RU" sz="1400" dirty="0" smtClean="0">
              <a:solidFill>
                <a:schemeClr val="accent2">
                  <a:lumMod val="50000"/>
                </a:schemeClr>
              </a:solidFill>
              <a:latin typeface="Monotype Corsiva" pitchFamily="66" charset="0"/>
            </a:endParaRPr>
          </a:p>
          <a:p>
            <a:pPr algn="just"/>
            <a:r>
              <a:rPr lang="uk-UA" sz="1400" b="1" i="1" dirty="0" smtClean="0">
                <a:solidFill>
                  <a:schemeClr val="accent2">
                    <a:lumMod val="50000"/>
                  </a:schemeClr>
                </a:solidFill>
                <a:latin typeface="Monotype Corsiva" pitchFamily="66" charset="0"/>
              </a:rPr>
              <a:t>      Він(учитель) – дбайливий садівник, який, активно втручаючись у природний хід розвитку вихованця, веде його наперед наміченим шляхом.« Якщо велика справа панувати над тілами, то ще більша керувати душами… Якщо важливо лікувати тіло, то чи не найважливіше разом з тілом зберігати і душу людини цілою,здоровою,незіпсованою?» [2;107]</a:t>
            </a:r>
            <a:endParaRPr lang="ru-RU" sz="1400" dirty="0" smtClean="0">
              <a:solidFill>
                <a:schemeClr val="accent2">
                  <a:lumMod val="50000"/>
                </a:schemeClr>
              </a:solidFill>
              <a:latin typeface="Monotype Corsiva" pitchFamily="66" charset="0"/>
            </a:endParaRPr>
          </a:p>
          <a:p>
            <a:pPr algn="just"/>
            <a:r>
              <a:rPr lang="uk-UA" sz="1400" b="1" i="1" dirty="0" smtClean="0">
                <a:solidFill>
                  <a:schemeClr val="accent2">
                    <a:lumMod val="50000"/>
                  </a:schemeClr>
                </a:solidFill>
                <a:latin typeface="Monotype Corsiva" pitchFamily="66" charset="0"/>
              </a:rPr>
              <a:t>      Для того, щоб педагог добре виконував свої обов`язки, він сам повинен мати «</a:t>
            </a:r>
            <a:r>
              <a:rPr lang="uk-UA" sz="1400" b="1" i="1" dirty="0" err="1" smtClean="0">
                <a:solidFill>
                  <a:schemeClr val="accent2">
                    <a:lumMod val="50000"/>
                  </a:schemeClr>
                </a:solidFill>
                <a:latin typeface="Monotype Corsiva" pitchFamily="66" charset="0"/>
              </a:rPr>
              <a:t>природовідповідність</a:t>
            </a:r>
            <a:r>
              <a:rPr lang="uk-UA" sz="1400" b="1" i="1" dirty="0" smtClean="0">
                <a:solidFill>
                  <a:schemeClr val="accent2">
                    <a:lumMod val="50000"/>
                  </a:schemeClr>
                </a:solidFill>
                <a:latin typeface="Monotype Corsiva" pitchFamily="66" charset="0"/>
              </a:rPr>
              <a:t>» до педагогічної діяльності, бо праця вчителя лише тоді буде успішною, коли вона для нього є джерелом радості, щастя і насолоди. «Коли не полюбиш всією душею корисних наук, то всякий труд буде марним.»</a:t>
            </a:r>
            <a:r>
              <a:rPr lang="ru-RU" sz="1400" b="1" i="1" dirty="0" smtClean="0">
                <a:solidFill>
                  <a:schemeClr val="accent2">
                    <a:lumMod val="50000"/>
                  </a:schemeClr>
                </a:solidFill>
                <a:latin typeface="Monotype Corsiva" pitchFamily="66" charset="0"/>
              </a:rPr>
              <a:t>[2 ;227]  Учитель повинен </a:t>
            </a:r>
            <a:r>
              <a:rPr lang="ru-RU" sz="1400" b="1" i="1" dirty="0" err="1" smtClean="0">
                <a:solidFill>
                  <a:schemeClr val="accent2">
                    <a:lumMod val="50000"/>
                  </a:schemeClr>
                </a:solidFill>
                <a:latin typeface="Monotype Corsiva" pitchFamily="66" charset="0"/>
              </a:rPr>
              <a:t>безперервно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самовдосконалюватись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бо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хто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думає</a:t>
            </a:r>
            <a:r>
              <a:rPr lang="ru-RU" sz="1400" b="1" i="1" dirty="0" smtClean="0">
                <a:solidFill>
                  <a:schemeClr val="accent2">
                    <a:lumMod val="50000"/>
                  </a:schemeClr>
                </a:solidFill>
                <a:latin typeface="Monotype Corsiva" pitchFamily="66" charset="0"/>
              </a:rPr>
              <a:t> про науку, той любить </a:t>
            </a:r>
            <a:r>
              <a:rPr lang="ru-RU" sz="1400" b="1" i="1" dirty="0" err="1" smtClean="0">
                <a:solidFill>
                  <a:schemeClr val="accent2">
                    <a:lumMod val="50000"/>
                  </a:schemeClr>
                </a:solidFill>
                <a:latin typeface="Monotype Corsiva" pitchFamily="66" charset="0"/>
              </a:rPr>
              <a:t>її</a:t>
            </a:r>
            <a:r>
              <a:rPr lang="ru-RU" sz="1400" b="1" i="1" dirty="0" smtClean="0">
                <a:solidFill>
                  <a:schemeClr val="accent2">
                    <a:lumMod val="50000"/>
                  </a:schemeClr>
                </a:solidFill>
                <a:latin typeface="Monotype Corsiva" pitchFamily="66" charset="0"/>
              </a:rPr>
              <a:t> , а </a:t>
            </a:r>
            <a:r>
              <a:rPr lang="ru-RU" sz="1400" b="1" i="1" dirty="0" err="1" smtClean="0">
                <a:solidFill>
                  <a:schemeClr val="accent2">
                    <a:lumMod val="50000"/>
                  </a:schemeClr>
                </a:solidFill>
                <a:latin typeface="Monotype Corsiva" pitchFamily="66" charset="0"/>
              </a:rPr>
              <a:t>хто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її</a:t>
            </a:r>
            <a:r>
              <a:rPr lang="ru-RU" sz="1400" b="1" i="1" dirty="0" smtClean="0">
                <a:solidFill>
                  <a:schemeClr val="accent2">
                    <a:lumMod val="50000"/>
                  </a:schemeClr>
                </a:solidFill>
                <a:latin typeface="Monotype Corsiva" pitchFamily="66" charset="0"/>
              </a:rPr>
              <a:t> любить, той </a:t>
            </a:r>
            <a:r>
              <a:rPr lang="ru-RU" sz="1400" b="1" i="1" dirty="0" err="1" smtClean="0">
                <a:solidFill>
                  <a:schemeClr val="accent2">
                    <a:lumMod val="50000"/>
                  </a:schemeClr>
                </a:solidFill>
                <a:latin typeface="Monotype Corsiva" pitchFamily="66" charset="0"/>
              </a:rPr>
              <a:t>ніколи</a:t>
            </a:r>
            <a:r>
              <a:rPr lang="ru-RU" sz="1400" b="1" i="1" dirty="0" smtClean="0">
                <a:solidFill>
                  <a:schemeClr val="accent2">
                    <a:lumMod val="50000"/>
                  </a:schemeClr>
                </a:solidFill>
                <a:latin typeface="Monotype Corsiva" pitchFamily="66" charset="0"/>
              </a:rPr>
              <a:t> не </a:t>
            </a:r>
            <a:r>
              <a:rPr lang="ru-RU" sz="1400" b="1" i="1" dirty="0" err="1" smtClean="0">
                <a:solidFill>
                  <a:schemeClr val="accent2">
                    <a:lumMod val="50000"/>
                  </a:schemeClr>
                </a:solidFill>
                <a:latin typeface="Monotype Corsiva" pitchFamily="66" charset="0"/>
              </a:rPr>
              <a:t>перестає</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учитись</a:t>
            </a:r>
            <a:r>
              <a:rPr lang="ru-RU" sz="1400" b="1" i="1" dirty="0" smtClean="0">
                <a:solidFill>
                  <a:schemeClr val="accent2">
                    <a:lumMod val="50000"/>
                  </a:schemeClr>
                </a:solidFill>
                <a:latin typeface="Monotype Corsiva" pitchFamily="66" charset="0"/>
              </a:rPr>
              <a:t>»…[ 2;227]</a:t>
            </a:r>
            <a:endParaRPr lang="ru-RU" sz="1400" dirty="0" smtClean="0">
              <a:solidFill>
                <a:schemeClr val="accent2">
                  <a:lumMod val="50000"/>
                </a:schemeClr>
              </a:solidFill>
              <a:latin typeface="Monotype Corsiva" pitchFamily="66" charset="0"/>
            </a:endParaRPr>
          </a:p>
          <a:p>
            <a:pPr algn="just"/>
            <a:r>
              <a:rPr lang="ru-RU" sz="1400" b="1" i="1" dirty="0" smtClean="0">
                <a:solidFill>
                  <a:schemeClr val="accent2">
                    <a:lumMod val="50000"/>
                  </a:schemeClr>
                </a:solidFill>
                <a:latin typeface="Monotype Corsiva" pitchFamily="66" charset="0"/>
              </a:rPr>
              <a:t>    Як </a:t>
            </a:r>
            <a:r>
              <a:rPr lang="ru-RU" sz="1400" b="1" i="1" dirty="0" err="1" smtClean="0">
                <a:solidFill>
                  <a:schemeClr val="accent2">
                    <a:lumMod val="50000"/>
                  </a:schemeClr>
                </a:solidFill>
                <a:latin typeface="Monotype Corsiva" pitchFamily="66" charset="0"/>
              </a:rPr>
              <a:t>практикуючий</a:t>
            </a:r>
            <a:r>
              <a:rPr lang="ru-RU" sz="1400" b="1" i="1" dirty="0" smtClean="0">
                <a:solidFill>
                  <a:schemeClr val="accent2">
                    <a:lumMod val="50000"/>
                  </a:schemeClr>
                </a:solidFill>
                <a:latin typeface="Monotype Corsiva" pitchFamily="66" charset="0"/>
              </a:rPr>
              <a:t>  педагог, на </a:t>
            </a:r>
            <a:r>
              <a:rPr lang="ru-RU" sz="1400" b="1" i="1" dirty="0" err="1" smtClean="0">
                <a:solidFill>
                  <a:schemeClr val="accent2">
                    <a:lumMod val="50000"/>
                  </a:schemeClr>
                </a:solidFill>
                <a:latin typeface="Monotype Corsiva" pitchFamily="66" charset="0"/>
              </a:rPr>
              <a:t>основі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власних</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досліджень</a:t>
            </a:r>
            <a:r>
              <a:rPr lang="ru-RU" sz="1400" b="1" i="1" dirty="0" smtClean="0">
                <a:solidFill>
                  <a:schemeClr val="accent2">
                    <a:lumMod val="50000"/>
                  </a:schemeClr>
                </a:solidFill>
                <a:latin typeface="Monotype Corsiva" pitchFamily="66" charset="0"/>
              </a:rPr>
              <a:t>, я </a:t>
            </a:r>
            <a:r>
              <a:rPr lang="ru-RU" sz="1400" b="1" i="1" dirty="0" err="1" smtClean="0">
                <a:solidFill>
                  <a:schemeClr val="accent2">
                    <a:lumMod val="50000"/>
                  </a:schemeClr>
                </a:solidFill>
                <a:latin typeface="Monotype Corsiva" pitchFamily="66" charset="0"/>
              </a:rPr>
              <a:t>розробив</a:t>
            </a:r>
            <a:r>
              <a:rPr lang="ru-RU" sz="1400" b="1" i="1" dirty="0" smtClean="0">
                <a:solidFill>
                  <a:schemeClr val="accent2">
                    <a:lumMod val="50000"/>
                  </a:schemeClr>
                </a:solidFill>
                <a:latin typeface="Monotype Corsiva" pitchFamily="66" charset="0"/>
              </a:rPr>
              <a:t> низку </a:t>
            </a:r>
            <a:r>
              <a:rPr lang="ru-RU" sz="1400" b="1" i="1" dirty="0" err="1" smtClean="0">
                <a:solidFill>
                  <a:schemeClr val="accent2">
                    <a:lumMod val="50000"/>
                  </a:schemeClr>
                </a:solidFill>
                <a:latin typeface="Monotype Corsiva" pitchFamily="66" charset="0"/>
              </a:rPr>
              <a:t>дидактичних</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методичних</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положень</a:t>
            </a:r>
            <a:r>
              <a:rPr lang="ru-RU" sz="1400" b="1" i="1" dirty="0" smtClean="0">
                <a:solidFill>
                  <a:schemeClr val="accent2">
                    <a:lumMod val="50000"/>
                  </a:schemeClr>
                </a:solidFill>
                <a:latin typeface="Monotype Corsiva" pitchFamily="66" charset="0"/>
              </a:rPr>
              <a:t>, в основу </a:t>
            </a:r>
            <a:r>
              <a:rPr lang="ru-RU" sz="1400" b="1" i="1" dirty="0" err="1" smtClean="0">
                <a:solidFill>
                  <a:schemeClr val="accent2">
                    <a:lumMod val="50000"/>
                  </a:schemeClr>
                </a:solidFill>
                <a:latin typeface="Monotype Corsiva" pitchFamily="66" charset="0"/>
              </a:rPr>
              <a:t>яких</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лягли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вікові</a:t>
            </a:r>
            <a:r>
              <a:rPr lang="ru-RU" sz="1400" b="1" i="1" dirty="0" smtClean="0">
                <a:solidFill>
                  <a:schemeClr val="accent2">
                    <a:lumMod val="50000"/>
                  </a:schemeClr>
                </a:solidFill>
                <a:latin typeface="Monotype Corsiva" pitchFamily="66" charset="0"/>
              </a:rPr>
              <a:t> та </a:t>
            </a:r>
            <a:r>
              <a:rPr lang="ru-RU" sz="1400" b="1" i="1" dirty="0" err="1" smtClean="0">
                <a:solidFill>
                  <a:schemeClr val="accent2">
                    <a:lumMod val="50000"/>
                  </a:schemeClr>
                </a:solidFill>
                <a:latin typeface="Monotype Corsiva" pitchFamily="66" charset="0"/>
              </a:rPr>
              <a:t>індивідуальні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особливості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дітей</a:t>
            </a:r>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навчанні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пропоную</a:t>
            </a:r>
            <a:r>
              <a:rPr lang="ru-RU" sz="1400" b="1" i="1" dirty="0" smtClean="0">
                <a:solidFill>
                  <a:schemeClr val="accent2">
                    <a:lumMod val="50000"/>
                  </a:schemeClr>
                </a:solidFill>
                <a:latin typeface="Monotype Corsiva" pitchFamily="66" charset="0"/>
              </a:rPr>
              <a:t> правильно </a:t>
            </a:r>
            <a:r>
              <a:rPr lang="ru-RU" sz="1400" b="1" i="1" dirty="0" err="1" smtClean="0">
                <a:solidFill>
                  <a:schemeClr val="accent2">
                    <a:lumMod val="50000"/>
                  </a:schemeClr>
                </a:solidFill>
                <a:latin typeface="Monotype Corsiva" pitchFamily="66" charset="0"/>
              </a:rPr>
              <a:t>дозувати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матеріал</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викладати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його</a:t>
            </a:r>
            <a:r>
              <a:rPr lang="ru-RU" sz="1400" b="1" i="1" dirty="0" smtClean="0">
                <a:solidFill>
                  <a:schemeClr val="accent2">
                    <a:lumMod val="50000"/>
                  </a:schemeClr>
                </a:solidFill>
                <a:latin typeface="Monotype Corsiva" pitchFamily="66" charset="0"/>
              </a:rPr>
              <a:t> доступно</a:t>
            </a:r>
            <a:r>
              <a:rPr lang="ru-RU" b="1" i="1" dirty="0" smtClean="0">
                <a:solidFill>
                  <a:schemeClr val="accent2">
                    <a:lumMod val="50000"/>
                  </a:schemeClr>
                </a:solidFill>
                <a:latin typeface="Monotype Corsiva" pitchFamily="66" charset="0"/>
              </a:rPr>
              <a:t>, </a:t>
            </a:r>
            <a:r>
              <a:rPr lang="ru-RU" sz="1400" b="1" i="1" dirty="0" smtClean="0">
                <a:solidFill>
                  <a:schemeClr val="accent2">
                    <a:lumMod val="50000"/>
                  </a:schemeClr>
                </a:solidFill>
                <a:latin typeface="Monotype Corsiva" pitchFamily="66" charset="0"/>
              </a:rPr>
              <a:t>точно, ясно, </a:t>
            </a:r>
            <a:r>
              <a:rPr lang="ru-RU" sz="1400" b="1" i="1" dirty="0" err="1" smtClean="0">
                <a:solidFill>
                  <a:schemeClr val="accent2">
                    <a:lumMod val="50000"/>
                  </a:schemeClr>
                </a:solidFill>
                <a:latin typeface="Monotype Corsiva" pitchFamily="66" charset="0"/>
              </a:rPr>
              <a:t>використовуючи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наочність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пов`язуючи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теорію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a:t>
            </a:r>
            <a:r>
              <a:rPr lang="ru-RU" sz="1400" b="1" i="1" dirty="0" smtClean="0">
                <a:solidFill>
                  <a:schemeClr val="accent2">
                    <a:lumMod val="50000"/>
                  </a:schemeClr>
                </a:solidFill>
                <a:latin typeface="Monotype Corsiva" pitchFamily="66" charset="0"/>
              </a:rPr>
              <a:t> практикою, </a:t>
            </a:r>
            <a:r>
              <a:rPr lang="ru-RU" sz="1400" b="1" i="1" dirty="0" err="1" smtClean="0">
                <a:solidFill>
                  <a:schemeClr val="accent2">
                    <a:lumMod val="50000"/>
                  </a:schemeClr>
                </a:solidFill>
                <a:latin typeface="Monotype Corsiva" pitchFamily="66" charset="0"/>
              </a:rPr>
              <a:t>навчання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життям</a:t>
            </a:r>
            <a:r>
              <a:rPr lang="ru-RU" sz="1400" b="1" i="1" dirty="0" smtClean="0">
                <a:solidFill>
                  <a:schemeClr val="accent2">
                    <a:lumMod val="50000"/>
                  </a:schemeClr>
                </a:solidFill>
                <a:latin typeface="Monotype Corsiva" pitchFamily="66" charset="0"/>
              </a:rPr>
              <a:t>. Раджу </a:t>
            </a:r>
            <a:r>
              <a:rPr lang="ru-RU" sz="1400" b="1" i="1" dirty="0" err="1" smtClean="0">
                <a:solidFill>
                  <a:schemeClr val="accent2">
                    <a:lumMod val="50000"/>
                  </a:schemeClr>
                </a:solidFill>
                <a:latin typeface="Monotype Corsiva" pitchFamily="66" charset="0"/>
              </a:rPr>
              <a:t>виховувати</a:t>
            </a:r>
            <a:r>
              <a:rPr lang="ru-RU" sz="1400" b="1" i="1" dirty="0" smtClean="0">
                <a:solidFill>
                  <a:schemeClr val="accent2">
                    <a:lumMod val="50000"/>
                  </a:schemeClr>
                </a:solidFill>
                <a:latin typeface="Monotype Corsiva" pitchFamily="66" charset="0"/>
              </a:rPr>
              <a:t> не </a:t>
            </a:r>
            <a:r>
              <a:rPr lang="ru-RU" sz="1400" b="1" i="1" dirty="0" err="1" smtClean="0">
                <a:solidFill>
                  <a:schemeClr val="accent2">
                    <a:lumMod val="50000"/>
                  </a:schemeClr>
                </a:solidFill>
                <a:latin typeface="Monotype Corsiva" pitchFamily="66" charset="0"/>
              </a:rPr>
              <a:t>тільки</a:t>
            </a:r>
            <a:r>
              <a:rPr lang="ru-RU" sz="1400" b="1" i="1" dirty="0" smtClean="0">
                <a:solidFill>
                  <a:schemeClr val="accent2">
                    <a:lumMod val="50000"/>
                  </a:schemeClr>
                </a:solidFill>
                <a:latin typeface="Monotype Corsiva" pitchFamily="66" charset="0"/>
              </a:rPr>
              <a:t> словом, а </a:t>
            </a:r>
            <a:r>
              <a:rPr lang="ru-RU" sz="1400" b="1" i="1" dirty="0" err="1" smtClean="0">
                <a:solidFill>
                  <a:schemeClr val="accent2">
                    <a:lumMod val="50000"/>
                  </a:schemeClr>
                </a:solidFill>
                <a:latin typeface="Monotype Corsiva" pitchFamily="66" charset="0"/>
              </a:rPr>
              <a:t>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ділом</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переконаннями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привчати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дітей</a:t>
            </a:r>
            <a:r>
              <a:rPr lang="ru-RU" sz="1400" b="1" i="1" dirty="0" smtClean="0">
                <a:solidFill>
                  <a:schemeClr val="accent2">
                    <a:lumMod val="50000"/>
                  </a:schemeClr>
                </a:solidFill>
                <a:latin typeface="Monotype Corsiva" pitchFamily="66" charset="0"/>
              </a:rPr>
              <a:t> критично </a:t>
            </a:r>
            <a:r>
              <a:rPr lang="ru-RU" sz="1400" b="1" i="1" dirty="0" err="1" smtClean="0">
                <a:solidFill>
                  <a:schemeClr val="accent2">
                    <a:lumMod val="50000"/>
                  </a:schemeClr>
                </a:solidFill>
                <a:latin typeface="Monotype Corsiva" pitchFamily="66" charset="0"/>
              </a:rPr>
              <a:t>аналізувати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свої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вчинки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дотримуватися</a:t>
            </a:r>
            <a:r>
              <a:rPr lang="ru-RU" sz="1400" b="1" i="1" dirty="0" smtClean="0">
                <a:solidFill>
                  <a:schemeClr val="accent2">
                    <a:lumMod val="50000"/>
                  </a:schemeClr>
                </a:solidFill>
                <a:latin typeface="Monotype Corsiva" pitchFamily="66" charset="0"/>
              </a:rPr>
              <a:t>  режиму, </a:t>
            </a:r>
            <a:r>
              <a:rPr lang="ru-RU" sz="1400" b="1" i="1" dirty="0" err="1" smtClean="0">
                <a:solidFill>
                  <a:schemeClr val="accent2">
                    <a:lumMod val="50000"/>
                  </a:schemeClr>
                </a:solidFill>
                <a:latin typeface="Monotype Corsiva" pitchFamily="66" charset="0"/>
              </a:rPr>
              <a:t>уникати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надмірностей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навчати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усвідомлювати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істину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самостійно</a:t>
            </a:r>
            <a:r>
              <a:rPr lang="ru-RU" sz="1400" b="1" i="1" dirty="0" smtClean="0">
                <a:solidFill>
                  <a:schemeClr val="accent2">
                    <a:lumMod val="50000"/>
                  </a:schemeClr>
                </a:solidFill>
                <a:latin typeface="Monotype Corsiva" pitchFamily="66" charset="0"/>
              </a:rPr>
              <a:t>, через </a:t>
            </a:r>
            <a:r>
              <a:rPr lang="ru-RU" sz="1400" b="1" i="1" dirty="0" err="1" smtClean="0">
                <a:solidFill>
                  <a:schemeClr val="accent2">
                    <a:lumMod val="50000"/>
                  </a:schemeClr>
                </a:solidFill>
                <a:latin typeface="Monotype Corsiva" pitchFamily="66" charset="0"/>
              </a:rPr>
              <a:t>власну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активність</a:t>
            </a:r>
            <a:r>
              <a:rPr lang="ru-RU" sz="1400" b="1" i="1" dirty="0" smtClean="0">
                <a:solidFill>
                  <a:schemeClr val="accent2">
                    <a:lumMod val="50000"/>
                  </a:schemeClr>
                </a:solidFill>
                <a:latin typeface="Monotype Corsiva" pitchFamily="66" charset="0"/>
              </a:rPr>
              <a:t>. </a:t>
            </a:r>
            <a:endParaRPr lang="en-US" sz="1400" b="1" i="1" dirty="0" smtClean="0">
              <a:solidFill>
                <a:schemeClr val="accent2">
                  <a:lumMod val="50000"/>
                </a:schemeClr>
              </a:solidFill>
              <a:latin typeface="Monotype Corsiva" pitchFamily="66" charset="0"/>
            </a:endParaRPr>
          </a:p>
          <a:p>
            <a:pPr indent="93663" algn="just"/>
            <a:r>
              <a:rPr lang="en-US"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Поєднуючи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ідею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народності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розумового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виховання</a:t>
            </a:r>
            <a:r>
              <a:rPr lang="ru-RU" sz="1400" b="1" i="1" dirty="0" smtClean="0">
                <a:solidFill>
                  <a:schemeClr val="accent2">
                    <a:lumMod val="50000"/>
                  </a:schemeClr>
                </a:solidFill>
                <a:latin typeface="Monotype Corsiva" pitchFamily="66" charset="0"/>
              </a:rPr>
              <a:t>, я </a:t>
            </a:r>
            <a:r>
              <a:rPr lang="ru-RU" sz="1400" b="1" i="1" dirty="0" err="1" smtClean="0">
                <a:solidFill>
                  <a:schemeClr val="accent2">
                    <a:lumMod val="50000"/>
                  </a:schemeClr>
                </a:solidFill>
                <a:latin typeface="Monotype Corsiva" pitchFamily="66" charset="0"/>
              </a:rPr>
              <a:t>наполягаю</a:t>
            </a:r>
            <a:r>
              <a:rPr lang="ru-RU" sz="1400" b="1" i="1" dirty="0" smtClean="0">
                <a:solidFill>
                  <a:schemeClr val="accent2">
                    <a:lumMod val="50000"/>
                  </a:schemeClr>
                </a:solidFill>
                <a:latin typeface="Monotype Corsiva" pitchFamily="66" charset="0"/>
              </a:rPr>
              <a:t> на </a:t>
            </a:r>
            <a:r>
              <a:rPr lang="ru-RU" sz="1400" b="1" i="1" dirty="0" err="1" smtClean="0">
                <a:solidFill>
                  <a:schemeClr val="accent2">
                    <a:lumMod val="50000"/>
                  </a:schemeClr>
                </a:solidFill>
                <a:latin typeface="Monotype Corsiva" pitchFamily="66" charset="0"/>
              </a:rPr>
              <a:t>необхідності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навчання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всіх</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дітей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незалежно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від</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їхньго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соціального</a:t>
            </a:r>
            <a:r>
              <a:rPr lang="ru-RU" sz="1400" b="1" i="1" dirty="0" smtClean="0">
                <a:solidFill>
                  <a:schemeClr val="accent2">
                    <a:lumMod val="50000"/>
                  </a:schemeClr>
                </a:solidFill>
                <a:latin typeface="Monotype Corsiva" pitchFamily="66" charset="0"/>
              </a:rPr>
              <a:t> стану. Школа </a:t>
            </a:r>
            <a:r>
              <a:rPr lang="ru-RU" sz="1400" b="1" i="1" dirty="0" err="1" smtClean="0">
                <a:solidFill>
                  <a:schemeClr val="accent2">
                    <a:lumMod val="50000"/>
                  </a:schemeClr>
                </a:solidFill>
                <a:latin typeface="Monotype Corsiva" pitchFamily="66" charset="0"/>
              </a:rPr>
              <a:t>має</a:t>
            </a:r>
            <a:r>
              <a:rPr lang="ru-RU" sz="1400" b="1" i="1" dirty="0" smtClean="0">
                <a:solidFill>
                  <a:schemeClr val="accent2">
                    <a:lumMod val="50000"/>
                  </a:schemeClr>
                </a:solidFill>
                <a:latin typeface="Monotype Corsiva" pitchFamily="66" charset="0"/>
              </a:rPr>
              <a:t> бути доступна кожному, вона повинна </a:t>
            </a:r>
            <a:r>
              <a:rPr lang="ru-RU" sz="1400" b="1" i="1" dirty="0" err="1" smtClean="0">
                <a:solidFill>
                  <a:schemeClr val="accent2">
                    <a:lumMod val="50000"/>
                  </a:schemeClr>
                </a:solidFill>
                <a:latin typeface="Monotype Corsiva" pitchFamily="66" charset="0"/>
              </a:rPr>
              <a:t>враховувати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інтереси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кожної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особистості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Неперервність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навчання</a:t>
            </a:r>
            <a:r>
              <a:rPr lang="ru-RU" sz="1400" b="1" i="1" dirty="0" smtClean="0">
                <a:solidFill>
                  <a:schemeClr val="accent2">
                    <a:lumMod val="50000"/>
                  </a:schemeClr>
                </a:solidFill>
                <a:latin typeface="Monotype Corsiva" pitchFamily="66" charset="0"/>
              </a:rPr>
              <a:t> та </a:t>
            </a:r>
            <a:r>
              <a:rPr lang="ru-RU" sz="1400" b="1" i="1" dirty="0" err="1" smtClean="0">
                <a:solidFill>
                  <a:schemeClr val="accent2">
                    <a:lumMod val="50000"/>
                  </a:schemeClr>
                </a:solidFill>
                <a:latin typeface="Monotype Corsiva" pitchFamily="66" charset="0"/>
              </a:rPr>
              <a:t>виховання</a:t>
            </a:r>
            <a:r>
              <a:rPr lang="ru-RU" sz="1400" b="1" i="1" dirty="0" smtClean="0">
                <a:solidFill>
                  <a:schemeClr val="accent2">
                    <a:lumMod val="50000"/>
                  </a:schemeClr>
                </a:solidFill>
                <a:latin typeface="Monotype Corsiva" pitchFamily="66" charset="0"/>
              </a:rPr>
              <a:t> – </a:t>
            </a:r>
            <a:r>
              <a:rPr lang="ru-RU" sz="1400" b="1" i="1" dirty="0" err="1" smtClean="0">
                <a:solidFill>
                  <a:schemeClr val="accent2">
                    <a:lumMod val="50000"/>
                  </a:schemeClr>
                </a:solidFill>
                <a:latin typeface="Monotype Corsiva" pitchFamily="66" charset="0"/>
              </a:rPr>
              <a:t>це</a:t>
            </a:r>
            <a:r>
              <a:rPr lang="ru-RU" sz="1400" b="1" i="1" dirty="0" smtClean="0">
                <a:solidFill>
                  <a:schemeClr val="accent2">
                    <a:lumMod val="50000"/>
                  </a:schemeClr>
                </a:solidFill>
                <a:latin typeface="Monotype Corsiva" pitchFamily="66" charset="0"/>
              </a:rPr>
              <a:t> кроки до </a:t>
            </a:r>
            <a:r>
              <a:rPr lang="ru-RU" sz="1400" b="1" i="1" dirty="0" err="1" smtClean="0">
                <a:solidFill>
                  <a:schemeClr val="accent2">
                    <a:lumMod val="50000"/>
                  </a:schemeClr>
                </a:solidFill>
                <a:latin typeface="Monotype Corsiva" pitchFamily="66" charset="0"/>
              </a:rPr>
              <a:t>успіху</a:t>
            </a:r>
            <a:r>
              <a:rPr lang="ru-RU" sz="1400" b="1" i="1" dirty="0" smtClean="0">
                <a:solidFill>
                  <a:schemeClr val="accent2">
                    <a:lumMod val="50000"/>
                  </a:schemeClr>
                </a:solidFill>
                <a:latin typeface="Monotype Corsiva" pitchFamily="66" charset="0"/>
              </a:rPr>
              <a:t> в </a:t>
            </a:r>
            <a:r>
              <a:rPr lang="ru-RU" sz="1400" b="1" i="1" dirty="0" err="1" smtClean="0">
                <a:solidFill>
                  <a:schemeClr val="accent2">
                    <a:lumMod val="50000"/>
                  </a:schemeClr>
                </a:solidFill>
                <a:latin typeface="Monotype Corsiva" pitchFamily="66" charset="0"/>
              </a:rPr>
              <a:t>житті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Знаходь</a:t>
            </a:r>
            <a:r>
              <a:rPr lang="ru-RU" sz="1400" b="1" i="1" dirty="0" smtClean="0">
                <a:solidFill>
                  <a:schemeClr val="accent2">
                    <a:lumMod val="50000"/>
                  </a:schemeClr>
                </a:solidFill>
                <a:latin typeface="Monotype Corsiva" pitchFamily="66" charset="0"/>
              </a:rPr>
              <a:t> годину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щоденно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потроху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але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обов`язково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саме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щоденно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підкидай</a:t>
            </a:r>
            <a:r>
              <a:rPr lang="ru-RU" sz="1400" b="1" i="1" dirty="0" smtClean="0">
                <a:solidFill>
                  <a:schemeClr val="accent2">
                    <a:lumMod val="50000"/>
                  </a:schemeClr>
                </a:solidFill>
                <a:latin typeface="Monotype Corsiva" pitchFamily="66" charset="0"/>
              </a:rPr>
              <a:t> в душу, як у </a:t>
            </a:r>
            <a:r>
              <a:rPr lang="ru-RU" sz="1400" b="1" i="1" dirty="0" err="1" smtClean="0">
                <a:solidFill>
                  <a:schemeClr val="accent2">
                    <a:lumMod val="50000"/>
                  </a:schemeClr>
                </a:solidFill>
                <a:latin typeface="Monotype Corsiva" pitchFamily="66" charset="0"/>
              </a:rPr>
              <a:t>шлунок</a:t>
            </a:r>
            <a:r>
              <a:rPr lang="ru-RU" sz="1400" b="1" i="1" dirty="0" smtClean="0">
                <a:solidFill>
                  <a:schemeClr val="accent2">
                    <a:lumMod val="50000"/>
                  </a:schemeClr>
                </a:solidFill>
                <a:latin typeface="Monotype Corsiva" pitchFamily="66" charset="0"/>
              </a:rPr>
              <a:t>, слово </a:t>
            </a:r>
            <a:r>
              <a:rPr lang="ru-RU" sz="1400" b="1" i="1" dirty="0" err="1" smtClean="0">
                <a:solidFill>
                  <a:schemeClr val="accent2">
                    <a:lumMod val="50000"/>
                  </a:schemeClr>
                </a:solidFill>
                <a:latin typeface="Monotype Corsiva" pitchFamily="66" charset="0"/>
              </a:rPr>
              <a:t>або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вислів</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немов</a:t>
            </a:r>
            <a:r>
              <a:rPr lang="ru-RU" sz="1400" b="1" i="1" dirty="0" smtClean="0">
                <a:solidFill>
                  <a:schemeClr val="accent2">
                    <a:lumMod val="50000"/>
                  </a:schemeClr>
                </a:solidFill>
                <a:latin typeface="Monotype Corsiva" pitchFamily="66" charset="0"/>
              </a:rPr>
              <a:t> до </a:t>
            </a:r>
            <a:r>
              <a:rPr lang="ru-RU" sz="1400" b="1" i="1" dirty="0" err="1" smtClean="0">
                <a:solidFill>
                  <a:schemeClr val="accent2">
                    <a:lumMod val="50000"/>
                  </a:schemeClr>
                </a:solidFill>
                <a:latin typeface="Monotype Corsiva" pitchFamily="66" charset="0"/>
              </a:rPr>
              <a:t>вогню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підкидай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потроху</a:t>
            </a:r>
            <a:r>
              <a:rPr lang="ru-RU" sz="1400" b="1" i="1" dirty="0" smtClean="0">
                <a:solidFill>
                  <a:schemeClr val="accent2">
                    <a:lumMod val="50000"/>
                  </a:schemeClr>
                </a:solidFill>
                <a:latin typeface="Monotype Corsiva" pitchFamily="66" charset="0"/>
              </a:rPr>
              <a:t> поживи , </a:t>
            </a:r>
            <a:r>
              <a:rPr lang="ru-RU" sz="1400" b="1" i="1" dirty="0" err="1" smtClean="0">
                <a:solidFill>
                  <a:schemeClr val="accent2">
                    <a:lumMod val="50000"/>
                  </a:schemeClr>
                </a:solidFill>
                <a:latin typeface="Monotype Corsiva" pitchFamily="66" charset="0"/>
              </a:rPr>
              <a:t>щоб</a:t>
            </a:r>
            <a:r>
              <a:rPr lang="ru-RU" sz="1400" b="1" i="1" dirty="0" smtClean="0">
                <a:solidFill>
                  <a:schemeClr val="accent2">
                    <a:lumMod val="50000"/>
                  </a:schemeClr>
                </a:solidFill>
                <a:latin typeface="Monotype Corsiva" pitchFamily="66" charset="0"/>
              </a:rPr>
              <a:t> душа живилась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росла,а</a:t>
            </a:r>
            <a:r>
              <a:rPr lang="ru-RU" sz="1400" b="1" i="1" dirty="0" smtClean="0">
                <a:solidFill>
                  <a:schemeClr val="accent2">
                    <a:lumMod val="50000"/>
                  </a:schemeClr>
                </a:solidFill>
                <a:latin typeface="Monotype Corsiva" pitchFamily="66" charset="0"/>
              </a:rPr>
              <a:t> не </a:t>
            </a:r>
            <a:r>
              <a:rPr lang="ru-RU" sz="1400" b="1" i="1" dirty="0" err="1" smtClean="0">
                <a:solidFill>
                  <a:schemeClr val="accent2">
                    <a:lumMod val="50000"/>
                  </a:schemeClr>
                </a:solidFill>
                <a:latin typeface="Monotype Corsiva" pitchFamily="66" charset="0"/>
              </a:rPr>
              <a:t>пригнічувалась</a:t>
            </a:r>
            <a:r>
              <a:rPr lang="ru-RU" sz="1400" b="1" i="1" dirty="0" smtClean="0">
                <a:solidFill>
                  <a:schemeClr val="accent2">
                    <a:lumMod val="50000"/>
                  </a:schemeClr>
                </a:solidFill>
                <a:latin typeface="Monotype Corsiva" pitchFamily="66" charset="0"/>
              </a:rPr>
              <a:t>.»[</a:t>
            </a:r>
            <a:r>
              <a:rPr lang="uk-UA" sz="1400" b="1" i="1" dirty="0" smtClean="0">
                <a:solidFill>
                  <a:schemeClr val="accent2">
                    <a:lumMod val="50000"/>
                  </a:schemeClr>
                </a:solidFill>
                <a:latin typeface="Monotype Corsiva" pitchFamily="66" charset="0"/>
              </a:rPr>
              <a:t> 2;397</a:t>
            </a:r>
            <a:r>
              <a:rPr lang="ru-RU" sz="1400" b="1" i="1" dirty="0" smtClean="0">
                <a:solidFill>
                  <a:schemeClr val="accent2">
                    <a:lumMod val="50000"/>
                  </a:schemeClr>
                </a:solidFill>
                <a:latin typeface="Monotype Corsiva" pitchFamily="66" charset="0"/>
              </a:rPr>
              <a:t>] </a:t>
            </a:r>
            <a:endParaRPr lang="ru-RU" sz="1400" dirty="0" smtClean="0">
              <a:solidFill>
                <a:schemeClr val="accent2">
                  <a:lumMod val="50000"/>
                </a:schemeClr>
              </a:solidFill>
              <a:latin typeface="Monotype Corsiva" pitchFamily="66" charset="0"/>
            </a:endParaRPr>
          </a:p>
          <a:p>
            <a:pPr algn="just"/>
            <a:endParaRPr lang="ru-RU" sz="1400" dirty="0" smtClean="0">
              <a:solidFill>
                <a:schemeClr val="accent2">
                  <a:lumMod val="50000"/>
                </a:schemeClr>
              </a:solidFill>
              <a:latin typeface="Monotype Corsiva" pitchFamily="66" charset="0"/>
            </a:endParaRPr>
          </a:p>
          <a:p>
            <a:pPr algn="just"/>
            <a:endParaRPr lang="ru-RU" sz="1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2"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2"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2"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2" cstate="print"/>
          <a:srcRect/>
          <a:stretch>
            <a:fillRect/>
          </a:stretch>
        </p:blipFill>
        <p:spPr bwMode="auto">
          <a:xfrm>
            <a:off x="3422650" y="8613775"/>
            <a:ext cx="3435350" cy="530225"/>
          </a:xfrm>
          <a:prstGeom prst="rect">
            <a:avLst/>
          </a:prstGeom>
          <a:noFill/>
        </p:spPr>
      </p:pic>
      <p:sp>
        <p:nvSpPr>
          <p:cNvPr id="6" name="TextBox 5"/>
          <p:cNvSpPr txBox="1"/>
          <p:nvPr/>
        </p:nvSpPr>
        <p:spPr>
          <a:xfrm>
            <a:off x="785794" y="857224"/>
            <a:ext cx="5429288" cy="338554"/>
          </a:xfrm>
          <a:prstGeom prst="rect">
            <a:avLst/>
          </a:prstGeom>
          <a:noFill/>
        </p:spPr>
        <p:txBody>
          <a:bodyPr wrap="square" rtlCol="0">
            <a:spAutoFit/>
          </a:bodyPr>
          <a:lstStyle/>
          <a:p>
            <a:endParaRPr lang="ru-RU" sz="1600" b="1" dirty="0">
              <a:solidFill>
                <a:schemeClr val="accent2">
                  <a:lumMod val="50000"/>
                </a:schemeClr>
              </a:solidFill>
              <a:latin typeface="Monotype Corsiva" pitchFamily="66" charset="0"/>
            </a:endParaRPr>
          </a:p>
        </p:txBody>
      </p:sp>
      <p:sp>
        <p:nvSpPr>
          <p:cNvPr id="7" name="TextBox 6"/>
          <p:cNvSpPr txBox="1"/>
          <p:nvPr/>
        </p:nvSpPr>
        <p:spPr>
          <a:xfrm>
            <a:off x="6572272" y="8215338"/>
            <a:ext cx="301686" cy="369332"/>
          </a:xfrm>
          <a:prstGeom prst="rect">
            <a:avLst/>
          </a:prstGeom>
          <a:noFill/>
        </p:spPr>
        <p:txBody>
          <a:bodyPr wrap="none" rtlCol="0">
            <a:spAutoFit/>
          </a:bodyPr>
          <a:lstStyle/>
          <a:p>
            <a:r>
              <a:rPr lang="en-US" dirty="0" smtClean="0"/>
              <a:t>7</a:t>
            </a:r>
            <a:endParaRPr lang="ru-RU" dirty="0"/>
          </a:p>
        </p:txBody>
      </p:sp>
      <p:sp>
        <p:nvSpPr>
          <p:cNvPr id="10" name="TextBox 9"/>
          <p:cNvSpPr txBox="1"/>
          <p:nvPr/>
        </p:nvSpPr>
        <p:spPr>
          <a:xfrm>
            <a:off x="548680" y="971600"/>
            <a:ext cx="5760640" cy="7632859"/>
          </a:xfrm>
          <a:prstGeom prst="rect">
            <a:avLst/>
          </a:prstGeom>
          <a:noFill/>
        </p:spPr>
        <p:txBody>
          <a:bodyPr wrap="square" rtlCol="0">
            <a:spAutoFit/>
          </a:bodyPr>
          <a:lstStyle/>
          <a:p>
            <a:pPr algn="just"/>
            <a:r>
              <a:rPr lang="en-US"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Отже</a:t>
            </a:r>
            <a:r>
              <a:rPr lang="ru-RU" sz="1400" b="1" i="1" dirty="0" smtClean="0">
                <a:solidFill>
                  <a:schemeClr val="accent2">
                    <a:lumMod val="50000"/>
                  </a:schemeClr>
                </a:solidFill>
                <a:latin typeface="Monotype Corsiva" pitchFamily="66" charset="0"/>
              </a:rPr>
              <a:t>, правильно  </a:t>
            </a:r>
            <a:r>
              <a:rPr lang="ru-RU" sz="1400" b="1" i="1" dirty="0" err="1" smtClean="0">
                <a:solidFill>
                  <a:schemeClr val="accent2">
                    <a:lumMod val="50000"/>
                  </a:schemeClr>
                </a:solidFill>
                <a:latin typeface="Monotype Corsiva" pitchFamily="66" charset="0"/>
              </a:rPr>
              <a:t>організоване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виховання</a:t>
            </a:r>
            <a:r>
              <a:rPr lang="ru-RU" sz="1400" b="1" i="1" dirty="0" smtClean="0">
                <a:solidFill>
                  <a:schemeClr val="accent2">
                    <a:lumMod val="50000"/>
                  </a:schemeClr>
                </a:solidFill>
                <a:latin typeface="Monotype Corsiva" pitchFamily="66" charset="0"/>
              </a:rPr>
              <a:t>, яке </a:t>
            </a:r>
            <a:r>
              <a:rPr lang="ru-RU" sz="1400" b="1" i="1" dirty="0" err="1" smtClean="0">
                <a:solidFill>
                  <a:schemeClr val="accent2">
                    <a:lumMod val="50000"/>
                  </a:schemeClr>
                </a:solidFill>
                <a:latin typeface="Monotype Corsiva" pitchFamily="66" charset="0"/>
              </a:rPr>
              <a:t>полягає</a:t>
            </a:r>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всебічному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гармонійному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розвитку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особистості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кожної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дитини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максимальним</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урахуванням</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її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природних</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нахилів</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задатків</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що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здійснюється</a:t>
            </a:r>
            <a:r>
              <a:rPr lang="ru-RU" sz="1400" b="1" i="1" dirty="0" smtClean="0">
                <a:solidFill>
                  <a:schemeClr val="accent2">
                    <a:lumMod val="50000"/>
                  </a:schemeClr>
                </a:solidFill>
                <a:latin typeface="Monotype Corsiva" pitchFamily="66" charset="0"/>
              </a:rPr>
              <a:t> </a:t>
            </a:r>
            <a:r>
              <a:rPr lang="uk-UA" sz="1400" b="1" i="1" dirty="0" smtClean="0">
                <a:solidFill>
                  <a:schemeClr val="accent2">
                    <a:lumMod val="50000"/>
                  </a:schemeClr>
                </a:solidFill>
                <a:latin typeface="Monotype Corsiva" pitchFamily="66" charset="0"/>
              </a:rPr>
              <a:t>спільними </a:t>
            </a:r>
            <a:r>
              <a:rPr lang="ru-RU" sz="1400" b="1" i="1" dirty="0" err="1" smtClean="0">
                <a:solidFill>
                  <a:schemeClr val="accent2">
                    <a:lumMod val="50000"/>
                  </a:schemeClr>
                </a:solidFill>
                <a:latin typeface="Monotype Corsiva" pitchFamily="66" charset="0"/>
              </a:rPr>
              <a:t>зусиллями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батьків</a:t>
            </a:r>
            <a:r>
              <a:rPr lang="ru-RU" sz="1400" b="1" i="1" dirty="0" smtClean="0">
                <a:solidFill>
                  <a:schemeClr val="accent2">
                    <a:lumMod val="50000"/>
                  </a:schemeClr>
                </a:solidFill>
                <a:latin typeface="Monotype Corsiva" pitchFamily="66" charset="0"/>
              </a:rPr>
              <a:t> та  </a:t>
            </a:r>
            <a:r>
              <a:rPr lang="ru-RU" sz="1400" b="1" i="1" dirty="0" err="1" smtClean="0">
                <a:solidFill>
                  <a:schemeClr val="accent2">
                    <a:lumMod val="50000"/>
                  </a:schemeClr>
                </a:solidFill>
                <a:latin typeface="Monotype Corsiva" pitchFamily="66" charset="0"/>
              </a:rPr>
              <a:t>вчителів</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починаючи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a:t>
            </a:r>
            <a:r>
              <a:rPr lang="ru-RU" sz="1400" b="1" i="1" dirty="0" smtClean="0">
                <a:solidFill>
                  <a:schemeClr val="accent2">
                    <a:lumMod val="50000"/>
                  </a:schemeClr>
                </a:solidFill>
                <a:latin typeface="Monotype Corsiva" pitchFamily="66" charset="0"/>
              </a:rPr>
              <a:t> перших </a:t>
            </a:r>
            <a:r>
              <a:rPr lang="ru-RU" sz="1400" b="1" i="1" dirty="0" err="1" smtClean="0">
                <a:solidFill>
                  <a:schemeClr val="accent2">
                    <a:lumMod val="50000"/>
                  </a:schemeClr>
                </a:solidFill>
                <a:latin typeface="Monotype Corsiva" pitchFamily="66" charset="0"/>
              </a:rPr>
              <a:t>днів</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життя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дитини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є</a:t>
            </a:r>
            <a:r>
              <a:rPr lang="ru-RU" sz="1400" b="1" i="1" dirty="0" smtClean="0">
                <a:solidFill>
                  <a:schemeClr val="accent2">
                    <a:lumMod val="50000"/>
                  </a:schemeClr>
                </a:solidFill>
                <a:latin typeface="Monotype Corsiva" pitchFamily="66" charset="0"/>
              </a:rPr>
              <a:t>, на мою думку, </a:t>
            </a:r>
            <a:r>
              <a:rPr lang="ru-RU" sz="1400" b="1" i="1" dirty="0" err="1" smtClean="0">
                <a:solidFill>
                  <a:schemeClr val="accent2">
                    <a:lumMod val="50000"/>
                  </a:schemeClr>
                </a:solidFill>
                <a:latin typeface="Monotype Corsiva" pitchFamily="66" charset="0"/>
              </a:rPr>
              <a:t>запорукою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успішного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запобігання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відхилень</a:t>
            </a:r>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поведінці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учнівської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молоді</a:t>
            </a:r>
            <a:r>
              <a:rPr lang="ru-RU" sz="1400" b="1" i="1" dirty="0" smtClean="0">
                <a:solidFill>
                  <a:schemeClr val="accent2">
                    <a:lumMod val="50000"/>
                  </a:schemeClr>
                </a:solidFill>
                <a:latin typeface="Monotype Corsiva" pitchFamily="66" charset="0"/>
              </a:rPr>
              <a:t>.</a:t>
            </a:r>
            <a:endParaRPr lang="ru-RU" sz="1400" dirty="0" smtClean="0">
              <a:solidFill>
                <a:schemeClr val="accent2">
                  <a:lumMod val="50000"/>
                </a:schemeClr>
              </a:solidFill>
              <a:latin typeface="Monotype Corsiva" pitchFamily="66" charset="0"/>
            </a:endParaRPr>
          </a:p>
          <a:p>
            <a:pPr algn="just"/>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Велику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увагу</a:t>
            </a:r>
            <a:r>
              <a:rPr lang="ru-RU" sz="1400" b="1" i="1" dirty="0" smtClean="0">
                <a:solidFill>
                  <a:schemeClr val="accent2">
                    <a:lumMod val="50000"/>
                  </a:schemeClr>
                </a:solidFill>
                <a:latin typeface="Monotype Corsiva" pitchFamily="66" charset="0"/>
              </a:rPr>
              <a:t> треба </a:t>
            </a:r>
            <a:r>
              <a:rPr lang="ru-RU" sz="1400" b="1" i="1" dirty="0" err="1" smtClean="0">
                <a:solidFill>
                  <a:schemeClr val="accent2">
                    <a:lumMod val="50000"/>
                  </a:schemeClr>
                </a:solidFill>
                <a:latin typeface="Monotype Corsiva" pitchFamily="66" charset="0"/>
              </a:rPr>
              <a:t>приділяти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морально-етичному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господарсько-трудовому</a:t>
            </a:r>
            <a:r>
              <a:rPr lang="ru-RU" sz="1400" b="1" i="1" dirty="0" smtClean="0">
                <a:solidFill>
                  <a:schemeClr val="accent2">
                    <a:lumMod val="50000"/>
                  </a:schemeClr>
                </a:solidFill>
                <a:latin typeface="Monotype Corsiva" pitchFamily="66" charset="0"/>
              </a:rPr>
              <a:t> та </a:t>
            </a:r>
            <a:r>
              <a:rPr lang="ru-RU" sz="1400" b="1" i="1" dirty="0" err="1" smtClean="0">
                <a:solidFill>
                  <a:schemeClr val="accent2">
                    <a:lumMod val="50000"/>
                  </a:schemeClr>
                </a:solidFill>
                <a:latin typeface="Monotype Corsiva" pitchFamily="66" charset="0"/>
              </a:rPr>
              <a:t>естетичному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вихованню</a:t>
            </a:r>
            <a:r>
              <a:rPr lang="ru-RU" sz="1400" b="1" i="1" dirty="0" smtClean="0">
                <a:solidFill>
                  <a:schemeClr val="accent2">
                    <a:lumMod val="50000"/>
                  </a:schemeClr>
                </a:solidFill>
                <a:latin typeface="Monotype Corsiva" pitchFamily="66" charset="0"/>
              </a:rPr>
              <a:t>. На них я </a:t>
            </a:r>
            <a:r>
              <a:rPr lang="ru-RU" sz="1400" b="1" i="1" dirty="0" err="1" smtClean="0">
                <a:solidFill>
                  <a:schemeClr val="accent2">
                    <a:lumMod val="50000"/>
                  </a:schemeClr>
                </a:solidFill>
                <a:latin typeface="Monotype Corsiva" pitchFamily="66" charset="0"/>
              </a:rPr>
              <a:t>покладаю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надію</a:t>
            </a:r>
            <a:r>
              <a:rPr lang="ru-RU" sz="1400" b="1" i="1" dirty="0" smtClean="0">
                <a:solidFill>
                  <a:schemeClr val="accent2">
                    <a:lumMod val="50000"/>
                  </a:schemeClr>
                </a:solidFill>
                <a:latin typeface="Monotype Corsiva" pitchFamily="66" charset="0"/>
              </a:rPr>
              <a:t> в </a:t>
            </a:r>
            <a:r>
              <a:rPr lang="ru-RU" sz="1400" b="1" i="1" dirty="0" err="1" smtClean="0">
                <a:solidFill>
                  <a:schemeClr val="accent2">
                    <a:lumMod val="50000"/>
                  </a:schemeClr>
                </a:solidFill>
                <a:latin typeface="Monotype Corsiva" pitchFamily="66" charset="0"/>
              </a:rPr>
              <a:t>забезпеченні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її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дитини</a:t>
            </a:r>
            <a:r>
              <a:rPr lang="ru-RU" sz="1400" b="1" i="1" dirty="0" smtClean="0">
                <a:solidFill>
                  <a:schemeClr val="accent2">
                    <a:lumMod val="50000"/>
                  </a:schemeClr>
                </a:solidFill>
                <a:latin typeface="Monotype Corsiva" pitchFamily="66" charset="0"/>
              </a:rPr>
              <a:t>)</a:t>
            </a:r>
            <a:r>
              <a:rPr lang="ru-RU" sz="1400" b="1" i="1" dirty="0" err="1" smtClean="0">
                <a:solidFill>
                  <a:schemeClr val="accent2">
                    <a:lumMod val="50000"/>
                  </a:schemeClr>
                </a:solidFill>
                <a:latin typeface="Monotype Corsiva" pitchFamily="66" charset="0"/>
              </a:rPr>
              <a:t>природної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гамонії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національного</a:t>
            </a:r>
            <a:r>
              <a:rPr lang="ru-RU" sz="1400" b="1" i="1" dirty="0" smtClean="0">
                <a:solidFill>
                  <a:schemeClr val="accent2">
                    <a:lumMod val="50000"/>
                  </a:schemeClr>
                </a:solidFill>
                <a:latin typeface="Monotype Corsiva" pitchFamily="66" charset="0"/>
              </a:rPr>
              <a:t> та </a:t>
            </a:r>
            <a:r>
              <a:rPr lang="ru-RU" sz="1400" b="1" i="1" dirty="0" err="1" smtClean="0">
                <a:solidFill>
                  <a:schemeClr val="accent2">
                    <a:lumMod val="50000"/>
                  </a:schemeClr>
                </a:solidFill>
                <a:latin typeface="Monotype Corsiva" pitchFamily="66" charset="0"/>
              </a:rPr>
              <a:t>вселюдського</a:t>
            </a:r>
            <a:r>
              <a:rPr lang="ru-RU" sz="1400" b="1" i="1" dirty="0" smtClean="0">
                <a:solidFill>
                  <a:schemeClr val="accent2">
                    <a:lumMod val="50000"/>
                  </a:schemeClr>
                </a:solidFill>
                <a:latin typeface="Monotype Corsiva" pitchFamily="66" charset="0"/>
              </a:rPr>
              <a:t>.</a:t>
            </a:r>
            <a:endParaRPr lang="ru-RU" sz="1400" dirty="0" smtClean="0">
              <a:solidFill>
                <a:schemeClr val="accent2">
                  <a:lumMod val="50000"/>
                </a:schemeClr>
              </a:solidFill>
              <a:latin typeface="Monotype Corsiva" pitchFamily="66" charset="0"/>
            </a:endParaRPr>
          </a:p>
          <a:p>
            <a:pPr algn="just"/>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Важливим</a:t>
            </a:r>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розвитку</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мотиваціі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моральної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поведінки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особистості</a:t>
            </a:r>
            <a:r>
              <a:rPr lang="ru-RU" sz="1400" b="1" i="1" dirty="0" smtClean="0">
                <a:solidFill>
                  <a:schemeClr val="accent2">
                    <a:lumMod val="50000"/>
                  </a:schemeClr>
                </a:solidFill>
                <a:latin typeface="Monotype Corsiva" pitchFamily="66" charset="0"/>
              </a:rPr>
              <a:t> надаю </a:t>
            </a:r>
            <a:r>
              <a:rPr lang="ru-RU" sz="1400" b="1" i="1" dirty="0" err="1" smtClean="0">
                <a:solidFill>
                  <a:schemeClr val="accent2">
                    <a:lumMod val="50000"/>
                  </a:schemeClr>
                </a:solidFill>
                <a:latin typeface="Monotype Corsiva" pitchFamily="66" charset="0"/>
              </a:rPr>
              <a:t>почуттям</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що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зароджуються</a:t>
            </a:r>
            <a:r>
              <a:rPr lang="ru-RU" sz="1400" b="1" i="1" dirty="0" smtClean="0">
                <a:solidFill>
                  <a:schemeClr val="accent2">
                    <a:lumMod val="50000"/>
                  </a:schemeClr>
                </a:solidFill>
                <a:latin typeface="Monotype Corsiva" pitchFamily="66" charset="0"/>
              </a:rPr>
              <a:t> в </a:t>
            </a:r>
            <a:r>
              <a:rPr lang="ru-RU" sz="1400" b="1" i="1" dirty="0" err="1" smtClean="0">
                <a:solidFill>
                  <a:schemeClr val="accent2">
                    <a:lumMod val="50000"/>
                  </a:schemeClr>
                </a:solidFill>
                <a:latin typeface="Monotype Corsiva" pitchFamily="66" charset="0"/>
              </a:rPr>
              <a:t>серці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бо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воно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є</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корінь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сонце</a:t>
            </a:r>
            <a:r>
              <a:rPr lang="ru-RU" sz="1400" b="1" i="1" dirty="0" smtClean="0">
                <a:solidFill>
                  <a:schemeClr val="accent2">
                    <a:lumMod val="50000"/>
                  </a:schemeClr>
                </a:solidFill>
                <a:latin typeface="Monotype Corsiva" pitchFamily="66" charset="0"/>
              </a:rPr>
              <a:t>, голова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цар</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людині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Ця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єдність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полягає</a:t>
            </a:r>
            <a:r>
              <a:rPr lang="ru-RU" sz="1400" b="1" i="1" dirty="0" smtClean="0">
                <a:solidFill>
                  <a:schemeClr val="accent2">
                    <a:lumMod val="50000"/>
                  </a:schemeClr>
                </a:solidFill>
                <a:latin typeface="Monotype Corsiva" pitchFamily="66" charset="0"/>
              </a:rPr>
              <a:t> в тому, </a:t>
            </a:r>
            <a:r>
              <a:rPr lang="ru-RU" sz="1400" b="1" i="1" dirty="0" err="1" smtClean="0">
                <a:solidFill>
                  <a:schemeClr val="accent2">
                    <a:lumMod val="50000"/>
                  </a:schemeClr>
                </a:solidFill>
                <a:latin typeface="Monotype Corsiva" pitchFamily="66" charset="0"/>
              </a:rPr>
              <a:t>що</a:t>
            </a:r>
            <a:r>
              <a:rPr lang="ru-RU" sz="1400" b="1" i="1" dirty="0" smtClean="0">
                <a:solidFill>
                  <a:schemeClr val="accent2">
                    <a:lumMod val="50000"/>
                  </a:schemeClr>
                </a:solidFill>
                <a:latin typeface="Monotype Corsiva" pitchFamily="66" charset="0"/>
              </a:rPr>
              <a:t> думки, </a:t>
            </a:r>
            <a:r>
              <a:rPr lang="ru-RU" sz="1400" b="1" i="1" dirty="0" err="1" smtClean="0">
                <a:solidFill>
                  <a:schemeClr val="accent2">
                    <a:lumMod val="50000"/>
                  </a:schemeClr>
                </a:solidFill>
                <a:latin typeface="Monotype Corsiva" pitchFamily="66" charset="0"/>
              </a:rPr>
              <a:t>зумовлюючи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почуття</a:t>
            </a:r>
            <a:r>
              <a:rPr lang="ru-RU" sz="1400" b="1" i="1" dirty="0" smtClean="0">
                <a:solidFill>
                  <a:schemeClr val="accent2">
                    <a:lumMod val="50000"/>
                  </a:schemeClr>
                </a:solidFill>
                <a:latin typeface="Monotype Corsiva" pitchFamily="66" charset="0"/>
              </a:rPr>
              <a:t>, в той же час </a:t>
            </a:r>
            <a:r>
              <a:rPr lang="ru-RU" sz="1400" b="1" i="1" dirty="0" err="1" smtClean="0">
                <a:solidFill>
                  <a:schemeClr val="accent2">
                    <a:lumMod val="50000"/>
                  </a:schemeClr>
                </a:solidFill>
                <a:latin typeface="Monotype Corsiva" pitchFamily="66" charset="0"/>
              </a:rPr>
              <a:t>переростають</a:t>
            </a:r>
            <a:r>
              <a:rPr lang="ru-RU" sz="1400" b="1" i="1" dirty="0" smtClean="0">
                <a:solidFill>
                  <a:schemeClr val="accent2">
                    <a:lumMod val="50000"/>
                  </a:schemeClr>
                </a:solidFill>
                <a:latin typeface="Monotype Corsiva" pitchFamily="66" charset="0"/>
              </a:rPr>
              <a:t> у </a:t>
            </a:r>
            <a:r>
              <a:rPr lang="ru-RU" sz="1400" b="1" i="1" dirty="0" err="1" smtClean="0">
                <a:solidFill>
                  <a:schemeClr val="accent2">
                    <a:lumMod val="50000"/>
                  </a:schemeClr>
                </a:solidFill>
                <a:latin typeface="Monotype Corsiva" pitchFamily="66" charset="0"/>
              </a:rPr>
              <a:t>глибоко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інтимні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задушевні</a:t>
            </a:r>
            <a:r>
              <a:rPr lang="ru-RU" sz="1400" b="1" i="1" dirty="0" smtClean="0">
                <a:solidFill>
                  <a:schemeClr val="accent2">
                    <a:lumMod val="50000"/>
                  </a:schemeClr>
                </a:solidFill>
                <a:latin typeface="Monotype Corsiva" pitchFamily="66" charset="0"/>
              </a:rPr>
              <a:t>. Вони, </a:t>
            </a:r>
            <a:r>
              <a:rPr lang="ru-RU" sz="1400" b="1" i="1" dirty="0" err="1" smtClean="0">
                <a:solidFill>
                  <a:schemeClr val="accent2">
                    <a:lumMod val="50000"/>
                  </a:schemeClr>
                </a:solidFill>
                <a:latin typeface="Monotype Corsiva" pitchFamily="66" charset="0"/>
              </a:rPr>
              <a:t>виходячи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із</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глибини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душі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особистості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зігріті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почуттями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стають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переконаннями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визначаючи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тим</a:t>
            </a:r>
            <a:r>
              <a:rPr lang="ru-RU" sz="1400" b="1" i="1" dirty="0" smtClean="0">
                <a:solidFill>
                  <a:schemeClr val="accent2">
                    <a:lumMod val="50000"/>
                  </a:schemeClr>
                </a:solidFill>
                <a:latin typeface="Monotype Corsiva" pitchFamily="66" charset="0"/>
              </a:rPr>
              <a:t> самим </a:t>
            </a:r>
            <a:r>
              <a:rPr lang="ru-RU" sz="1400" b="1" i="1" dirty="0" err="1" smtClean="0">
                <a:solidFill>
                  <a:schemeClr val="accent2">
                    <a:lumMod val="50000"/>
                  </a:schemeClr>
                </a:solidFill>
                <a:latin typeface="Monotype Corsiva" pitchFamily="66" charset="0"/>
              </a:rPr>
              <a:t>її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дії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Саме</a:t>
            </a:r>
            <a:r>
              <a:rPr lang="ru-RU" sz="1400" b="1" i="1" dirty="0" smtClean="0">
                <a:solidFill>
                  <a:schemeClr val="accent2">
                    <a:lumMod val="50000"/>
                  </a:schemeClr>
                </a:solidFill>
                <a:latin typeface="Monotype Corsiva" pitchFamily="66" charset="0"/>
              </a:rPr>
              <a:t> тому «</a:t>
            </a:r>
            <a:r>
              <a:rPr lang="ru-RU" sz="1400" b="1" i="1" dirty="0" err="1" smtClean="0">
                <a:solidFill>
                  <a:schemeClr val="accent2">
                    <a:lumMod val="50000"/>
                  </a:schemeClr>
                </a:solidFill>
                <a:latin typeface="Monotype Corsiva" pitchFamily="66" charset="0"/>
              </a:rPr>
              <a:t>виховання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серця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потребує</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неабиякої</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уваги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Адже</a:t>
            </a:r>
            <a:r>
              <a:rPr lang="ru-RU" sz="1400" b="1" i="1" dirty="0" smtClean="0">
                <a:solidFill>
                  <a:schemeClr val="accent2">
                    <a:lumMod val="50000"/>
                  </a:schemeClr>
                </a:solidFill>
                <a:latin typeface="Monotype Corsiva" pitchFamily="66" charset="0"/>
              </a:rPr>
              <a:t> «добре </a:t>
            </a:r>
            <a:r>
              <a:rPr lang="ru-RU" sz="1400" b="1" i="1" dirty="0" err="1" smtClean="0">
                <a:solidFill>
                  <a:schemeClr val="accent2">
                    <a:lumMod val="50000"/>
                  </a:schemeClr>
                </a:solidFill>
                <a:latin typeface="Monotype Corsiva" pitchFamily="66" charset="0"/>
              </a:rPr>
              <a:t>серце</a:t>
            </a:r>
            <a:r>
              <a:rPr lang="ru-RU" sz="1400" b="1" i="1" dirty="0" smtClean="0">
                <a:solidFill>
                  <a:schemeClr val="accent2">
                    <a:lumMod val="50000"/>
                  </a:schemeClr>
                </a:solidFill>
                <a:latin typeface="Monotype Corsiva" pitchFamily="66" charset="0"/>
              </a:rPr>
              <a:t> – </a:t>
            </a:r>
            <a:r>
              <a:rPr lang="ru-RU" sz="1400" b="1" i="1" dirty="0" err="1" smtClean="0">
                <a:solidFill>
                  <a:schemeClr val="accent2">
                    <a:lumMod val="50000"/>
                  </a:schemeClr>
                </a:solidFill>
                <a:latin typeface="Monotype Corsiva" pitchFamily="66" charset="0"/>
              </a:rPr>
              <a:t>невисякне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джерело</a:t>
            </a:r>
            <a:r>
              <a:rPr lang="ru-RU" sz="1400" b="1" i="1" dirty="0" smtClean="0">
                <a:solidFill>
                  <a:schemeClr val="accent2">
                    <a:lumMod val="50000"/>
                  </a:schemeClr>
                </a:solidFill>
                <a:latin typeface="Monotype Corsiva" pitchFamily="66" charset="0"/>
              </a:rPr>
              <a:t>, яке </a:t>
            </a:r>
            <a:r>
              <a:rPr lang="ru-RU" sz="1400" b="1" i="1" dirty="0" err="1" smtClean="0">
                <a:solidFill>
                  <a:schemeClr val="accent2">
                    <a:lumMod val="50000"/>
                  </a:schemeClr>
                </a:solidFill>
                <a:latin typeface="Monotype Corsiva" pitchFamily="66" charset="0"/>
              </a:rPr>
              <a:t>завше</a:t>
            </a:r>
            <a:r>
              <a:rPr lang="ru-RU" sz="1400" b="1" i="1" dirty="0" smtClean="0">
                <a:solidFill>
                  <a:schemeClr val="accent2">
                    <a:lumMod val="50000"/>
                  </a:schemeClr>
                </a:solidFill>
                <a:latin typeface="Monotype Corsiva" pitchFamily="66" charset="0"/>
              </a:rPr>
              <a:t> точить </a:t>
            </a:r>
            <a:r>
              <a:rPr lang="ru-RU" sz="1400" b="1" i="1" dirty="0" err="1" smtClean="0">
                <a:solidFill>
                  <a:schemeClr val="accent2">
                    <a:lumMod val="50000"/>
                  </a:schemeClr>
                </a:solidFill>
                <a:latin typeface="Monotype Corsiva" pitchFamily="66" charset="0"/>
              </a:rPr>
              <a:t>чисті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струмені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тобто</a:t>
            </a:r>
            <a:r>
              <a:rPr lang="ru-RU" sz="1400" b="1" i="1" dirty="0" smtClean="0">
                <a:solidFill>
                  <a:schemeClr val="accent2">
                    <a:lumMod val="50000"/>
                  </a:schemeClr>
                </a:solidFill>
                <a:latin typeface="Monotype Corsiva" pitchFamily="66" charset="0"/>
              </a:rPr>
              <a:t> думки.»[ ;109] Людина ,чиста </a:t>
            </a:r>
            <a:r>
              <a:rPr lang="ru-RU" sz="1400" b="1" i="1" dirty="0" err="1" smtClean="0">
                <a:solidFill>
                  <a:schemeClr val="accent2">
                    <a:lumMod val="50000"/>
                  </a:schemeClr>
                </a:solidFill>
                <a:latin typeface="Monotype Corsiva" pitchFamily="66" charset="0"/>
              </a:rPr>
              <a:t>серцем</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здатна</a:t>
            </a:r>
            <a:r>
              <a:rPr lang="ru-RU" sz="1400" b="1" i="1" dirty="0" smtClean="0">
                <a:solidFill>
                  <a:schemeClr val="accent2">
                    <a:lumMod val="50000"/>
                  </a:schemeClr>
                </a:solidFill>
                <a:latin typeface="Monotype Corsiva" pitchFamily="66" charset="0"/>
              </a:rPr>
              <a:t> до </a:t>
            </a:r>
            <a:r>
              <a:rPr lang="ru-RU" sz="1400" b="1" i="1" dirty="0" err="1" smtClean="0">
                <a:solidFill>
                  <a:schemeClr val="accent2">
                    <a:lumMod val="50000"/>
                  </a:schemeClr>
                </a:solidFill>
                <a:latin typeface="Monotype Corsiva" pitchFamily="66" charset="0"/>
              </a:rPr>
              <a:t>доброчинності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правди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гідності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справедливості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Втікай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від</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слави</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обіймай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самотність</a:t>
            </a:r>
            <a:r>
              <a:rPr lang="ru-RU" sz="1400" b="1" i="1" dirty="0" smtClean="0">
                <a:solidFill>
                  <a:schemeClr val="accent2">
                    <a:lumMod val="50000"/>
                  </a:schemeClr>
                </a:solidFill>
                <a:latin typeface="Monotype Corsiva" pitchFamily="66" charset="0"/>
              </a:rPr>
              <a:t>, люби </a:t>
            </a:r>
            <a:r>
              <a:rPr lang="ru-RU" sz="1400" b="1" i="1" dirty="0" err="1" smtClean="0">
                <a:solidFill>
                  <a:schemeClr val="accent2">
                    <a:lumMod val="50000"/>
                  </a:schemeClr>
                </a:solidFill>
                <a:latin typeface="Monotype Corsiva" pitchFamily="66" charset="0"/>
              </a:rPr>
              <a:t>бідність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цінуй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ціломудрість</a:t>
            </a:r>
            <a:r>
              <a:rPr lang="ru-RU" sz="1400" b="1" i="1" dirty="0" smtClean="0">
                <a:solidFill>
                  <a:schemeClr val="accent2">
                    <a:lumMod val="50000"/>
                  </a:schemeClr>
                </a:solidFill>
                <a:latin typeface="Monotype Corsiva" pitchFamily="66" charset="0"/>
              </a:rPr>
              <a:t>, дружи </a:t>
            </a:r>
            <a:r>
              <a:rPr lang="ru-RU" sz="1400" b="1" i="1" dirty="0" err="1" smtClean="0">
                <a:solidFill>
                  <a:schemeClr val="accent2">
                    <a:lumMod val="50000"/>
                  </a:schemeClr>
                </a:solidFill>
                <a:latin typeface="Monotype Corsiva" pitchFamily="66" charset="0"/>
              </a:rPr>
              <a:t>з</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терплячістю</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оселися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сумирністю</a:t>
            </a:r>
            <a:r>
              <a:rPr lang="ru-RU" sz="1400" b="1" i="1" dirty="0" smtClean="0">
                <a:solidFill>
                  <a:schemeClr val="accent2">
                    <a:lumMod val="50000"/>
                  </a:schemeClr>
                </a:solidFill>
                <a:latin typeface="Monotype Corsiva" pitchFamily="66" charset="0"/>
              </a:rPr>
              <a:t> : плоди «чистого </a:t>
            </a:r>
            <a:r>
              <a:rPr lang="ru-RU" sz="1400" b="1" i="1" dirty="0" err="1" smtClean="0">
                <a:solidFill>
                  <a:schemeClr val="accent2">
                    <a:lumMod val="50000"/>
                  </a:schemeClr>
                </a:solidFill>
                <a:latin typeface="Monotype Corsiva" pitchFamily="66" charset="0"/>
              </a:rPr>
              <a:t>серця</a:t>
            </a:r>
            <a:r>
              <a:rPr lang="ru-RU" sz="1400" b="1" i="1" dirty="0" smtClean="0">
                <a:solidFill>
                  <a:schemeClr val="accent2">
                    <a:lumMod val="50000"/>
                  </a:schemeClr>
                </a:solidFill>
                <a:latin typeface="Monotype Corsiva" pitchFamily="66" charset="0"/>
              </a:rPr>
              <a:t>» – </a:t>
            </a:r>
            <a:r>
              <a:rPr lang="ru-RU" sz="1400" b="1" i="1" dirty="0" err="1" smtClean="0">
                <a:solidFill>
                  <a:schemeClr val="accent2">
                    <a:lumMod val="50000"/>
                  </a:schemeClr>
                </a:solidFill>
                <a:latin typeface="Monotype Corsiva" pitchFamily="66" charset="0"/>
              </a:rPr>
              <a:t>совість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доброзичливість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незлобивість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прихильність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сумирність,благонадійність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безпека</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задоволення</a:t>
            </a:r>
            <a:r>
              <a:rPr lang="ru-RU" sz="1400" b="1" i="1" dirty="0" smtClean="0">
                <a:solidFill>
                  <a:schemeClr val="accent2">
                    <a:lumMod val="50000"/>
                  </a:schemeClr>
                </a:solidFill>
                <a:latin typeface="Monotype Corsiva" pitchFamily="66" charset="0"/>
              </a:rPr>
              <a:t>…»[ 2;151] </a:t>
            </a:r>
            <a:endParaRPr lang="en-US" sz="1400" b="1" i="1" dirty="0" smtClean="0">
              <a:solidFill>
                <a:schemeClr val="accent2">
                  <a:lumMod val="50000"/>
                </a:schemeClr>
              </a:solidFill>
              <a:latin typeface="Monotype Corsiva" pitchFamily="66" charset="0"/>
            </a:endParaRPr>
          </a:p>
          <a:p>
            <a:pPr algn="just"/>
            <a:r>
              <a:rPr lang="en-US" sz="1400" b="1" i="1" dirty="0" smtClean="0">
                <a:solidFill>
                  <a:schemeClr val="accent2">
                    <a:lumMod val="50000"/>
                  </a:schemeClr>
                </a:solidFill>
                <a:latin typeface="Monotype Corsiva" pitchFamily="66" charset="0"/>
              </a:rPr>
              <a:t>     </a:t>
            </a:r>
            <a:r>
              <a:rPr lang="uk-UA" sz="1400" b="1" i="1" dirty="0" smtClean="0">
                <a:solidFill>
                  <a:schemeClr val="accent2">
                    <a:lumMod val="50000"/>
                  </a:schemeClr>
                </a:solidFill>
                <a:latin typeface="Monotype Corsiva" pitchFamily="66" charset="0"/>
              </a:rPr>
              <a:t>Віра – це та чеснота, яка є однією з основ народної педагогіки, є символом єдності українського народу, української нації, України. «Властивість віри – помічати або розуміти, а чим більше хто помічає, тим більше плекає </a:t>
            </a:r>
            <a:r>
              <a:rPr lang="uk-UA" sz="1400" b="1" i="1" dirty="0" err="1" smtClean="0">
                <a:solidFill>
                  <a:schemeClr val="accent2">
                    <a:lumMod val="50000"/>
                  </a:schemeClr>
                </a:solidFill>
                <a:latin typeface="Monotype Corsiva" pitchFamily="66" charset="0"/>
              </a:rPr>
              <a:t>надіі</a:t>
            </a:r>
            <a:r>
              <a:rPr lang="uk-UA" sz="1400" b="1" i="1" dirty="0" smtClean="0">
                <a:solidFill>
                  <a:schemeClr val="accent2">
                    <a:lumMod val="50000"/>
                  </a:schemeClr>
                </a:solidFill>
                <a:latin typeface="Monotype Corsiva" pitchFamily="66" charset="0"/>
              </a:rPr>
              <a:t> , а чим більше плекає надії, тим полум`яніше любить.»[1;265]</a:t>
            </a:r>
            <a:r>
              <a:rPr lang="uk-UA" sz="1400" b="1" dirty="0" smtClean="0">
                <a:solidFill>
                  <a:schemeClr val="accent2">
                    <a:lumMod val="50000"/>
                  </a:schemeClr>
                </a:solidFill>
                <a:latin typeface="Monotype Corsiva" pitchFamily="66" charset="0"/>
              </a:rPr>
              <a:t> </a:t>
            </a:r>
            <a:r>
              <a:rPr lang="uk-UA" sz="1400" b="1" i="1" dirty="0" smtClean="0">
                <a:solidFill>
                  <a:schemeClr val="accent2">
                    <a:lumMod val="50000"/>
                  </a:schemeClr>
                </a:solidFill>
                <a:latin typeface="Monotype Corsiva" pitchFamily="66" charset="0"/>
              </a:rPr>
              <a:t>Любов та віра дають змогу людині вийти за межі свого тлінного звичайного "Я".</a:t>
            </a:r>
            <a:endParaRPr lang="ru-RU" sz="1400" dirty="0" smtClean="0">
              <a:solidFill>
                <a:schemeClr val="accent2">
                  <a:lumMod val="50000"/>
                </a:schemeClr>
              </a:solidFill>
              <a:latin typeface="Monotype Corsiva" pitchFamily="66" charset="0"/>
            </a:endParaRPr>
          </a:p>
          <a:p>
            <a:pPr algn="just"/>
            <a:r>
              <a:rPr lang="uk-UA" sz="1400" b="1" i="1" dirty="0" smtClean="0">
                <a:solidFill>
                  <a:schemeClr val="accent2">
                    <a:lumMod val="50000"/>
                  </a:schemeClr>
                </a:solidFill>
                <a:latin typeface="Monotype Corsiva" pitchFamily="66" charset="0"/>
              </a:rPr>
              <a:t>        На ґрунті об'єднання любові та віри у пізнанні людиною самої себе складається категорія "щастя". Воно міститься в нас самих, осягаючи себе, ми знаходимо духовний мир, спокій. Щастя легко досягається, якщо людина йшла шляхом любові та віри. Його досягнення залежить тільки від самої людини, її серця. Всі люди створені для щастя, але не всі отримують його. Ті, хто задовольняються багатством, почестями, владою та іншими зовнішніми атрибутами земного існування, роблять величезну помилку. Вони отримують не щастя, а його привид, який у кінцевому рахунку перетворюється на порох. </a:t>
            </a:r>
            <a:endParaRPr lang="ru-RU" sz="1400" dirty="0" smtClean="0">
              <a:solidFill>
                <a:schemeClr val="accent2">
                  <a:lumMod val="50000"/>
                </a:schemeClr>
              </a:solidFill>
              <a:latin typeface="Monotype Corsiva" pitchFamily="66" charset="0"/>
            </a:endParaRPr>
          </a:p>
          <a:p>
            <a:pPr algn="just"/>
            <a:endParaRPr lang="ru-RU" sz="1400" dirty="0" smtClean="0">
              <a:solidFill>
                <a:schemeClr val="accent2">
                  <a:lumMod val="50000"/>
                </a:schemeClr>
              </a:solidFill>
              <a:latin typeface="Monotype Corsiva" pitchFamily="66" charset="0"/>
            </a:endParaRPr>
          </a:p>
          <a:p>
            <a:pPr algn="just"/>
            <a:endParaRPr lang="ru-RU" sz="1400" dirty="0">
              <a:solidFill>
                <a:schemeClr val="accent2">
                  <a:lumMod val="50000"/>
                </a:schemeClr>
              </a:solidFill>
              <a:latin typeface="Monotype Corsiva"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2"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2"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2"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2" cstate="print"/>
          <a:srcRect/>
          <a:stretch>
            <a:fillRect/>
          </a:stretch>
        </p:blipFill>
        <p:spPr bwMode="auto">
          <a:xfrm>
            <a:off x="3422650" y="8613775"/>
            <a:ext cx="3435350" cy="530225"/>
          </a:xfrm>
          <a:prstGeom prst="rect">
            <a:avLst/>
          </a:prstGeom>
          <a:noFill/>
        </p:spPr>
      </p:pic>
      <p:sp>
        <p:nvSpPr>
          <p:cNvPr id="7" name="TextBox 6"/>
          <p:cNvSpPr txBox="1"/>
          <p:nvPr/>
        </p:nvSpPr>
        <p:spPr>
          <a:xfrm>
            <a:off x="6556314" y="8244408"/>
            <a:ext cx="301686" cy="369332"/>
          </a:xfrm>
          <a:prstGeom prst="rect">
            <a:avLst/>
          </a:prstGeom>
          <a:noFill/>
        </p:spPr>
        <p:txBody>
          <a:bodyPr wrap="none" rtlCol="0">
            <a:spAutoFit/>
          </a:bodyPr>
          <a:lstStyle/>
          <a:p>
            <a:r>
              <a:rPr lang="en-US" dirty="0" smtClean="0"/>
              <a:t>8</a:t>
            </a:r>
            <a:endParaRPr lang="ru-RU" dirty="0"/>
          </a:p>
        </p:txBody>
      </p:sp>
      <p:sp>
        <p:nvSpPr>
          <p:cNvPr id="9" name="TextBox 8"/>
          <p:cNvSpPr txBox="1"/>
          <p:nvPr/>
        </p:nvSpPr>
        <p:spPr>
          <a:xfrm>
            <a:off x="548680" y="1043608"/>
            <a:ext cx="5760640" cy="6555641"/>
          </a:xfrm>
          <a:prstGeom prst="rect">
            <a:avLst/>
          </a:prstGeom>
          <a:noFill/>
        </p:spPr>
        <p:txBody>
          <a:bodyPr wrap="square" rtlCol="0">
            <a:spAutoFit/>
          </a:bodyPr>
          <a:lstStyle/>
          <a:p>
            <a:pPr algn="just"/>
            <a:r>
              <a:rPr lang="en-US" sz="1400" b="1" i="1" dirty="0" smtClean="0">
                <a:solidFill>
                  <a:schemeClr val="accent2">
                    <a:lumMod val="50000"/>
                  </a:schemeClr>
                </a:solidFill>
                <a:latin typeface="Monotype Corsiva" pitchFamily="66" charset="0"/>
              </a:rPr>
              <a:t>   </a:t>
            </a:r>
            <a:r>
              <a:rPr lang="uk-UA" sz="1400" b="1" i="1" dirty="0" smtClean="0">
                <a:solidFill>
                  <a:schemeClr val="accent2">
                    <a:lumMod val="50000"/>
                  </a:schemeClr>
                </a:solidFill>
                <a:latin typeface="Monotype Corsiva" pitchFamily="66" charset="0"/>
              </a:rPr>
              <a:t>Не можна забувати і про вдячність,що є - «твердістю і здоров`ям серця». </a:t>
            </a:r>
            <a:r>
              <a:rPr lang="en-US" sz="1400" b="1" i="1" dirty="0" smtClean="0">
                <a:solidFill>
                  <a:schemeClr val="accent2">
                    <a:lumMod val="50000"/>
                  </a:schemeClr>
                </a:solidFill>
                <a:latin typeface="Monotype Corsiva" pitchFamily="66" charset="0"/>
              </a:rPr>
              <a:t>[</a:t>
            </a:r>
            <a:r>
              <a:rPr lang="uk-UA" sz="1400" b="1" i="1" dirty="0" smtClean="0">
                <a:solidFill>
                  <a:schemeClr val="accent2">
                    <a:lumMod val="50000"/>
                  </a:schemeClr>
                </a:solidFill>
                <a:latin typeface="Monotype Corsiva" pitchFamily="66" charset="0"/>
              </a:rPr>
              <a:t>2;111 ]</a:t>
            </a:r>
            <a:r>
              <a:rPr lang="uk-UA" sz="1400" b="1" dirty="0" smtClean="0">
                <a:solidFill>
                  <a:schemeClr val="accent2">
                    <a:lumMod val="50000"/>
                  </a:schemeClr>
                </a:solidFill>
                <a:latin typeface="Monotype Corsiva" pitchFamily="66" charset="0"/>
              </a:rPr>
              <a:t> </a:t>
            </a:r>
            <a:r>
              <a:rPr lang="uk-UA" sz="1400" b="1" i="1" dirty="0" smtClean="0">
                <a:solidFill>
                  <a:schemeClr val="accent2">
                    <a:lumMod val="50000"/>
                  </a:schemeClr>
                </a:solidFill>
                <a:latin typeface="Monotype Corsiva" pitchFamily="66" charset="0"/>
              </a:rPr>
              <a:t>Вдячність задовольняється власним змістом, не зазіхає на чуже. Подяка – основа морального виховання в сім`ї. Адже «у подяці заховалося всяке благо, як вогонь і світло причаїлось у кремені. Вірую і сповідую. </a:t>
            </a:r>
            <a:r>
              <a:rPr lang="ru-RU" sz="1400" b="1" i="1" dirty="0" err="1" smtClean="0">
                <a:solidFill>
                  <a:schemeClr val="accent2">
                    <a:lumMod val="50000"/>
                  </a:schemeClr>
                </a:solidFill>
                <a:latin typeface="Monotype Corsiva" pitchFamily="66" charset="0"/>
              </a:rPr>
              <a:t>Бо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хто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зможе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покласти</a:t>
            </a:r>
            <a:r>
              <a:rPr lang="ru-RU" sz="1400" b="1" i="1" dirty="0" smtClean="0">
                <a:solidFill>
                  <a:schemeClr val="accent2">
                    <a:lumMod val="50000"/>
                  </a:schemeClr>
                </a:solidFill>
                <a:latin typeface="Monotype Corsiva" pitchFamily="66" charset="0"/>
              </a:rPr>
              <a:t> руки на </a:t>
            </a:r>
            <a:r>
              <a:rPr lang="ru-RU" sz="1400" b="1" i="1" dirty="0" err="1" smtClean="0">
                <a:solidFill>
                  <a:schemeClr val="accent2">
                    <a:lumMod val="50000"/>
                  </a:schemeClr>
                </a:solidFill>
                <a:latin typeface="Monotype Corsiva" pitchFamily="66" charset="0"/>
              </a:rPr>
              <a:t>чуже</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якщо</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раніше</a:t>
            </a:r>
            <a:r>
              <a:rPr lang="ru-RU" sz="1400" b="1" i="1" dirty="0" smtClean="0">
                <a:solidFill>
                  <a:schemeClr val="accent2">
                    <a:lumMod val="50000"/>
                  </a:schemeClr>
                </a:solidFill>
                <a:latin typeface="Monotype Corsiva" pitchFamily="66" charset="0"/>
              </a:rPr>
              <a:t> не загубить </a:t>
            </a:r>
            <a:r>
              <a:rPr lang="ru-RU" sz="1400" b="1" i="1" dirty="0" err="1" smtClean="0">
                <a:solidFill>
                  <a:schemeClr val="accent2">
                    <a:lumMod val="50000"/>
                  </a:schemeClr>
                </a:solidFill>
                <a:latin typeface="Monotype Corsiva" pitchFamily="66" charset="0"/>
              </a:rPr>
              <a:t>вдячність</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котра</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посилається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їй</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від</a:t>
            </a:r>
            <a:r>
              <a:rPr lang="ru-RU" sz="1400" b="1" i="1" dirty="0" smtClean="0">
                <a:solidFill>
                  <a:schemeClr val="accent2">
                    <a:lumMod val="50000"/>
                  </a:schemeClr>
                </a:solidFill>
                <a:latin typeface="Monotype Corsiva" pitchFamily="66" charset="0"/>
              </a:rPr>
              <a:t> Бога? З </a:t>
            </a:r>
            <a:r>
              <a:rPr lang="ru-RU" sz="1400" b="1" i="1" dirty="0" err="1" smtClean="0">
                <a:solidFill>
                  <a:schemeClr val="accent2">
                    <a:lumMod val="50000"/>
                  </a:schemeClr>
                </a:solidFill>
                <a:latin typeface="Monotype Corsiva" pitchFamily="66" charset="0"/>
              </a:rPr>
              <a:t>невдячності</a:t>
            </a:r>
            <a:r>
              <a:rPr lang="ru-RU" sz="1400" b="1" i="1" dirty="0" smtClean="0">
                <a:solidFill>
                  <a:schemeClr val="accent2">
                    <a:lumMod val="50000"/>
                  </a:schemeClr>
                </a:solidFill>
                <a:latin typeface="Monotype Corsiva" pitchFamily="66" charset="0"/>
              </a:rPr>
              <a:t> – </a:t>
            </a:r>
            <a:r>
              <a:rPr lang="ru-RU" sz="1400" b="1" i="1" dirty="0" err="1" smtClean="0">
                <a:solidFill>
                  <a:schemeClr val="accent2">
                    <a:lumMod val="50000"/>
                  </a:schemeClr>
                </a:solidFill>
                <a:latin typeface="Monotype Corsiva" pitchFamily="66" charset="0"/>
              </a:rPr>
              <a:t>смуток</a:t>
            </a:r>
            <a:r>
              <a:rPr lang="ru-RU" sz="1400" b="1" i="1" dirty="0" smtClean="0">
                <a:solidFill>
                  <a:schemeClr val="accent2">
                    <a:lumMod val="50000"/>
                  </a:schemeClr>
                </a:solidFill>
                <a:latin typeface="Monotype Corsiva" pitchFamily="66" charset="0"/>
              </a:rPr>
              <a:t> , </a:t>
            </a:r>
            <a:r>
              <a:rPr lang="ru-RU" sz="1400" b="1" i="1" dirty="0" err="1" smtClean="0">
                <a:solidFill>
                  <a:schemeClr val="accent2">
                    <a:lumMod val="50000"/>
                  </a:schemeClr>
                </a:solidFill>
                <a:latin typeface="Monotype Corsiva" pitchFamily="66" charset="0"/>
              </a:rPr>
              <a:t>неувага</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жадоба, </a:t>
            </a:r>
            <a:r>
              <a:rPr lang="ru-RU" sz="1400" b="1" i="1" dirty="0" err="1" smtClean="0">
                <a:solidFill>
                  <a:schemeClr val="accent2">
                    <a:lumMod val="50000"/>
                  </a:schemeClr>
                </a:solidFill>
                <a:latin typeface="Monotype Corsiva" pitchFamily="66" charset="0"/>
              </a:rPr>
              <a:t>з</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жадоби</a:t>
            </a:r>
            <a:r>
              <a:rPr lang="ru-RU" sz="1400" b="1" i="1" dirty="0" smtClean="0">
                <a:solidFill>
                  <a:schemeClr val="accent2">
                    <a:lumMod val="50000"/>
                  </a:schemeClr>
                </a:solidFill>
                <a:latin typeface="Monotype Corsiva" pitchFamily="66" charset="0"/>
              </a:rPr>
              <a:t> – </a:t>
            </a:r>
            <a:r>
              <a:rPr lang="ru-RU" sz="1400" b="1" i="1" dirty="0" err="1" smtClean="0">
                <a:solidFill>
                  <a:schemeClr val="accent2">
                    <a:lumMod val="50000"/>
                  </a:schemeClr>
                </a:solidFill>
                <a:latin typeface="Monotype Corsiva" pitchFamily="66" charset="0"/>
              </a:rPr>
              <a:t>заздрість</a:t>
            </a:r>
            <a:r>
              <a:rPr lang="ru-RU" sz="1400" b="1" i="1" dirty="0" smtClean="0">
                <a:solidFill>
                  <a:schemeClr val="accent2">
                    <a:lumMod val="50000"/>
                  </a:schemeClr>
                </a:solidFill>
                <a:latin typeface="Monotype Corsiva" pitchFamily="66" charset="0"/>
              </a:rPr>
              <a:t>, а </a:t>
            </a:r>
            <a:r>
              <a:rPr lang="ru-RU" sz="1400" b="1" i="1" dirty="0" err="1" smtClean="0">
                <a:solidFill>
                  <a:schemeClr val="accent2">
                    <a:lumMod val="50000"/>
                  </a:schemeClr>
                </a:solidFill>
                <a:latin typeface="Monotype Corsiva" pitchFamily="66" charset="0"/>
              </a:rPr>
              <a:t>із</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заздрості</a:t>
            </a:r>
            <a:r>
              <a:rPr lang="ru-RU" sz="1400" b="1" i="1" dirty="0" smtClean="0">
                <a:solidFill>
                  <a:schemeClr val="accent2">
                    <a:lumMod val="50000"/>
                  </a:schemeClr>
                </a:solidFill>
                <a:latin typeface="Monotype Corsiva" pitchFamily="66" charset="0"/>
              </a:rPr>
              <a:t> – </a:t>
            </a:r>
            <a:r>
              <a:rPr lang="ru-RU" sz="1400" b="1" i="1" dirty="0" err="1" smtClean="0">
                <a:solidFill>
                  <a:schemeClr val="accent2">
                    <a:lumMod val="50000"/>
                  </a:schemeClr>
                </a:solidFill>
                <a:latin typeface="Monotype Corsiva" pitchFamily="66" charset="0"/>
              </a:rPr>
              <a:t>лестощі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розкрадання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кровопролиття</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і</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всяка</a:t>
            </a:r>
            <a:r>
              <a:rPr lang="ru-RU" sz="1400" b="1" i="1" dirty="0" smtClean="0">
                <a:solidFill>
                  <a:schemeClr val="accent2">
                    <a:lumMod val="50000"/>
                  </a:schemeClr>
                </a:solidFill>
                <a:latin typeface="Monotype Corsiva" pitchFamily="66" charset="0"/>
              </a:rPr>
              <a:t> </a:t>
            </a:r>
            <a:r>
              <a:rPr lang="ru-RU" sz="1400" b="1" i="1" dirty="0" err="1" smtClean="0">
                <a:solidFill>
                  <a:schemeClr val="accent2">
                    <a:lumMod val="50000"/>
                  </a:schemeClr>
                </a:solidFill>
                <a:latin typeface="Monotype Corsiva" pitchFamily="66" charset="0"/>
              </a:rPr>
              <a:t>прірва</a:t>
            </a:r>
            <a:r>
              <a:rPr lang="ru-RU" sz="1400" b="1" i="1" dirty="0" smtClean="0">
                <a:solidFill>
                  <a:schemeClr val="accent2">
                    <a:lumMod val="50000"/>
                  </a:schemeClr>
                </a:solidFill>
                <a:latin typeface="Monotype Corsiva" pitchFamily="66" charset="0"/>
              </a:rPr>
              <a:t> без </a:t>
            </a:r>
            <a:r>
              <a:rPr lang="ru-RU" sz="1400" b="1" i="1" dirty="0" err="1" smtClean="0">
                <a:solidFill>
                  <a:schemeClr val="accent2">
                    <a:lumMod val="50000"/>
                  </a:schemeClr>
                </a:solidFill>
                <a:latin typeface="Monotype Corsiva" pitchFamily="66" charset="0"/>
              </a:rPr>
              <a:t>законів</a:t>
            </a:r>
            <a:r>
              <a:rPr lang="ru-RU" sz="1400" b="1" i="1" dirty="0" smtClean="0">
                <a:solidFill>
                  <a:schemeClr val="accent2">
                    <a:lumMod val="50000"/>
                  </a:schemeClr>
                </a:solidFill>
                <a:latin typeface="Monotype Corsiva" pitchFamily="66" charset="0"/>
              </a:rPr>
              <a:t>.»[</a:t>
            </a:r>
            <a:r>
              <a:rPr lang="uk-UA" sz="1400" b="1" i="1" dirty="0" smtClean="0">
                <a:solidFill>
                  <a:schemeClr val="accent2">
                    <a:lumMod val="50000"/>
                  </a:schemeClr>
                </a:solidFill>
                <a:latin typeface="Monotype Corsiva" pitchFamily="66" charset="0"/>
              </a:rPr>
              <a:t> 2;118 </a:t>
            </a:r>
            <a:r>
              <a:rPr lang="ru-RU" sz="1400" b="1" i="1" dirty="0" smtClean="0">
                <a:solidFill>
                  <a:schemeClr val="accent2">
                    <a:lumMod val="50000"/>
                  </a:schemeClr>
                </a:solidFill>
                <a:latin typeface="Monotype Corsiva" pitchFamily="66" charset="0"/>
              </a:rPr>
              <a:t>]</a:t>
            </a:r>
            <a:r>
              <a:rPr lang="uk-UA" sz="1400" b="1" i="1" dirty="0" smtClean="0">
                <a:solidFill>
                  <a:schemeClr val="accent2">
                    <a:lumMod val="50000"/>
                  </a:schemeClr>
                </a:solidFill>
                <a:latin typeface="Monotype Corsiva" pitchFamily="66" charset="0"/>
              </a:rPr>
              <a:t> . Саме так живе весь світ… Отже, невдячність перебуває в основі всіх негативних рис людини.</a:t>
            </a:r>
            <a:endParaRPr lang="ru-RU" sz="1400" dirty="0" smtClean="0">
              <a:solidFill>
                <a:schemeClr val="accent2">
                  <a:lumMod val="50000"/>
                </a:schemeClr>
              </a:solidFill>
              <a:latin typeface="Monotype Corsiva" pitchFamily="66" charset="0"/>
            </a:endParaRPr>
          </a:p>
          <a:p>
            <a:pPr algn="just"/>
            <a:r>
              <a:rPr lang="ru-RU" sz="1400" b="1" i="1" dirty="0" smtClean="0">
                <a:solidFill>
                  <a:schemeClr val="accent2">
                    <a:lumMod val="50000"/>
                  </a:schemeClr>
                </a:solidFill>
                <a:latin typeface="Monotype Corsiva" pitchFamily="66" charset="0"/>
              </a:rPr>
              <a:t>     </a:t>
            </a:r>
            <a:r>
              <a:rPr lang="uk-UA" sz="1400" b="1" i="1" dirty="0" smtClean="0">
                <a:solidFill>
                  <a:schemeClr val="accent2">
                    <a:lumMod val="50000"/>
                  </a:schemeClr>
                </a:solidFill>
                <a:latin typeface="Monotype Corsiva" pitchFamily="66" charset="0"/>
              </a:rPr>
              <a:t>Багато сторінок у педагогічних творах я присвятив питанням дружби між людьми, союзу «</a:t>
            </a:r>
            <a:r>
              <a:rPr lang="uk-UA" sz="1400" b="1" i="1" dirty="0" err="1" smtClean="0">
                <a:solidFill>
                  <a:schemeClr val="accent2">
                    <a:lumMod val="50000"/>
                  </a:schemeClr>
                </a:solidFill>
                <a:latin typeface="Monotype Corsiva" pitchFamily="66" charset="0"/>
              </a:rPr>
              <a:t>природовідповідних</a:t>
            </a:r>
            <a:r>
              <a:rPr lang="uk-UA" sz="1400" b="1" i="1" dirty="0" smtClean="0">
                <a:solidFill>
                  <a:schemeClr val="accent2">
                    <a:lumMod val="50000"/>
                  </a:schemeClr>
                </a:solidFill>
                <a:latin typeface="Monotype Corsiva" pitchFamily="66" charset="0"/>
              </a:rPr>
              <a:t> душ», адже  «… для повної та істинної дружби потрібна не лише прекрасна доброчесність і подібність не самих тільки душ, але й занять.»[2;321] Щира та відверта вона – благо, що «супроводжує життя, додаючи втіхи та чарівності його світлим сторонам і зменшує страждання.»[2;244] Я переконаний, що найщасливіший той ,у кого багато друзів. Найкраще шукати їх серед чесних та працьовитих людей. Адже між морально зіпсованими людьми не може бути товариських стосунків,  «бо як гниле дерево не склеюється з іншим, гнилим деревом, так між негідними людьми не виникає дружби».[ 2;249] </a:t>
            </a:r>
            <a:endParaRPr lang="ru-RU" sz="1400" dirty="0" smtClean="0">
              <a:solidFill>
                <a:schemeClr val="accent2">
                  <a:lumMod val="50000"/>
                </a:schemeClr>
              </a:solidFill>
              <a:latin typeface="Monotype Corsiva" pitchFamily="66" charset="0"/>
            </a:endParaRPr>
          </a:p>
          <a:p>
            <a:pPr algn="just"/>
            <a:r>
              <a:rPr lang="uk-UA" sz="1400" b="1" i="1" dirty="0" smtClean="0">
                <a:solidFill>
                  <a:schemeClr val="accent2">
                    <a:lumMod val="50000"/>
                  </a:schemeClr>
                </a:solidFill>
                <a:latin typeface="Monotype Corsiva" pitchFamily="66" charset="0"/>
              </a:rPr>
              <a:t>  </a:t>
            </a:r>
            <a:r>
              <a:rPr lang="en-US" sz="1400" b="1" i="1" dirty="0" smtClean="0">
                <a:solidFill>
                  <a:schemeClr val="accent2">
                    <a:lumMod val="50000"/>
                  </a:schemeClr>
                </a:solidFill>
                <a:latin typeface="Monotype Corsiva" pitchFamily="66" charset="0"/>
              </a:rPr>
              <a:t> </a:t>
            </a:r>
            <a:r>
              <a:rPr lang="uk-UA" sz="1400" b="1" i="1" dirty="0" smtClean="0">
                <a:solidFill>
                  <a:schemeClr val="accent2">
                    <a:lumMod val="50000"/>
                  </a:schemeClr>
                </a:solidFill>
                <a:latin typeface="Monotype Corsiva" pitchFamily="66" charset="0"/>
              </a:rPr>
              <a:t> Діти мають бути «тілесно здорові»,тому значна увага має приділятися фізичному вихованню. Воно повинно починатися ще до народження дитини і полягати в здоровому способі життя батьків, у турботі про матір у період вагітності й вигодовування дитини. Йому сприяють також праця, вправи, режим і відпочинок, розваги, загартування організму…Для гармонійного розвитку</a:t>
            </a:r>
            <a:r>
              <a:rPr lang="uk-UA" sz="1400" b="1" dirty="0" smtClean="0">
                <a:solidFill>
                  <a:schemeClr val="accent2">
                    <a:lumMod val="50000"/>
                  </a:schemeClr>
                </a:solidFill>
                <a:latin typeface="Monotype Corsiva" pitchFamily="66" charset="0"/>
              </a:rPr>
              <a:t> </a:t>
            </a:r>
            <a:r>
              <a:rPr lang="uk-UA" sz="1400" b="1" i="1" dirty="0" smtClean="0">
                <a:solidFill>
                  <a:schemeClr val="accent2">
                    <a:lumMod val="50000"/>
                  </a:schemeClr>
                </a:solidFill>
                <a:latin typeface="Monotype Corsiva" pitchFamily="66" charset="0"/>
              </a:rPr>
              <a:t> дитини потрібне й естетичне виховання, яке облагороджує людину, допомагає їй  у житті та праці. Засобами цього виховання повинні бути поезія, музика, народні пісні, краса природи, малювання. Щоб розумітися на мистецтві, потрібні почуття любові , внутрішня свобода та природна основа . «Ніхто не пожне твердої слави від будь-якого мистецтва, коли працюватиме без насолоди й натхнення»</a:t>
            </a:r>
            <a:r>
              <a:rPr lang="ru-RU" sz="1400" b="1" i="1" dirty="0" smtClean="0">
                <a:solidFill>
                  <a:schemeClr val="accent2">
                    <a:lumMod val="50000"/>
                  </a:schemeClr>
                </a:solidFill>
                <a:latin typeface="Monotype Corsiva" pitchFamily="66" charset="0"/>
              </a:rPr>
              <a:t>.</a:t>
            </a:r>
            <a:r>
              <a:rPr lang="uk-UA" sz="1400" b="1" i="1" dirty="0" smtClean="0">
                <a:solidFill>
                  <a:schemeClr val="accent2">
                    <a:lumMod val="50000"/>
                  </a:schemeClr>
                </a:solidFill>
                <a:latin typeface="Monotype Corsiva" pitchFamily="66" charset="0"/>
              </a:rPr>
              <a:t> [2;431]Ці задатки мають розвинути у дітей батьки та вчителі.</a:t>
            </a:r>
            <a:endParaRPr lang="ru-RU" sz="1400" dirty="0" smtClean="0">
              <a:solidFill>
                <a:schemeClr val="accent2">
                  <a:lumMod val="50000"/>
                </a:schemeClr>
              </a:solidFill>
              <a:latin typeface="Monotype Corsiva" pitchFamily="66" charset="0"/>
            </a:endParaRPr>
          </a:p>
          <a:p>
            <a:pPr algn="just"/>
            <a:endParaRPr lang="ru-RU" sz="1400" dirty="0">
              <a:solidFill>
                <a:schemeClr val="accent2">
                  <a:lumMod val="50000"/>
                </a:schemeClr>
              </a:solidFill>
              <a:latin typeface="Monotype Corsiva" pitchFamily="66"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2"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2"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2"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2" cstate="print"/>
          <a:srcRect/>
          <a:stretch>
            <a:fillRect/>
          </a:stretch>
        </p:blipFill>
        <p:spPr bwMode="auto">
          <a:xfrm>
            <a:off x="3422650" y="8613775"/>
            <a:ext cx="3435350" cy="530225"/>
          </a:xfrm>
          <a:prstGeom prst="rect">
            <a:avLst/>
          </a:prstGeom>
          <a:noFill/>
        </p:spPr>
      </p:pic>
      <p:sp>
        <p:nvSpPr>
          <p:cNvPr id="7" name="TextBox 6"/>
          <p:cNvSpPr txBox="1"/>
          <p:nvPr/>
        </p:nvSpPr>
        <p:spPr>
          <a:xfrm>
            <a:off x="6439296" y="8172400"/>
            <a:ext cx="301686" cy="369332"/>
          </a:xfrm>
          <a:prstGeom prst="rect">
            <a:avLst/>
          </a:prstGeom>
          <a:noFill/>
        </p:spPr>
        <p:txBody>
          <a:bodyPr wrap="none" rtlCol="0">
            <a:spAutoFit/>
          </a:bodyPr>
          <a:lstStyle/>
          <a:p>
            <a:r>
              <a:rPr lang="en-US" dirty="0" smtClean="0"/>
              <a:t>9</a:t>
            </a:r>
            <a:endParaRPr lang="ru-RU" dirty="0"/>
          </a:p>
        </p:txBody>
      </p:sp>
      <p:sp>
        <p:nvSpPr>
          <p:cNvPr id="8" name="TextBox 7"/>
          <p:cNvSpPr txBox="1"/>
          <p:nvPr/>
        </p:nvSpPr>
        <p:spPr>
          <a:xfrm>
            <a:off x="548681" y="1043608"/>
            <a:ext cx="5976663" cy="3970318"/>
          </a:xfrm>
          <a:prstGeom prst="rect">
            <a:avLst/>
          </a:prstGeom>
          <a:noFill/>
        </p:spPr>
        <p:txBody>
          <a:bodyPr wrap="square" rtlCol="0">
            <a:spAutoFit/>
          </a:bodyPr>
          <a:lstStyle/>
          <a:p>
            <a:pPr indent="363538" algn="just"/>
            <a:r>
              <a:rPr lang="uk-UA" sz="1400" b="1" i="1" dirty="0" smtClean="0">
                <a:solidFill>
                  <a:schemeClr val="accent2">
                    <a:lumMod val="50000"/>
                  </a:schemeClr>
                </a:solidFill>
                <a:latin typeface="Monotype Corsiva" pitchFamily="66" charset="0"/>
              </a:rPr>
              <a:t>Загалом виховання повинно здійснюватися насамперед через працю, яка є основою та смислом життя людини, є  «началом» і  «вінцем» щастя. В ній я вбачаю фактор, який може </a:t>
            </a:r>
            <a:r>
              <a:rPr lang="uk-UA" sz="1400" b="1" i="1" dirty="0" err="1" smtClean="0">
                <a:solidFill>
                  <a:schemeClr val="accent2">
                    <a:lumMod val="50000"/>
                  </a:schemeClr>
                </a:solidFill>
                <a:latin typeface="Monotype Corsiva" pitchFamily="66" charset="0"/>
              </a:rPr>
              <a:t>вирішально</a:t>
            </a:r>
            <a:r>
              <a:rPr lang="uk-UA" sz="1400" b="1" i="1" dirty="0" smtClean="0">
                <a:solidFill>
                  <a:schemeClr val="accent2">
                    <a:lumMod val="50000"/>
                  </a:schemeClr>
                </a:solidFill>
                <a:latin typeface="Monotype Corsiva" pitchFamily="66" charset="0"/>
              </a:rPr>
              <a:t> вплинути на формування особистості, виховання почуттів, сильного характеру, волі. Джерелом існування є саме чесна праця. Людина  </a:t>
            </a:r>
            <a:r>
              <a:rPr lang="uk-UA" sz="1400" b="1" i="1" dirty="0" err="1" smtClean="0">
                <a:solidFill>
                  <a:schemeClr val="accent2">
                    <a:lumMod val="50000"/>
                  </a:schemeClr>
                </a:solidFill>
                <a:latin typeface="Monotype Corsiva" pitchFamily="66" charset="0"/>
              </a:rPr>
              <a:t>самореалізується</a:t>
            </a:r>
            <a:r>
              <a:rPr lang="uk-UA" sz="1400" b="1" i="1" dirty="0" smtClean="0">
                <a:solidFill>
                  <a:schemeClr val="accent2">
                    <a:lumMod val="50000"/>
                  </a:schemeClr>
                </a:solidFill>
                <a:latin typeface="Monotype Corsiva" pitchFamily="66" charset="0"/>
              </a:rPr>
              <a:t>, морально самовдосконалюється лише в праці. Це важливий шлях до добра, оскільки «чим краще добро,тим більшим трудом обкопується воно як ровом»,а «хто труда не перейде, і до добра той не прийде». Бездіяльність , лінощі – джерело виникнення багатьох моральних вад…Але я щиро вірю, що за своєю природою людина не зіпсована, добра, що «справді людське серце і розум аж ніяк не можуть бажати зла людині».</a:t>
            </a:r>
            <a:endParaRPr lang="ru-RU" sz="1400" dirty="0" smtClean="0">
              <a:solidFill>
                <a:schemeClr val="accent2">
                  <a:lumMod val="50000"/>
                </a:schemeClr>
              </a:solidFill>
              <a:latin typeface="Monotype Corsiva" pitchFamily="66" charset="0"/>
            </a:endParaRPr>
          </a:p>
          <a:p>
            <a:pPr algn="just"/>
            <a:r>
              <a:rPr lang="uk-UA" sz="1400" b="1" i="1" dirty="0" smtClean="0">
                <a:solidFill>
                  <a:schemeClr val="accent2">
                    <a:lumMod val="50000"/>
                  </a:schemeClr>
                </a:solidFill>
                <a:latin typeface="Monotype Corsiva" pitchFamily="66" charset="0"/>
              </a:rPr>
              <a:t>        Отже, основна робота з виховання й навчання має відбуватися у внутрішньому світі дитини. Тобто розвиток особистості – це, перш за все, самонавчання й самовиховання, зростання моральне та духовне. Основне ж завдання педагога – не зашкодити цьому вільному розвиткові відповідно до нахилів і здібностей, даних природою. Звідси й мета навчання – спонукати дитину до самопізнання, рефлексії, адекватному сприйняттю світу й себе в ньому, а також постійному набуттю нових знань, що дадуть можливість само вдосконалитися.</a:t>
            </a:r>
            <a:endParaRPr lang="ru-RU" sz="1400" dirty="0" smtClean="0">
              <a:solidFill>
                <a:schemeClr val="accent2">
                  <a:lumMod val="50000"/>
                </a:schemeClr>
              </a:solidFill>
              <a:latin typeface="Monotype Corsiva" pitchFamily="66" charset="0"/>
            </a:endParaRPr>
          </a:p>
          <a:p>
            <a:pPr algn="just"/>
            <a:endParaRPr lang="ru-RU" sz="1400" dirty="0">
              <a:solidFill>
                <a:schemeClr val="accent2">
                  <a:lumMod val="50000"/>
                </a:schemeClr>
              </a:solidFill>
              <a:latin typeface="Monotype Corsiva" pitchFamily="66"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9224" name="Picture 8" descr="C:\Users\admin\Desktop\images.jpg"/>
          <p:cNvPicPr>
            <a:picLocks noChangeAspect="1" noChangeArrowheads="1"/>
          </p:cNvPicPr>
          <p:nvPr/>
        </p:nvPicPr>
        <p:blipFill>
          <a:blip r:embed="rId2" cstate="print"/>
          <a:srcRect/>
          <a:stretch>
            <a:fillRect/>
          </a:stretch>
        </p:blipFill>
        <p:spPr bwMode="auto">
          <a:xfrm>
            <a:off x="1124744" y="755576"/>
            <a:ext cx="4464496" cy="3894370"/>
          </a:xfrm>
          <a:prstGeom prst="rect">
            <a:avLst/>
          </a:prstGeom>
          <a:noFill/>
        </p:spPr>
      </p:pic>
      <p:pic>
        <p:nvPicPr>
          <p:cNvPr id="11278" name="Picture 14" descr="http://i.bigmir.net/img/dnevnik/uploads/cmu_1382/47698/2.gif"/>
          <p:cNvPicPr>
            <a:picLocks noChangeAspect="1" noChangeArrowheads="1"/>
          </p:cNvPicPr>
          <p:nvPr/>
        </p:nvPicPr>
        <p:blipFill>
          <a:blip r:embed="rId3"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3"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3"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3" cstate="print"/>
          <a:srcRect/>
          <a:stretch>
            <a:fillRect/>
          </a:stretch>
        </p:blipFill>
        <p:spPr bwMode="auto">
          <a:xfrm>
            <a:off x="3422650" y="8613775"/>
            <a:ext cx="3435350" cy="530225"/>
          </a:xfrm>
          <a:prstGeom prst="rect">
            <a:avLst/>
          </a:prstGeom>
          <a:noFill/>
        </p:spPr>
      </p:pic>
      <p:sp>
        <p:nvSpPr>
          <p:cNvPr id="10" name="TextBox 9"/>
          <p:cNvSpPr txBox="1"/>
          <p:nvPr/>
        </p:nvSpPr>
        <p:spPr>
          <a:xfrm>
            <a:off x="6439296" y="8244408"/>
            <a:ext cx="418704" cy="369332"/>
          </a:xfrm>
          <a:prstGeom prst="rect">
            <a:avLst/>
          </a:prstGeom>
          <a:noFill/>
        </p:spPr>
        <p:txBody>
          <a:bodyPr wrap="none" rtlCol="0">
            <a:spAutoFit/>
          </a:bodyPr>
          <a:lstStyle/>
          <a:p>
            <a:r>
              <a:rPr lang="en-US" dirty="0" smtClean="0"/>
              <a:t>10</a:t>
            </a:r>
            <a:endParaRPr lang="ru-RU" dirty="0"/>
          </a:p>
        </p:txBody>
      </p:sp>
      <p:sp>
        <p:nvSpPr>
          <p:cNvPr id="9221" name="AutoShape 5" descr="&amp;Rcy;&amp;iecy;&amp;zcy;&amp;ucy;&amp;lcy;&amp;softcy;&amp;tcy;&amp;acy;&amp;tcy; &amp;pcy;&amp;ocy;&amp;shcy;&amp;ucy;&amp;kcy;&amp;ucy; &amp;zcy;&amp;ocy;&amp;bcy;&amp;rcy;&amp;acy;&amp;zhcy;&amp;iecy;&amp;ncy;&amp;softcy; &amp;zcy;&amp;acy; &amp;zcy;&amp;acy;&amp;pcy;&amp;icy;&amp;tcy;&amp;ocy;&amp;mcy; &quot;&amp;fcy;&amp;ocy;&amp;tcy;&amp;ocy; &amp;vcy;&amp;iukcy;&amp;ncy;&amp;ocy;&amp;kcy;&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7" name="TextBox 16"/>
          <p:cNvSpPr txBox="1"/>
          <p:nvPr/>
        </p:nvSpPr>
        <p:spPr>
          <a:xfrm>
            <a:off x="620688" y="5292080"/>
            <a:ext cx="5857917" cy="3785652"/>
          </a:xfrm>
          <a:prstGeom prst="rect">
            <a:avLst/>
          </a:prstGeom>
          <a:noFill/>
        </p:spPr>
        <p:txBody>
          <a:bodyPr wrap="square" rtlCol="0">
            <a:spAutoFit/>
          </a:bodyPr>
          <a:lstStyle/>
          <a:p>
            <a:pPr algn="ctr"/>
            <a:r>
              <a:rPr lang="uk-UA" sz="1600" b="1" dirty="0" smtClean="0">
                <a:solidFill>
                  <a:schemeClr val="accent2">
                    <a:lumMod val="50000"/>
                  </a:schemeClr>
                </a:solidFill>
                <a:latin typeface="Monotype Corsiva" pitchFamily="66" charset="0"/>
              </a:rPr>
              <a:t>ЗАГАЛЬНІ </a:t>
            </a:r>
            <a:r>
              <a:rPr lang="uk-UA" sz="1600" b="1" dirty="0">
                <a:solidFill>
                  <a:schemeClr val="accent2">
                    <a:lumMod val="50000"/>
                  </a:schemeClr>
                </a:solidFill>
                <a:latin typeface="Monotype Corsiva" pitchFamily="66" charset="0"/>
              </a:rPr>
              <a:t>ВІДОМОСТІ</a:t>
            </a:r>
            <a:endParaRPr lang="ru-RU" sz="1600" b="1" dirty="0">
              <a:solidFill>
                <a:schemeClr val="accent2">
                  <a:lumMod val="50000"/>
                </a:schemeClr>
              </a:solidFill>
              <a:latin typeface="Monotype Corsiva" pitchFamily="66" charset="0"/>
            </a:endParaRPr>
          </a:p>
          <a:p>
            <a:r>
              <a:rPr lang="ru-RU" sz="1600" b="1" dirty="0">
                <a:solidFill>
                  <a:schemeClr val="accent2">
                    <a:lumMod val="50000"/>
                  </a:schemeClr>
                </a:solidFill>
                <a:latin typeface="Monotype Corsiva" pitchFamily="66" charset="0"/>
              </a:rPr>
              <a:t> </a:t>
            </a:r>
          </a:p>
          <a:p>
            <a:r>
              <a:rPr lang="ru-RU" sz="1600" b="1" dirty="0">
                <a:solidFill>
                  <a:schemeClr val="accent2">
                    <a:lumMod val="50000"/>
                  </a:schemeClr>
                </a:solidFill>
                <a:latin typeface="Monotype Corsiva" pitchFamily="66" charset="0"/>
              </a:rPr>
              <a:t>Дата </a:t>
            </a:r>
            <a:r>
              <a:rPr lang="ru-RU" sz="1600" b="1" dirty="0" err="1" smtClean="0">
                <a:solidFill>
                  <a:schemeClr val="accent2">
                    <a:lumMod val="50000"/>
                  </a:schemeClr>
                </a:solidFill>
                <a:latin typeface="Monotype Corsiva" pitchFamily="66" charset="0"/>
              </a:rPr>
              <a:t>народження</a:t>
            </a:r>
            <a:r>
              <a:rPr lang="ru-RU" sz="1600" b="1" dirty="0" smtClean="0">
                <a:solidFill>
                  <a:schemeClr val="accent2">
                    <a:lumMod val="50000"/>
                  </a:schemeClr>
                </a:solidFill>
                <a:latin typeface="Monotype Corsiva" pitchFamily="66" charset="0"/>
              </a:rPr>
              <a:t>:</a:t>
            </a:r>
            <a:r>
              <a:rPr lang="en-US" sz="1600" b="1" dirty="0" smtClean="0">
                <a:solidFill>
                  <a:schemeClr val="accent2">
                    <a:lumMod val="50000"/>
                  </a:schemeClr>
                </a:solidFill>
                <a:latin typeface="Monotype Corsiva" pitchFamily="66" charset="0"/>
              </a:rPr>
              <a:t> 3 </a:t>
            </a:r>
            <a:r>
              <a:rPr lang="uk-UA" sz="1600" b="1" dirty="0" smtClean="0">
                <a:solidFill>
                  <a:schemeClr val="accent2">
                    <a:lumMod val="50000"/>
                  </a:schemeClr>
                </a:solidFill>
                <a:latin typeface="Monotype Corsiva" pitchFamily="66" charset="0"/>
              </a:rPr>
              <a:t>грудня 1722 р.</a:t>
            </a:r>
          </a:p>
          <a:p>
            <a:endParaRPr lang="ru-RU" sz="1600" b="1" dirty="0">
              <a:solidFill>
                <a:schemeClr val="accent2">
                  <a:lumMod val="50000"/>
                </a:schemeClr>
              </a:solidFill>
              <a:latin typeface="Monotype Corsiva" pitchFamily="66" charset="0"/>
            </a:endParaRPr>
          </a:p>
          <a:p>
            <a:r>
              <a:rPr lang="ru-RU" sz="1600" b="1" dirty="0" err="1" smtClean="0">
                <a:solidFill>
                  <a:schemeClr val="accent2">
                    <a:lumMod val="50000"/>
                  </a:schemeClr>
                </a:solidFill>
                <a:latin typeface="Monotype Corsiva" pitchFamily="66" charset="0"/>
              </a:rPr>
              <a:t>Освіта</a:t>
            </a:r>
            <a:r>
              <a:rPr lang="ru-RU" sz="1600" b="1" dirty="0" smtClean="0">
                <a:solidFill>
                  <a:schemeClr val="accent2">
                    <a:lumMod val="50000"/>
                  </a:schemeClr>
                </a:solidFill>
                <a:latin typeface="Monotype Corsiva" pitchFamily="66" charset="0"/>
              </a:rPr>
              <a:t>:  </a:t>
            </a:r>
            <a:r>
              <a:rPr lang="uk-UA" sz="1600" b="1" dirty="0">
                <a:solidFill>
                  <a:schemeClr val="accent2">
                    <a:lumMod val="50000"/>
                  </a:schemeClr>
                </a:solidFill>
                <a:latin typeface="Monotype Corsiva" pitchFamily="66" charset="0"/>
              </a:rPr>
              <a:t>вища</a:t>
            </a:r>
            <a:endParaRPr lang="ru-RU" sz="1600" b="1" dirty="0">
              <a:solidFill>
                <a:schemeClr val="accent2">
                  <a:lumMod val="50000"/>
                </a:schemeClr>
              </a:solidFill>
              <a:latin typeface="Monotype Corsiva" pitchFamily="66" charset="0"/>
            </a:endParaRPr>
          </a:p>
          <a:p>
            <a:r>
              <a:rPr lang="uk-UA" sz="1600" b="1" dirty="0">
                <a:solidFill>
                  <a:schemeClr val="accent2">
                    <a:lumMod val="50000"/>
                  </a:schemeClr>
                </a:solidFill>
                <a:latin typeface="Monotype Corsiva" pitchFamily="66" charset="0"/>
              </a:rPr>
              <a:t> </a:t>
            </a:r>
            <a:endParaRPr lang="ru-RU" sz="1600" b="1" dirty="0">
              <a:solidFill>
                <a:schemeClr val="accent2">
                  <a:lumMod val="50000"/>
                </a:schemeClr>
              </a:solidFill>
              <a:latin typeface="Monotype Corsiva" pitchFamily="66" charset="0"/>
            </a:endParaRPr>
          </a:p>
          <a:p>
            <a:r>
              <a:rPr lang="uk-UA" sz="1600" b="1" dirty="0">
                <a:solidFill>
                  <a:schemeClr val="accent2">
                    <a:lumMod val="50000"/>
                  </a:schemeClr>
                </a:solidFill>
                <a:latin typeface="Monotype Corsiva" pitchFamily="66" charset="0"/>
              </a:rPr>
              <a:t>Роки </a:t>
            </a:r>
            <a:r>
              <a:rPr lang="uk-UA" sz="1600" b="1" dirty="0" smtClean="0">
                <a:solidFill>
                  <a:schemeClr val="accent2">
                    <a:lumMod val="50000"/>
                  </a:schemeClr>
                </a:solidFill>
                <a:latin typeface="Monotype Corsiva" pitchFamily="66" charset="0"/>
              </a:rPr>
              <a:t>навчання: 1</a:t>
            </a:r>
            <a:r>
              <a:rPr lang="en-US" sz="1600" b="1" dirty="0" smtClean="0">
                <a:solidFill>
                  <a:schemeClr val="accent2">
                    <a:lumMod val="50000"/>
                  </a:schemeClr>
                </a:solidFill>
                <a:latin typeface="Monotype Corsiva" pitchFamily="66" charset="0"/>
              </a:rPr>
              <a:t>738</a:t>
            </a:r>
            <a:r>
              <a:rPr lang="uk-UA" sz="1600" b="1" dirty="0" smtClean="0">
                <a:solidFill>
                  <a:schemeClr val="accent2">
                    <a:lumMod val="50000"/>
                  </a:schemeClr>
                </a:solidFill>
                <a:latin typeface="Monotype Corsiva" pitchFamily="66" charset="0"/>
              </a:rPr>
              <a:t>-1</a:t>
            </a:r>
            <a:r>
              <a:rPr lang="en-US" sz="1600" b="1" dirty="0" smtClean="0">
                <a:solidFill>
                  <a:schemeClr val="accent2">
                    <a:lumMod val="50000"/>
                  </a:schemeClr>
                </a:solidFill>
                <a:latin typeface="Monotype Corsiva" pitchFamily="66" charset="0"/>
              </a:rPr>
              <a:t>741</a:t>
            </a:r>
            <a:r>
              <a:rPr lang="uk-UA" sz="1600" b="1" dirty="0" smtClean="0">
                <a:solidFill>
                  <a:schemeClr val="accent2">
                    <a:lumMod val="50000"/>
                  </a:schemeClr>
                </a:solidFill>
                <a:latin typeface="Monotype Corsiva" pitchFamily="66" charset="0"/>
              </a:rPr>
              <a:t>рр.</a:t>
            </a:r>
            <a:r>
              <a:rPr lang="en-US" sz="1600" b="1" dirty="0" smtClean="0">
                <a:solidFill>
                  <a:schemeClr val="accent2">
                    <a:lumMod val="50000"/>
                  </a:schemeClr>
                </a:solidFill>
                <a:latin typeface="Monotype Corsiva" pitchFamily="66" charset="0"/>
              </a:rPr>
              <a:t> </a:t>
            </a:r>
            <a:r>
              <a:rPr lang="uk-UA" sz="1600" b="1" dirty="0" smtClean="0">
                <a:solidFill>
                  <a:schemeClr val="accent2">
                    <a:lumMod val="50000"/>
                  </a:schemeClr>
                </a:solidFill>
                <a:latin typeface="Monotype Corsiva" pitchFamily="66" charset="0"/>
              </a:rPr>
              <a:t>та   1744 – 1753 рр.</a:t>
            </a:r>
            <a:endParaRPr lang="ru-RU" sz="1600" b="1" dirty="0" smtClean="0">
              <a:solidFill>
                <a:schemeClr val="accent2">
                  <a:lumMod val="50000"/>
                </a:schemeClr>
              </a:solidFill>
              <a:latin typeface="Monotype Corsiva" pitchFamily="66" charset="0"/>
            </a:endParaRPr>
          </a:p>
          <a:p>
            <a:endParaRPr lang="ru-RU" sz="1600" b="1" dirty="0">
              <a:solidFill>
                <a:schemeClr val="accent2">
                  <a:lumMod val="50000"/>
                </a:schemeClr>
              </a:solidFill>
              <a:latin typeface="Monotype Corsiva" pitchFamily="66" charset="0"/>
            </a:endParaRPr>
          </a:p>
          <a:p>
            <a:r>
              <a:rPr lang="uk-UA" sz="1600" b="1" dirty="0">
                <a:solidFill>
                  <a:schemeClr val="accent2">
                    <a:lumMod val="50000"/>
                  </a:schemeClr>
                </a:solidFill>
                <a:latin typeface="Monotype Corsiva" pitchFamily="66" charset="0"/>
              </a:rPr>
              <a:t>Навчальний </a:t>
            </a:r>
            <a:r>
              <a:rPr lang="uk-UA" sz="1600" b="1" dirty="0" smtClean="0">
                <a:solidFill>
                  <a:schemeClr val="accent2">
                    <a:lumMod val="50000"/>
                  </a:schemeClr>
                </a:solidFill>
                <a:latin typeface="Monotype Corsiva" pitchFamily="66" charset="0"/>
              </a:rPr>
              <a:t>заклад: </a:t>
            </a:r>
            <a:r>
              <a:rPr lang="uk-UA" sz="1600" b="1" dirty="0" err="1" smtClean="0">
                <a:solidFill>
                  <a:schemeClr val="accent2">
                    <a:lumMod val="50000"/>
                  </a:schemeClr>
                </a:solidFill>
                <a:latin typeface="Monotype Corsiva" pitchFamily="66" charset="0"/>
              </a:rPr>
              <a:t>Києво</a:t>
            </a:r>
            <a:r>
              <a:rPr lang="uk-UA" sz="1600" b="1" dirty="0" smtClean="0">
                <a:solidFill>
                  <a:schemeClr val="accent2">
                    <a:lumMod val="50000"/>
                  </a:schemeClr>
                </a:solidFill>
                <a:latin typeface="Monotype Corsiva" pitchFamily="66" charset="0"/>
              </a:rPr>
              <a:t> – </a:t>
            </a:r>
            <a:r>
              <a:rPr lang="uk-UA" sz="1600" b="1" dirty="0" err="1" smtClean="0">
                <a:solidFill>
                  <a:schemeClr val="accent2">
                    <a:lumMod val="50000"/>
                  </a:schemeClr>
                </a:solidFill>
                <a:latin typeface="Monotype Corsiva" pitchFamily="66" charset="0"/>
              </a:rPr>
              <a:t>Могилянська</a:t>
            </a:r>
            <a:r>
              <a:rPr lang="uk-UA" sz="1600" b="1" dirty="0" smtClean="0">
                <a:solidFill>
                  <a:schemeClr val="accent2">
                    <a:lumMod val="50000"/>
                  </a:schemeClr>
                </a:solidFill>
                <a:latin typeface="Monotype Corsiva" pitchFamily="66" charset="0"/>
              </a:rPr>
              <a:t>   академія</a:t>
            </a:r>
            <a:endParaRPr lang="ru-RU" sz="1600" b="1" dirty="0" smtClean="0">
              <a:solidFill>
                <a:schemeClr val="accent2">
                  <a:lumMod val="50000"/>
                </a:schemeClr>
              </a:solidFill>
              <a:latin typeface="Monotype Corsiva" pitchFamily="66" charset="0"/>
            </a:endParaRPr>
          </a:p>
          <a:p>
            <a:endParaRPr lang="ru-RU" sz="1600" b="1" dirty="0">
              <a:solidFill>
                <a:schemeClr val="accent2">
                  <a:lumMod val="50000"/>
                </a:schemeClr>
              </a:solidFill>
              <a:latin typeface="Monotype Corsiva" pitchFamily="66" charset="0"/>
            </a:endParaRPr>
          </a:p>
          <a:p>
            <a:r>
              <a:rPr lang="uk-UA" sz="1600" b="1" dirty="0">
                <a:solidFill>
                  <a:schemeClr val="accent2">
                    <a:lumMod val="50000"/>
                  </a:schemeClr>
                </a:solidFill>
                <a:latin typeface="Monotype Corsiva" pitchFamily="66" charset="0"/>
              </a:rPr>
              <a:t>Отримана спеціальність та </a:t>
            </a:r>
            <a:r>
              <a:rPr lang="uk-UA" sz="1600" b="1" dirty="0" smtClean="0">
                <a:solidFill>
                  <a:schemeClr val="accent2">
                    <a:lumMod val="50000"/>
                  </a:schemeClr>
                </a:solidFill>
                <a:latin typeface="Monotype Corsiva" pitchFamily="66" charset="0"/>
              </a:rPr>
              <a:t>кваліфікація:  викладач</a:t>
            </a:r>
            <a:endParaRPr lang="ru-RU" sz="1600" b="1" dirty="0" smtClean="0">
              <a:solidFill>
                <a:schemeClr val="accent2">
                  <a:lumMod val="50000"/>
                </a:schemeClr>
              </a:solidFill>
              <a:latin typeface="Monotype Corsiva" pitchFamily="66" charset="0"/>
            </a:endParaRPr>
          </a:p>
          <a:p>
            <a:r>
              <a:rPr lang="en-US" sz="1600" b="1" dirty="0">
                <a:solidFill>
                  <a:schemeClr val="accent2">
                    <a:lumMod val="50000"/>
                  </a:schemeClr>
                </a:solidFill>
                <a:latin typeface="Monotype Corsiva" pitchFamily="66" charset="0"/>
              </a:rPr>
              <a:t> </a:t>
            </a:r>
            <a:endParaRPr lang="ru-RU" sz="1600" b="1" dirty="0">
              <a:solidFill>
                <a:schemeClr val="accent2">
                  <a:lumMod val="50000"/>
                </a:schemeClr>
              </a:solidFill>
              <a:latin typeface="Monotype Corsiva" pitchFamily="66" charset="0"/>
            </a:endParaRPr>
          </a:p>
          <a:p>
            <a:pPr algn="ctr"/>
            <a:endParaRPr lang="uk-UA" sz="1600" b="1" dirty="0" smtClean="0">
              <a:solidFill>
                <a:schemeClr val="accent2">
                  <a:lumMod val="50000"/>
                </a:schemeClr>
              </a:solidFill>
              <a:latin typeface="Monotype Corsiva" pitchFamily="66" charset="0"/>
            </a:endParaRPr>
          </a:p>
          <a:p>
            <a:pPr algn="ctr"/>
            <a:r>
              <a:rPr lang="uk-UA" sz="1600" b="1" dirty="0" smtClean="0">
                <a:solidFill>
                  <a:schemeClr val="accent2">
                    <a:lumMod val="50000"/>
                  </a:schemeClr>
                </a:solidFill>
                <a:latin typeface="Monotype Corsiva" pitchFamily="66" charset="0"/>
              </a:rPr>
              <a:t> </a:t>
            </a:r>
            <a:endParaRPr lang="ru-RU" sz="1600" b="1" dirty="0">
              <a:solidFill>
                <a:schemeClr val="accent2">
                  <a:lumMod val="50000"/>
                </a:schemeClr>
              </a:solidFill>
              <a:latin typeface="Monotype Corsiva" pitchFamily="66" charset="0"/>
            </a:endParaRPr>
          </a:p>
          <a:p>
            <a:r>
              <a:rPr lang="uk-UA" sz="1600" b="1" dirty="0" smtClean="0">
                <a:solidFill>
                  <a:schemeClr val="accent2">
                    <a:lumMod val="50000"/>
                  </a:schemeClr>
                </a:solidFill>
                <a:latin typeface="Monotype Corsiva" pitchFamily="66" charset="0"/>
              </a:rPr>
              <a:t> </a:t>
            </a:r>
            <a:endParaRPr lang="ru-RU" sz="1600" b="1" dirty="0">
              <a:solidFill>
                <a:schemeClr val="tx1">
                  <a:lumMod val="95000"/>
                  <a:lumOff val="5000"/>
                </a:schemeClr>
              </a:solidFill>
              <a:latin typeface="Monotype Corsiva" pitchFamily="66"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2"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2"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2"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2" cstate="print"/>
          <a:srcRect/>
          <a:stretch>
            <a:fillRect/>
          </a:stretch>
        </p:blipFill>
        <p:spPr bwMode="auto">
          <a:xfrm>
            <a:off x="3422650" y="8613775"/>
            <a:ext cx="3435350" cy="530225"/>
          </a:xfrm>
          <a:prstGeom prst="rect">
            <a:avLst/>
          </a:prstGeom>
          <a:noFill/>
        </p:spPr>
      </p:pic>
      <p:sp>
        <p:nvSpPr>
          <p:cNvPr id="13" name="TextBox 12"/>
          <p:cNvSpPr txBox="1"/>
          <p:nvPr/>
        </p:nvSpPr>
        <p:spPr>
          <a:xfrm>
            <a:off x="6439296" y="8215338"/>
            <a:ext cx="418704" cy="369332"/>
          </a:xfrm>
          <a:prstGeom prst="rect">
            <a:avLst/>
          </a:prstGeom>
          <a:noFill/>
        </p:spPr>
        <p:txBody>
          <a:bodyPr wrap="none" rtlCol="0">
            <a:spAutoFit/>
          </a:bodyPr>
          <a:lstStyle/>
          <a:p>
            <a:r>
              <a:rPr lang="uk-UA" dirty="0" smtClean="0"/>
              <a:t>1</a:t>
            </a:r>
            <a:r>
              <a:rPr lang="en-US" dirty="0" smtClean="0"/>
              <a:t>1</a:t>
            </a:r>
            <a:endParaRPr lang="ru-RU" dirty="0"/>
          </a:p>
        </p:txBody>
      </p:sp>
      <p:graphicFrame>
        <p:nvGraphicFramePr>
          <p:cNvPr id="9" name="Таблица 8"/>
          <p:cNvGraphicFramePr>
            <a:graphicFrameLocks noGrp="1"/>
          </p:cNvGraphicFramePr>
          <p:nvPr/>
        </p:nvGraphicFramePr>
        <p:xfrm>
          <a:off x="332656" y="1835696"/>
          <a:ext cx="6000792" cy="6408385"/>
        </p:xfrm>
        <a:graphic>
          <a:graphicData uri="http://schemas.openxmlformats.org/drawingml/2006/table">
            <a:tbl>
              <a:tblPr/>
              <a:tblGrid>
                <a:gridCol w="1571635"/>
                <a:gridCol w="3214711"/>
                <a:gridCol w="1214446"/>
              </a:tblGrid>
              <a:tr h="637565">
                <a:tc>
                  <a:txBody>
                    <a:bodyPr/>
                    <a:lstStyle/>
                    <a:p>
                      <a:pPr algn="ctr">
                        <a:lnSpc>
                          <a:spcPct val="115000"/>
                        </a:lnSpc>
                        <a:spcAft>
                          <a:spcPts val="0"/>
                        </a:spcAft>
                      </a:pPr>
                      <a:r>
                        <a:rPr lang="uk-UA" sz="1600" b="1" dirty="0" smtClean="0">
                          <a:solidFill>
                            <a:schemeClr val="accent2">
                              <a:lumMod val="50000"/>
                            </a:schemeClr>
                          </a:solidFill>
                          <a:latin typeface="Monotype Corsiva" pitchFamily="66" charset="0"/>
                          <a:ea typeface="Calibri"/>
                          <a:cs typeface="Times New Roman"/>
                        </a:rPr>
                        <a:t>ТЕРМІН РОБОТИ</a:t>
                      </a:r>
                      <a:endParaRPr lang="ru-RU" sz="1600" dirty="0">
                        <a:solidFill>
                          <a:schemeClr val="accent2">
                            <a:lumMod val="50000"/>
                          </a:schemeClr>
                        </a:solidFill>
                        <a:latin typeface="Monotype Corsiva" pitchFamily="66" charset="0"/>
                        <a:ea typeface="Calibri"/>
                        <a:cs typeface="Times New Roman"/>
                      </a:endParaRPr>
                    </a:p>
                  </a:txBody>
                  <a:tcPr marL="51591" marR="5159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uk-UA" sz="1600" b="1" dirty="0" smtClean="0">
                          <a:solidFill>
                            <a:schemeClr val="accent2">
                              <a:lumMod val="50000"/>
                            </a:schemeClr>
                          </a:solidFill>
                          <a:latin typeface="Monotype Corsiva" pitchFamily="66" charset="0"/>
                          <a:ea typeface="Calibri"/>
                          <a:cs typeface="Times New Roman"/>
                        </a:rPr>
                        <a:t>ЗАКЛАД</a:t>
                      </a:r>
                      <a:endParaRPr lang="ru-RU" sz="1600" dirty="0">
                        <a:solidFill>
                          <a:schemeClr val="accent2">
                            <a:lumMod val="50000"/>
                          </a:schemeClr>
                        </a:solidFill>
                        <a:latin typeface="Monotype Corsiva" pitchFamily="66" charset="0"/>
                        <a:ea typeface="Calibri"/>
                        <a:cs typeface="Times New Roman"/>
                      </a:endParaRPr>
                    </a:p>
                  </a:txBody>
                  <a:tcPr marL="51591" marR="5159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uk-UA" sz="1600" b="1" dirty="0" smtClean="0">
                          <a:solidFill>
                            <a:schemeClr val="accent2">
                              <a:lumMod val="50000"/>
                            </a:schemeClr>
                          </a:solidFill>
                          <a:latin typeface="Monotype Corsiva" pitchFamily="66" charset="0"/>
                          <a:ea typeface="Calibri"/>
                          <a:cs typeface="Times New Roman"/>
                        </a:rPr>
                        <a:t>ПОСАДА</a:t>
                      </a:r>
                    </a:p>
                    <a:p>
                      <a:pPr algn="ctr">
                        <a:lnSpc>
                          <a:spcPct val="115000"/>
                        </a:lnSpc>
                        <a:spcAft>
                          <a:spcPts val="0"/>
                        </a:spcAft>
                      </a:pPr>
                      <a:endParaRPr lang="ru-RU" sz="1600" dirty="0">
                        <a:solidFill>
                          <a:schemeClr val="accent2">
                            <a:lumMod val="50000"/>
                          </a:schemeClr>
                        </a:solidFill>
                        <a:latin typeface="Monotype Corsiva" pitchFamily="66" charset="0"/>
                        <a:ea typeface="Calibri"/>
                        <a:cs typeface="Times New Roman"/>
                      </a:endParaRPr>
                    </a:p>
                  </a:txBody>
                  <a:tcPr marL="51591" marR="5159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172912">
                <a:tc>
                  <a:txBody>
                    <a:bodyPr/>
                    <a:lstStyle/>
                    <a:p>
                      <a:pPr>
                        <a:lnSpc>
                          <a:spcPct val="115000"/>
                        </a:lnSpc>
                        <a:spcBef>
                          <a:spcPts val="1200"/>
                        </a:spcBef>
                        <a:spcAft>
                          <a:spcPts val="300"/>
                        </a:spcAft>
                      </a:pPr>
                      <a:r>
                        <a:rPr lang="uk-UA" sz="1600" b="1" dirty="0" smtClean="0">
                          <a:solidFill>
                            <a:schemeClr val="accent2">
                              <a:lumMod val="50000"/>
                            </a:schemeClr>
                          </a:solidFill>
                          <a:latin typeface="Monotype Corsiva" pitchFamily="66" charset="0"/>
                          <a:ea typeface="Times New Roman"/>
                          <a:cs typeface="Times New Roman"/>
                        </a:rPr>
                        <a:t>           1752р</a:t>
                      </a:r>
                      <a:r>
                        <a:rPr lang="uk-UA" sz="1600" b="1" dirty="0">
                          <a:solidFill>
                            <a:schemeClr val="accent2">
                              <a:lumMod val="50000"/>
                            </a:schemeClr>
                          </a:solidFill>
                          <a:latin typeface="Monotype Corsiva" pitchFamily="66" charset="0"/>
                          <a:ea typeface="Times New Roman"/>
                          <a:cs typeface="Times New Roman"/>
                        </a:rPr>
                        <a:t>.</a:t>
                      </a:r>
                      <a:endParaRPr lang="ru-RU" sz="1600" b="1" dirty="0">
                        <a:solidFill>
                          <a:schemeClr val="accent2">
                            <a:lumMod val="50000"/>
                          </a:schemeClr>
                        </a:solidFill>
                        <a:latin typeface="Monotype Corsiva" pitchFamily="66" charset="0"/>
                        <a:ea typeface="Times New Roman"/>
                        <a:cs typeface="Times New Roman"/>
                      </a:endParaRPr>
                    </a:p>
                  </a:txBody>
                  <a:tcPr marL="51591" marR="5159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Bef>
                          <a:spcPts val="1200"/>
                        </a:spcBef>
                        <a:spcAft>
                          <a:spcPts val="300"/>
                        </a:spcAft>
                      </a:pPr>
                      <a:r>
                        <a:rPr lang="uk-UA" sz="1600" b="1" baseline="0" dirty="0" smtClean="0">
                          <a:solidFill>
                            <a:schemeClr val="accent2">
                              <a:lumMod val="50000"/>
                            </a:schemeClr>
                          </a:solidFill>
                          <a:latin typeface="Monotype Corsiva" pitchFamily="66" charset="0"/>
                          <a:ea typeface="Times New Roman"/>
                          <a:cs typeface="Times New Roman"/>
                        </a:rPr>
                        <a:t>             Переяславський  колегіум</a:t>
                      </a:r>
                      <a:endParaRPr lang="ru-RU" sz="1600" b="1" dirty="0">
                        <a:solidFill>
                          <a:schemeClr val="accent2">
                            <a:lumMod val="50000"/>
                          </a:schemeClr>
                        </a:solidFill>
                        <a:latin typeface="Monotype Corsiva" pitchFamily="66" charset="0"/>
                        <a:ea typeface="Times New Roman"/>
                        <a:cs typeface="Times New Roman"/>
                      </a:endParaRPr>
                    </a:p>
                  </a:txBody>
                  <a:tcPr marL="51591" marR="5159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Bef>
                          <a:spcPts val="1200"/>
                        </a:spcBef>
                        <a:spcAft>
                          <a:spcPts val="300"/>
                        </a:spcAft>
                      </a:pPr>
                      <a:r>
                        <a:rPr lang="uk-UA" sz="1600" b="1" dirty="0" smtClean="0">
                          <a:solidFill>
                            <a:schemeClr val="accent2">
                              <a:lumMod val="50000"/>
                            </a:schemeClr>
                          </a:solidFill>
                          <a:latin typeface="Monotype Corsiva" pitchFamily="66" charset="0"/>
                          <a:ea typeface="Times New Roman"/>
                          <a:cs typeface="Times New Roman"/>
                        </a:rPr>
                        <a:t>Викладач</a:t>
                      </a:r>
                      <a:r>
                        <a:rPr lang="uk-UA" sz="1600" b="1" baseline="0" dirty="0" smtClean="0">
                          <a:solidFill>
                            <a:schemeClr val="accent2">
                              <a:lumMod val="50000"/>
                            </a:schemeClr>
                          </a:solidFill>
                          <a:latin typeface="Monotype Corsiva" pitchFamily="66" charset="0"/>
                          <a:ea typeface="Times New Roman"/>
                          <a:cs typeface="Times New Roman"/>
                        </a:rPr>
                        <a:t>  поетики</a:t>
                      </a:r>
                      <a:endParaRPr lang="uk-UA" sz="1600" b="1" dirty="0" smtClean="0">
                        <a:solidFill>
                          <a:schemeClr val="accent2">
                            <a:lumMod val="50000"/>
                          </a:schemeClr>
                        </a:solidFill>
                        <a:latin typeface="Monotype Corsiva" pitchFamily="66" charset="0"/>
                        <a:ea typeface="Times New Roman"/>
                        <a:cs typeface="Times New Roman"/>
                      </a:endParaRPr>
                    </a:p>
                    <a:p>
                      <a:pPr>
                        <a:lnSpc>
                          <a:spcPct val="115000"/>
                        </a:lnSpc>
                        <a:spcBef>
                          <a:spcPts val="1200"/>
                        </a:spcBef>
                        <a:spcAft>
                          <a:spcPts val="300"/>
                        </a:spcAft>
                      </a:pPr>
                      <a:endParaRPr lang="ru-RU" sz="1600" b="1" dirty="0">
                        <a:solidFill>
                          <a:schemeClr val="accent2">
                            <a:lumMod val="50000"/>
                          </a:schemeClr>
                        </a:solidFill>
                        <a:latin typeface="Monotype Corsiva" pitchFamily="66" charset="0"/>
                        <a:ea typeface="Times New Roman"/>
                        <a:cs typeface="Times New Roman"/>
                      </a:endParaRPr>
                    </a:p>
                  </a:txBody>
                  <a:tcPr marL="51591" marR="5159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37795">
                <a:tc>
                  <a:txBody>
                    <a:bodyPr/>
                    <a:lstStyle/>
                    <a:p>
                      <a:pPr>
                        <a:lnSpc>
                          <a:spcPct val="115000"/>
                        </a:lnSpc>
                        <a:spcBef>
                          <a:spcPts val="1200"/>
                        </a:spcBef>
                        <a:spcAft>
                          <a:spcPts val="300"/>
                        </a:spcAft>
                      </a:pPr>
                      <a:r>
                        <a:rPr lang="uk-UA" sz="1600" b="1" dirty="0" smtClean="0">
                          <a:solidFill>
                            <a:schemeClr val="accent2">
                              <a:lumMod val="50000"/>
                            </a:schemeClr>
                          </a:solidFill>
                          <a:latin typeface="Monotype Corsiva" pitchFamily="66" charset="0"/>
                          <a:ea typeface="Times New Roman"/>
                          <a:cs typeface="Times New Roman"/>
                        </a:rPr>
                        <a:t>    1754</a:t>
                      </a:r>
                      <a:r>
                        <a:rPr lang="uk-UA" sz="1600" b="1" baseline="0" dirty="0" smtClean="0">
                          <a:solidFill>
                            <a:schemeClr val="accent2">
                              <a:lumMod val="50000"/>
                            </a:schemeClr>
                          </a:solidFill>
                          <a:latin typeface="Monotype Corsiva" pitchFamily="66" charset="0"/>
                          <a:ea typeface="Times New Roman"/>
                          <a:cs typeface="Times New Roman"/>
                        </a:rPr>
                        <a:t> – 1759рр</a:t>
                      </a:r>
                      <a:r>
                        <a:rPr lang="uk-UA" sz="1600" b="1" dirty="0" smtClean="0">
                          <a:solidFill>
                            <a:schemeClr val="accent2">
                              <a:lumMod val="50000"/>
                            </a:schemeClr>
                          </a:solidFill>
                          <a:latin typeface="Monotype Corsiva" pitchFamily="66" charset="0"/>
                          <a:ea typeface="Times New Roman"/>
                          <a:cs typeface="Times New Roman"/>
                        </a:rPr>
                        <a:t>.</a:t>
                      </a:r>
                    </a:p>
                    <a:p>
                      <a:pPr>
                        <a:lnSpc>
                          <a:spcPct val="115000"/>
                        </a:lnSpc>
                        <a:spcBef>
                          <a:spcPts val="1200"/>
                        </a:spcBef>
                        <a:spcAft>
                          <a:spcPts val="300"/>
                        </a:spcAft>
                      </a:pPr>
                      <a:r>
                        <a:rPr lang="uk-UA" sz="1600" b="1" dirty="0" smtClean="0">
                          <a:solidFill>
                            <a:schemeClr val="accent2">
                              <a:lumMod val="50000"/>
                            </a:schemeClr>
                          </a:solidFill>
                          <a:latin typeface="Monotype Corsiva" pitchFamily="66" charset="0"/>
                          <a:ea typeface="Times New Roman"/>
                          <a:cs typeface="Times New Roman"/>
                        </a:rPr>
                        <a:t>    ( з перервами)</a:t>
                      </a:r>
                    </a:p>
                    <a:p>
                      <a:pPr>
                        <a:lnSpc>
                          <a:spcPct val="115000"/>
                        </a:lnSpc>
                        <a:spcBef>
                          <a:spcPts val="1200"/>
                        </a:spcBef>
                        <a:spcAft>
                          <a:spcPts val="300"/>
                        </a:spcAft>
                      </a:pPr>
                      <a:r>
                        <a:rPr lang="uk-UA" sz="1600" b="1" dirty="0" smtClean="0">
                          <a:solidFill>
                            <a:schemeClr val="accent2">
                              <a:lumMod val="50000"/>
                            </a:schemeClr>
                          </a:solidFill>
                          <a:latin typeface="Monotype Corsiva" pitchFamily="66" charset="0"/>
                          <a:ea typeface="Times New Roman"/>
                          <a:cs typeface="Times New Roman"/>
                        </a:rPr>
                        <a:t>     1759 – 1769рр.</a:t>
                      </a:r>
                    </a:p>
                    <a:p>
                      <a:pPr>
                        <a:lnSpc>
                          <a:spcPct val="115000"/>
                        </a:lnSpc>
                        <a:spcBef>
                          <a:spcPts val="1200"/>
                        </a:spcBef>
                        <a:spcAft>
                          <a:spcPts val="300"/>
                        </a:spcAft>
                      </a:pPr>
                      <a:r>
                        <a:rPr lang="uk-UA" sz="1600" b="1" dirty="0" smtClean="0">
                          <a:solidFill>
                            <a:schemeClr val="accent2">
                              <a:lumMod val="50000"/>
                            </a:schemeClr>
                          </a:solidFill>
                          <a:latin typeface="Monotype Corsiva" pitchFamily="66" charset="0"/>
                          <a:ea typeface="Times New Roman"/>
                          <a:cs typeface="Times New Roman"/>
                        </a:rPr>
                        <a:t>     ( з перервами)</a:t>
                      </a:r>
                    </a:p>
                    <a:p>
                      <a:pPr>
                        <a:lnSpc>
                          <a:spcPct val="115000"/>
                        </a:lnSpc>
                        <a:spcBef>
                          <a:spcPts val="1200"/>
                        </a:spcBef>
                        <a:spcAft>
                          <a:spcPts val="300"/>
                        </a:spcAft>
                      </a:pPr>
                      <a:endParaRPr lang="uk-UA" sz="1600" b="1" dirty="0" smtClean="0">
                        <a:solidFill>
                          <a:schemeClr val="accent2">
                            <a:lumMod val="50000"/>
                          </a:schemeClr>
                        </a:solidFill>
                        <a:latin typeface="Monotype Corsiva" pitchFamily="66" charset="0"/>
                        <a:ea typeface="Times New Roman"/>
                        <a:cs typeface="Times New Roman"/>
                      </a:endParaRPr>
                    </a:p>
                    <a:p>
                      <a:pPr>
                        <a:lnSpc>
                          <a:spcPct val="115000"/>
                        </a:lnSpc>
                        <a:spcBef>
                          <a:spcPts val="1200"/>
                        </a:spcBef>
                        <a:spcAft>
                          <a:spcPts val="300"/>
                        </a:spcAft>
                      </a:pPr>
                      <a:r>
                        <a:rPr lang="uk-UA" sz="1600" b="1" dirty="0" smtClean="0">
                          <a:solidFill>
                            <a:schemeClr val="accent2">
                              <a:lumMod val="50000"/>
                            </a:schemeClr>
                          </a:solidFill>
                          <a:latin typeface="Monotype Corsiva" pitchFamily="66" charset="0"/>
                          <a:ea typeface="Times New Roman"/>
                          <a:cs typeface="Times New Roman"/>
                        </a:rPr>
                        <a:t>            1772р.</a:t>
                      </a:r>
                      <a:endParaRPr lang="en-US" sz="1600" b="1" dirty="0" smtClean="0">
                        <a:solidFill>
                          <a:schemeClr val="accent2">
                            <a:lumMod val="50000"/>
                          </a:schemeClr>
                        </a:solidFill>
                        <a:latin typeface="Monotype Corsiva" pitchFamily="66" charset="0"/>
                        <a:ea typeface="Times New Roman"/>
                        <a:cs typeface="Times New Roman"/>
                      </a:endParaRPr>
                    </a:p>
                  </a:txBody>
                  <a:tcPr marL="51591" marR="5159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Bef>
                          <a:spcPts val="1200"/>
                        </a:spcBef>
                        <a:spcAft>
                          <a:spcPts val="300"/>
                        </a:spcAft>
                      </a:pPr>
                      <a:r>
                        <a:rPr lang="uk-UA" sz="1600" b="1" baseline="0" dirty="0" smtClean="0">
                          <a:solidFill>
                            <a:schemeClr val="accent2">
                              <a:lumMod val="50000"/>
                            </a:schemeClr>
                          </a:solidFill>
                          <a:latin typeface="Monotype Corsiva" pitchFamily="66" charset="0"/>
                          <a:ea typeface="Times New Roman"/>
                          <a:cs typeface="Times New Roman"/>
                        </a:rPr>
                        <a:t>Село  </a:t>
                      </a:r>
                      <a:r>
                        <a:rPr lang="uk-UA" sz="1600" b="1" baseline="0" dirty="0" err="1" smtClean="0">
                          <a:solidFill>
                            <a:schemeClr val="accent2">
                              <a:lumMod val="50000"/>
                            </a:schemeClr>
                          </a:solidFill>
                          <a:latin typeface="Monotype Corsiva" pitchFamily="66" charset="0"/>
                          <a:ea typeface="Times New Roman"/>
                          <a:cs typeface="Times New Roman"/>
                        </a:rPr>
                        <a:t>Каврай</a:t>
                      </a:r>
                      <a:r>
                        <a:rPr lang="uk-UA" sz="1600" b="1" baseline="0" dirty="0" smtClean="0">
                          <a:solidFill>
                            <a:schemeClr val="accent2">
                              <a:lumMod val="50000"/>
                            </a:schemeClr>
                          </a:solidFill>
                          <a:latin typeface="Monotype Corsiva" pitchFamily="66" charset="0"/>
                          <a:ea typeface="Times New Roman"/>
                          <a:cs typeface="Times New Roman"/>
                        </a:rPr>
                        <a:t> (у  поміщика  С. </a:t>
                      </a:r>
                      <a:r>
                        <a:rPr lang="uk-UA" sz="1600" b="1" baseline="0" dirty="0" err="1" smtClean="0">
                          <a:solidFill>
                            <a:schemeClr val="accent2">
                              <a:lumMod val="50000"/>
                            </a:schemeClr>
                          </a:solidFill>
                          <a:latin typeface="Monotype Corsiva" pitchFamily="66" charset="0"/>
                          <a:ea typeface="Times New Roman"/>
                          <a:cs typeface="Times New Roman"/>
                        </a:rPr>
                        <a:t>Томари</a:t>
                      </a:r>
                      <a:r>
                        <a:rPr lang="uk-UA" sz="1600" b="1" baseline="0" dirty="0" smtClean="0">
                          <a:solidFill>
                            <a:schemeClr val="accent2">
                              <a:lumMod val="50000"/>
                            </a:schemeClr>
                          </a:solidFill>
                          <a:latin typeface="Monotype Corsiva" pitchFamily="66" charset="0"/>
                          <a:ea typeface="Times New Roman"/>
                          <a:cs typeface="Times New Roman"/>
                        </a:rPr>
                        <a:t>)</a:t>
                      </a:r>
                    </a:p>
                    <a:p>
                      <a:pPr>
                        <a:lnSpc>
                          <a:spcPct val="115000"/>
                        </a:lnSpc>
                        <a:spcBef>
                          <a:spcPts val="1200"/>
                        </a:spcBef>
                        <a:spcAft>
                          <a:spcPts val="300"/>
                        </a:spcAft>
                      </a:pPr>
                      <a:r>
                        <a:rPr lang="uk-UA" sz="1600" b="1" baseline="0" dirty="0" smtClean="0">
                          <a:solidFill>
                            <a:schemeClr val="accent2">
                              <a:lumMod val="50000"/>
                            </a:schemeClr>
                          </a:solidFill>
                          <a:latin typeface="Monotype Corsiva" pitchFamily="66" charset="0"/>
                          <a:ea typeface="Times New Roman"/>
                          <a:cs typeface="Times New Roman"/>
                        </a:rPr>
                        <a:t>              </a:t>
                      </a:r>
                    </a:p>
                    <a:p>
                      <a:pPr>
                        <a:lnSpc>
                          <a:spcPct val="115000"/>
                        </a:lnSpc>
                        <a:spcBef>
                          <a:spcPts val="1200"/>
                        </a:spcBef>
                        <a:spcAft>
                          <a:spcPts val="300"/>
                        </a:spcAft>
                      </a:pPr>
                      <a:r>
                        <a:rPr lang="uk-UA" sz="1600" b="1" baseline="0" dirty="0" smtClean="0">
                          <a:solidFill>
                            <a:schemeClr val="accent2">
                              <a:lumMod val="50000"/>
                            </a:schemeClr>
                          </a:solidFill>
                          <a:latin typeface="Monotype Corsiva" pitchFamily="66" charset="0"/>
                          <a:ea typeface="Times New Roman"/>
                          <a:cs typeface="Times New Roman"/>
                        </a:rPr>
                        <a:t> Харківський   духовний    колегіум</a:t>
                      </a:r>
                    </a:p>
                  </a:txBody>
                  <a:tcPr marL="51591" marR="5159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Bef>
                          <a:spcPts val="1200"/>
                        </a:spcBef>
                        <a:spcAft>
                          <a:spcPts val="300"/>
                        </a:spcAft>
                      </a:pPr>
                      <a:r>
                        <a:rPr lang="uk-UA" sz="1600" b="1" dirty="0" smtClean="0">
                          <a:solidFill>
                            <a:schemeClr val="accent2">
                              <a:lumMod val="50000"/>
                            </a:schemeClr>
                          </a:solidFill>
                          <a:latin typeface="Monotype Corsiva" pitchFamily="66" charset="0"/>
                          <a:ea typeface="Times New Roman"/>
                          <a:cs typeface="Times New Roman"/>
                        </a:rPr>
                        <a:t>Домашній</a:t>
                      </a:r>
                      <a:r>
                        <a:rPr lang="uk-UA" sz="1600" b="1" baseline="0" dirty="0" smtClean="0">
                          <a:solidFill>
                            <a:schemeClr val="accent2">
                              <a:lumMod val="50000"/>
                            </a:schemeClr>
                          </a:solidFill>
                          <a:latin typeface="Monotype Corsiva" pitchFamily="66" charset="0"/>
                          <a:ea typeface="Times New Roman"/>
                          <a:cs typeface="Times New Roman"/>
                        </a:rPr>
                        <a:t>  учитель</a:t>
                      </a:r>
                    </a:p>
                    <a:p>
                      <a:pPr>
                        <a:lnSpc>
                          <a:spcPct val="115000"/>
                        </a:lnSpc>
                        <a:spcBef>
                          <a:spcPts val="1200"/>
                        </a:spcBef>
                        <a:spcAft>
                          <a:spcPts val="300"/>
                        </a:spcAft>
                      </a:pPr>
                      <a:r>
                        <a:rPr lang="uk-UA" sz="1600" b="1" baseline="0" dirty="0" smtClean="0">
                          <a:solidFill>
                            <a:schemeClr val="accent2">
                              <a:lumMod val="50000"/>
                            </a:schemeClr>
                          </a:solidFill>
                          <a:latin typeface="Monotype Corsiva" pitchFamily="66" charset="0"/>
                          <a:ea typeface="Times New Roman"/>
                          <a:cs typeface="Times New Roman"/>
                        </a:rPr>
                        <a:t>Викладач поетики, риторики,етики  та грецької мови</a:t>
                      </a:r>
                    </a:p>
                    <a:p>
                      <a:pPr>
                        <a:lnSpc>
                          <a:spcPct val="115000"/>
                        </a:lnSpc>
                        <a:spcBef>
                          <a:spcPts val="1200"/>
                        </a:spcBef>
                        <a:spcAft>
                          <a:spcPts val="300"/>
                        </a:spcAft>
                      </a:pPr>
                      <a:r>
                        <a:rPr lang="uk-UA" sz="1600" b="1" baseline="0" dirty="0" smtClean="0">
                          <a:solidFill>
                            <a:schemeClr val="accent2">
                              <a:lumMod val="50000"/>
                            </a:schemeClr>
                          </a:solidFill>
                          <a:latin typeface="Monotype Corsiva" pitchFamily="66" charset="0"/>
                          <a:ea typeface="Times New Roman"/>
                          <a:cs typeface="Times New Roman"/>
                        </a:rPr>
                        <a:t>Мандрівний  народний  вчитель</a:t>
                      </a:r>
                    </a:p>
                    <a:p>
                      <a:pPr>
                        <a:lnSpc>
                          <a:spcPct val="115000"/>
                        </a:lnSpc>
                        <a:spcBef>
                          <a:spcPts val="1200"/>
                        </a:spcBef>
                        <a:spcAft>
                          <a:spcPts val="300"/>
                        </a:spcAft>
                      </a:pPr>
                      <a:endParaRPr lang="en-US" sz="1600" b="1" dirty="0" smtClean="0">
                        <a:solidFill>
                          <a:schemeClr val="accent2">
                            <a:lumMod val="50000"/>
                          </a:schemeClr>
                        </a:solidFill>
                        <a:latin typeface="Monotype Corsiva" pitchFamily="66" charset="0"/>
                        <a:ea typeface="Times New Roman"/>
                        <a:cs typeface="Times New Roman"/>
                      </a:endParaRPr>
                    </a:p>
                    <a:p>
                      <a:pPr>
                        <a:lnSpc>
                          <a:spcPct val="115000"/>
                        </a:lnSpc>
                        <a:spcBef>
                          <a:spcPts val="1200"/>
                        </a:spcBef>
                        <a:spcAft>
                          <a:spcPts val="300"/>
                        </a:spcAft>
                      </a:pPr>
                      <a:endParaRPr lang="uk-UA" sz="1600" b="1" dirty="0" smtClean="0">
                        <a:solidFill>
                          <a:schemeClr val="accent2">
                            <a:lumMod val="50000"/>
                          </a:schemeClr>
                        </a:solidFill>
                        <a:latin typeface="Monotype Corsiva" pitchFamily="66" charset="0"/>
                        <a:ea typeface="Times New Roman"/>
                        <a:cs typeface="Times New Roman"/>
                      </a:endParaRPr>
                    </a:p>
                    <a:p>
                      <a:pPr>
                        <a:lnSpc>
                          <a:spcPct val="115000"/>
                        </a:lnSpc>
                        <a:spcBef>
                          <a:spcPts val="1200"/>
                        </a:spcBef>
                        <a:spcAft>
                          <a:spcPts val="300"/>
                        </a:spcAft>
                      </a:pPr>
                      <a:endParaRPr lang="ru-RU" sz="1600" b="1" dirty="0">
                        <a:solidFill>
                          <a:schemeClr val="accent2">
                            <a:lumMod val="50000"/>
                          </a:schemeClr>
                        </a:solidFill>
                        <a:latin typeface="Monotype Corsiva" pitchFamily="66" charset="0"/>
                        <a:ea typeface="Times New Roman"/>
                        <a:cs typeface="Times New Roman"/>
                      </a:endParaRPr>
                    </a:p>
                  </a:txBody>
                  <a:tcPr marL="51591" marR="5159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11" name="TextBox 10"/>
          <p:cNvSpPr txBox="1"/>
          <p:nvPr/>
        </p:nvSpPr>
        <p:spPr>
          <a:xfrm>
            <a:off x="2348880" y="827584"/>
            <a:ext cx="2348720" cy="461665"/>
          </a:xfrm>
          <a:prstGeom prst="rect">
            <a:avLst/>
          </a:prstGeom>
          <a:noFill/>
        </p:spPr>
        <p:txBody>
          <a:bodyPr wrap="none" rtlCol="0">
            <a:spAutoFit/>
          </a:bodyPr>
          <a:lstStyle/>
          <a:p>
            <a:r>
              <a:rPr lang="uk-UA" sz="2400" b="1" dirty="0" smtClean="0">
                <a:solidFill>
                  <a:schemeClr val="accent2">
                    <a:lumMod val="50000"/>
                  </a:schemeClr>
                </a:solidFill>
                <a:latin typeface="Monotype Corsiva" pitchFamily="66" charset="0"/>
              </a:rPr>
              <a:t>СТАЖ РОБОТИ</a:t>
            </a:r>
            <a:endParaRPr lang="ru-RU" sz="2400" b="1" dirty="0">
              <a:solidFill>
                <a:schemeClr val="accent2">
                  <a:lumMod val="50000"/>
                </a:schemeClr>
              </a:solidFill>
              <a:latin typeface="Monotype Corsiva" pitchFamily="66" charset="0"/>
            </a:endParaRPr>
          </a:p>
        </p:txBody>
      </p:sp>
      <p:pic>
        <p:nvPicPr>
          <p:cNvPr id="3074" name="Picture 2" descr="C:\Users\admin\Desktop\Брошури\віночки\віночок 2.jpg"/>
          <p:cNvPicPr>
            <a:picLocks noChangeAspect="1" noChangeArrowheads="1"/>
          </p:cNvPicPr>
          <p:nvPr/>
        </p:nvPicPr>
        <p:blipFill>
          <a:blip r:embed="rId3" cstate="print"/>
          <a:srcRect/>
          <a:stretch>
            <a:fillRect/>
          </a:stretch>
        </p:blipFill>
        <p:spPr bwMode="auto">
          <a:xfrm>
            <a:off x="1844824" y="6876256"/>
            <a:ext cx="2990850" cy="1524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2"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2"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2"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2" cstate="print"/>
          <a:srcRect/>
          <a:stretch>
            <a:fillRect/>
          </a:stretch>
        </p:blipFill>
        <p:spPr bwMode="auto">
          <a:xfrm>
            <a:off x="3422650" y="8613775"/>
            <a:ext cx="3435350" cy="530225"/>
          </a:xfrm>
          <a:prstGeom prst="rect">
            <a:avLst/>
          </a:prstGeom>
          <a:noFill/>
        </p:spPr>
      </p:pic>
      <p:sp>
        <p:nvSpPr>
          <p:cNvPr id="7" name="TextBox 6"/>
          <p:cNvSpPr txBox="1"/>
          <p:nvPr/>
        </p:nvSpPr>
        <p:spPr>
          <a:xfrm>
            <a:off x="1071546" y="714348"/>
            <a:ext cx="4326826" cy="584775"/>
          </a:xfrm>
          <a:prstGeom prst="rect">
            <a:avLst/>
          </a:prstGeom>
          <a:noFill/>
        </p:spPr>
        <p:txBody>
          <a:bodyPr wrap="none" rtlCol="0">
            <a:spAutoFit/>
          </a:bodyPr>
          <a:lstStyle/>
          <a:p>
            <a:r>
              <a:rPr lang="uk-UA" sz="3200" b="1" dirty="0" smtClean="0">
                <a:solidFill>
                  <a:schemeClr val="accent2">
                    <a:lumMod val="50000"/>
                  </a:schemeClr>
                </a:solidFill>
                <a:latin typeface="Monotype Corsiva" pitchFamily="66" charset="0"/>
              </a:rPr>
              <a:t>Твори </a:t>
            </a:r>
            <a:r>
              <a:rPr lang="uk-UA" sz="3200" b="1" dirty="0">
                <a:solidFill>
                  <a:schemeClr val="accent2">
                    <a:lumMod val="50000"/>
                  </a:schemeClr>
                </a:solidFill>
                <a:latin typeface="Monotype Corsiva" pitchFamily="66" charset="0"/>
              </a:rPr>
              <a:t>виховного значення</a:t>
            </a:r>
            <a:endParaRPr lang="ru-RU" sz="3200" b="1" dirty="0">
              <a:solidFill>
                <a:schemeClr val="accent2">
                  <a:lumMod val="50000"/>
                </a:schemeClr>
              </a:solidFill>
              <a:latin typeface="Monotype Corsiva" pitchFamily="66" charset="0"/>
            </a:endParaRPr>
          </a:p>
        </p:txBody>
      </p:sp>
      <p:sp>
        <p:nvSpPr>
          <p:cNvPr id="9" name="TextBox 8"/>
          <p:cNvSpPr txBox="1"/>
          <p:nvPr/>
        </p:nvSpPr>
        <p:spPr>
          <a:xfrm>
            <a:off x="6439296" y="8215338"/>
            <a:ext cx="418704" cy="369332"/>
          </a:xfrm>
          <a:prstGeom prst="rect">
            <a:avLst/>
          </a:prstGeom>
          <a:noFill/>
        </p:spPr>
        <p:txBody>
          <a:bodyPr wrap="none" rtlCol="0">
            <a:spAutoFit/>
          </a:bodyPr>
          <a:lstStyle/>
          <a:p>
            <a:r>
              <a:rPr lang="en-US" dirty="0" smtClean="0"/>
              <a:t>12</a:t>
            </a:r>
            <a:endParaRPr lang="ru-RU" dirty="0"/>
          </a:p>
        </p:txBody>
      </p:sp>
      <p:graphicFrame>
        <p:nvGraphicFramePr>
          <p:cNvPr id="8" name="Таблица 7"/>
          <p:cNvGraphicFramePr>
            <a:graphicFrameLocks noGrp="1"/>
          </p:cNvGraphicFramePr>
          <p:nvPr/>
        </p:nvGraphicFramePr>
        <p:xfrm>
          <a:off x="260648" y="1403648"/>
          <a:ext cx="6072230" cy="7327392"/>
        </p:xfrm>
        <a:graphic>
          <a:graphicData uri="http://schemas.openxmlformats.org/drawingml/2006/table">
            <a:tbl>
              <a:tblPr/>
              <a:tblGrid>
                <a:gridCol w="2141814"/>
                <a:gridCol w="2131942"/>
                <a:gridCol w="1798474"/>
              </a:tblGrid>
              <a:tr h="754201">
                <a:tc>
                  <a:txBody>
                    <a:bodyPr/>
                    <a:lstStyle/>
                    <a:p>
                      <a:pPr>
                        <a:lnSpc>
                          <a:spcPct val="115000"/>
                        </a:lnSpc>
                        <a:spcBef>
                          <a:spcPts val="1200"/>
                        </a:spcBef>
                        <a:spcAft>
                          <a:spcPts val="300"/>
                        </a:spcAft>
                      </a:pPr>
                      <a:r>
                        <a:rPr lang="uk-UA" sz="1800" b="1" dirty="0">
                          <a:solidFill>
                            <a:schemeClr val="accent2">
                              <a:lumMod val="50000"/>
                            </a:schemeClr>
                          </a:solidFill>
                          <a:latin typeface="Monotype Corsiva" pitchFamily="66" charset="0"/>
                          <a:ea typeface="Times New Roman"/>
                          <a:cs typeface="Times New Roman"/>
                        </a:rPr>
                        <a:t>Назва твору</a:t>
                      </a:r>
                      <a:endParaRPr lang="ru-RU" sz="1800" b="1" dirty="0">
                        <a:solidFill>
                          <a:schemeClr val="accent2">
                            <a:lumMod val="50000"/>
                          </a:schemeClr>
                        </a:solidFill>
                        <a:latin typeface="Monotype Corsiva" pitchFamily="66" charset="0"/>
                        <a:ea typeface="Times New Roman"/>
                        <a:cs typeface="Times New Roman"/>
                      </a:endParaRPr>
                    </a:p>
                  </a:txBody>
                  <a:tcPr marL="57329" marR="57329"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Bef>
                          <a:spcPts val="1200"/>
                        </a:spcBef>
                        <a:spcAft>
                          <a:spcPts val="300"/>
                        </a:spcAft>
                      </a:pPr>
                      <a:r>
                        <a:rPr lang="uk-UA" sz="1800" b="1" dirty="0">
                          <a:solidFill>
                            <a:schemeClr val="accent2">
                              <a:lumMod val="50000"/>
                            </a:schemeClr>
                          </a:solidFill>
                          <a:latin typeface="Monotype Corsiva" pitchFamily="66" charset="0"/>
                          <a:ea typeface="Times New Roman"/>
                          <a:cs typeface="Times New Roman"/>
                        </a:rPr>
                        <a:t>Тип публікації (стаття, книга,жанр, тощо)</a:t>
                      </a:r>
                      <a:endParaRPr lang="ru-RU" sz="1800" b="1" dirty="0">
                        <a:solidFill>
                          <a:schemeClr val="accent2">
                            <a:lumMod val="50000"/>
                          </a:schemeClr>
                        </a:solidFill>
                        <a:latin typeface="Monotype Corsiva" pitchFamily="66" charset="0"/>
                        <a:ea typeface="Times New Roman"/>
                        <a:cs typeface="Times New Roman"/>
                      </a:endParaRPr>
                    </a:p>
                  </a:txBody>
                  <a:tcPr marL="57329" marR="57329"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uk-UA" sz="1800" b="1" dirty="0">
                          <a:solidFill>
                            <a:schemeClr val="accent2">
                              <a:lumMod val="50000"/>
                            </a:schemeClr>
                          </a:solidFill>
                          <a:latin typeface="Monotype Corsiva" pitchFamily="66" charset="0"/>
                          <a:ea typeface="Calibri"/>
                          <a:cs typeface="Times New Roman"/>
                        </a:rPr>
                        <a:t>Рік</a:t>
                      </a:r>
                      <a:endParaRPr lang="ru-RU" sz="1800" b="1" dirty="0">
                        <a:solidFill>
                          <a:schemeClr val="accent2">
                            <a:lumMod val="50000"/>
                          </a:schemeClr>
                        </a:solidFill>
                        <a:latin typeface="Monotype Corsiva" pitchFamily="66" charset="0"/>
                        <a:ea typeface="Calibri"/>
                        <a:cs typeface="Times New Roman"/>
                      </a:endParaRPr>
                    </a:p>
                    <a:p>
                      <a:pPr algn="ctr">
                        <a:lnSpc>
                          <a:spcPct val="115000"/>
                        </a:lnSpc>
                        <a:spcAft>
                          <a:spcPts val="0"/>
                        </a:spcAft>
                      </a:pPr>
                      <a:r>
                        <a:rPr lang="uk-UA" sz="1800" b="1" dirty="0">
                          <a:solidFill>
                            <a:schemeClr val="accent2">
                              <a:lumMod val="50000"/>
                            </a:schemeClr>
                          </a:solidFill>
                          <a:latin typeface="Monotype Corsiva" pitchFamily="66" charset="0"/>
                          <a:ea typeface="Calibri"/>
                          <a:cs typeface="Times New Roman"/>
                        </a:rPr>
                        <a:t>написання</a:t>
                      </a:r>
                      <a:endParaRPr lang="ru-RU" sz="1800" b="1" dirty="0">
                        <a:solidFill>
                          <a:schemeClr val="accent2">
                            <a:lumMod val="50000"/>
                          </a:schemeClr>
                        </a:solidFill>
                        <a:latin typeface="Monotype Corsiva" pitchFamily="66" charset="0"/>
                        <a:ea typeface="Calibri"/>
                        <a:cs typeface="Times New Roman"/>
                      </a:endParaRPr>
                    </a:p>
                  </a:txBody>
                  <a:tcPr marL="57329" marR="57329"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1204626">
                <a:tc>
                  <a:txBody>
                    <a:bodyPr/>
                    <a:lstStyle/>
                    <a:p>
                      <a:pPr marL="342900" indent="-342900" algn="l">
                        <a:lnSpc>
                          <a:spcPct val="115000"/>
                        </a:lnSpc>
                        <a:spcBef>
                          <a:spcPts val="1200"/>
                        </a:spcBef>
                        <a:spcAft>
                          <a:spcPts val="300"/>
                        </a:spcAft>
                        <a:buNone/>
                      </a:pPr>
                      <a:r>
                        <a:rPr lang="uk-UA" sz="1800" b="1" baseline="0" dirty="0" smtClean="0">
                          <a:solidFill>
                            <a:schemeClr val="accent2">
                              <a:lumMod val="50000"/>
                            </a:schemeClr>
                          </a:solidFill>
                          <a:latin typeface="Monotype Corsiva" pitchFamily="66" charset="0"/>
                          <a:ea typeface="Times New Roman"/>
                          <a:cs typeface="Times New Roman"/>
                        </a:rPr>
                        <a:t> 1.”Сад  божественних     </a:t>
                      </a:r>
                      <a:r>
                        <a:rPr lang="uk-UA" sz="1800" b="1" baseline="0" dirty="0" err="1" smtClean="0">
                          <a:solidFill>
                            <a:schemeClr val="accent2">
                              <a:lumMod val="50000"/>
                            </a:schemeClr>
                          </a:solidFill>
                          <a:latin typeface="Monotype Corsiva" pitchFamily="66" charset="0"/>
                          <a:ea typeface="Times New Roman"/>
                          <a:cs typeface="Times New Roman"/>
                        </a:rPr>
                        <a:t>пісень”</a:t>
                      </a:r>
                      <a:endParaRPr lang="uk-UA" sz="1800" b="1" baseline="0" dirty="0" smtClean="0">
                        <a:solidFill>
                          <a:schemeClr val="accent2">
                            <a:lumMod val="50000"/>
                          </a:schemeClr>
                        </a:solidFill>
                        <a:latin typeface="Monotype Corsiva" pitchFamily="66" charset="0"/>
                        <a:ea typeface="Times New Roman"/>
                        <a:cs typeface="Times New Roman"/>
                      </a:endParaRPr>
                    </a:p>
                    <a:p>
                      <a:pPr marL="342900" indent="-342900" algn="l">
                        <a:lnSpc>
                          <a:spcPct val="115000"/>
                        </a:lnSpc>
                        <a:spcBef>
                          <a:spcPts val="1200"/>
                        </a:spcBef>
                        <a:spcAft>
                          <a:spcPts val="300"/>
                        </a:spcAft>
                        <a:buNone/>
                      </a:pPr>
                      <a:r>
                        <a:rPr lang="uk-UA" sz="1800" b="1" baseline="0" dirty="0" smtClean="0">
                          <a:solidFill>
                            <a:schemeClr val="accent2">
                              <a:lumMod val="50000"/>
                            </a:schemeClr>
                          </a:solidFill>
                          <a:latin typeface="Monotype Corsiva" pitchFamily="66" charset="0"/>
                          <a:ea typeface="Times New Roman"/>
                          <a:cs typeface="Times New Roman"/>
                        </a:rPr>
                        <a:t>2. “ Розмова ,звана  алфавіт, чи  буквар </a:t>
                      </a:r>
                      <a:r>
                        <a:rPr lang="uk-UA" sz="1800" b="1" baseline="0" dirty="0" err="1" smtClean="0">
                          <a:solidFill>
                            <a:schemeClr val="accent2">
                              <a:lumMod val="50000"/>
                            </a:schemeClr>
                          </a:solidFill>
                          <a:latin typeface="Monotype Corsiva" pitchFamily="66" charset="0"/>
                          <a:ea typeface="Times New Roman"/>
                          <a:cs typeface="Times New Roman"/>
                        </a:rPr>
                        <a:t>світу”</a:t>
                      </a:r>
                      <a:endParaRPr lang="uk-UA" sz="1800" b="1" baseline="0" dirty="0" smtClean="0">
                        <a:solidFill>
                          <a:schemeClr val="accent2">
                            <a:lumMod val="50000"/>
                          </a:schemeClr>
                        </a:solidFill>
                        <a:latin typeface="Monotype Corsiva" pitchFamily="66" charset="0"/>
                        <a:ea typeface="Times New Roman"/>
                        <a:cs typeface="Times New Roman"/>
                      </a:endParaRPr>
                    </a:p>
                    <a:p>
                      <a:pPr marL="342900" indent="-342900" algn="l">
                        <a:lnSpc>
                          <a:spcPct val="115000"/>
                        </a:lnSpc>
                        <a:spcBef>
                          <a:spcPts val="1200"/>
                        </a:spcBef>
                        <a:spcAft>
                          <a:spcPts val="300"/>
                        </a:spcAft>
                        <a:buNone/>
                      </a:pPr>
                      <a:r>
                        <a:rPr lang="uk-UA" sz="1800" b="1" baseline="0" dirty="0" smtClean="0">
                          <a:solidFill>
                            <a:schemeClr val="accent2">
                              <a:lumMod val="50000"/>
                            </a:schemeClr>
                          </a:solidFill>
                          <a:latin typeface="Monotype Corsiva" pitchFamily="66" charset="0"/>
                          <a:ea typeface="Times New Roman"/>
                          <a:cs typeface="Times New Roman"/>
                        </a:rPr>
                        <a:t>2.”Вхідні  двері  до  християнської  </a:t>
                      </a:r>
                      <a:r>
                        <a:rPr lang="uk-UA" sz="1800" b="1" baseline="0" dirty="0" err="1" smtClean="0">
                          <a:solidFill>
                            <a:schemeClr val="accent2">
                              <a:lumMod val="50000"/>
                            </a:schemeClr>
                          </a:solidFill>
                          <a:latin typeface="Monotype Corsiva" pitchFamily="66" charset="0"/>
                          <a:ea typeface="Times New Roman"/>
                          <a:cs typeface="Times New Roman"/>
                        </a:rPr>
                        <a:t>доброчинності”</a:t>
                      </a:r>
                      <a:endParaRPr lang="uk-UA" sz="1800" b="1" baseline="0" dirty="0" smtClean="0">
                        <a:solidFill>
                          <a:schemeClr val="accent2">
                            <a:lumMod val="50000"/>
                          </a:schemeClr>
                        </a:solidFill>
                        <a:latin typeface="Monotype Corsiva" pitchFamily="66" charset="0"/>
                        <a:ea typeface="Times New Roman"/>
                        <a:cs typeface="Times New Roman"/>
                      </a:endParaRPr>
                    </a:p>
                    <a:p>
                      <a:pPr marL="342900" indent="-342900" algn="l">
                        <a:lnSpc>
                          <a:spcPct val="115000"/>
                        </a:lnSpc>
                        <a:spcBef>
                          <a:spcPts val="1200"/>
                        </a:spcBef>
                        <a:spcAft>
                          <a:spcPts val="300"/>
                        </a:spcAft>
                        <a:buNone/>
                      </a:pPr>
                      <a:r>
                        <a:rPr lang="uk-UA" sz="1800" b="1" baseline="0" dirty="0" smtClean="0">
                          <a:solidFill>
                            <a:schemeClr val="accent2">
                              <a:lumMod val="50000"/>
                            </a:schemeClr>
                          </a:solidFill>
                          <a:latin typeface="Monotype Corsiva" pitchFamily="66" charset="0"/>
                          <a:ea typeface="Times New Roman"/>
                          <a:cs typeface="Times New Roman"/>
                        </a:rPr>
                        <a:t>3.” Байки  </a:t>
                      </a:r>
                      <a:r>
                        <a:rPr lang="uk-UA" sz="1800" b="1" baseline="0" dirty="0" err="1" smtClean="0">
                          <a:solidFill>
                            <a:schemeClr val="accent2">
                              <a:lumMod val="50000"/>
                            </a:schemeClr>
                          </a:solidFill>
                          <a:latin typeface="Monotype Corsiva" pitchFamily="66" charset="0"/>
                          <a:ea typeface="Times New Roman"/>
                          <a:cs typeface="Times New Roman"/>
                        </a:rPr>
                        <a:t>харківські”</a:t>
                      </a:r>
                      <a:endParaRPr lang="uk-UA" sz="1800" b="1" baseline="0" dirty="0" smtClean="0">
                        <a:solidFill>
                          <a:schemeClr val="accent2">
                            <a:lumMod val="50000"/>
                          </a:schemeClr>
                        </a:solidFill>
                        <a:latin typeface="Monotype Corsiva" pitchFamily="66" charset="0"/>
                        <a:ea typeface="Times New Roman"/>
                        <a:cs typeface="Times New Roman"/>
                      </a:endParaRPr>
                    </a:p>
                    <a:p>
                      <a:pPr marL="342900" indent="-342900" algn="l">
                        <a:lnSpc>
                          <a:spcPct val="115000"/>
                        </a:lnSpc>
                        <a:spcBef>
                          <a:spcPts val="1200"/>
                        </a:spcBef>
                        <a:spcAft>
                          <a:spcPts val="300"/>
                        </a:spcAft>
                        <a:buNone/>
                      </a:pPr>
                      <a:r>
                        <a:rPr lang="uk-UA" sz="1800" b="1" baseline="0" dirty="0" smtClean="0">
                          <a:solidFill>
                            <a:schemeClr val="accent2">
                              <a:lumMod val="50000"/>
                            </a:schemeClr>
                          </a:solidFill>
                          <a:latin typeface="Monotype Corsiva" pitchFamily="66" charset="0"/>
                          <a:ea typeface="Times New Roman"/>
                          <a:cs typeface="Times New Roman"/>
                        </a:rPr>
                        <a:t>4.” Благородний  </a:t>
                      </a:r>
                      <a:r>
                        <a:rPr lang="uk-UA" sz="1800" b="1" baseline="0" dirty="0" err="1" smtClean="0">
                          <a:solidFill>
                            <a:schemeClr val="accent2">
                              <a:lumMod val="50000"/>
                            </a:schemeClr>
                          </a:solidFill>
                          <a:latin typeface="Monotype Corsiva" pitchFamily="66" charset="0"/>
                          <a:ea typeface="Times New Roman"/>
                          <a:cs typeface="Times New Roman"/>
                        </a:rPr>
                        <a:t>Євродій”</a:t>
                      </a:r>
                      <a:endParaRPr lang="uk-UA" sz="1800" b="1" baseline="0" dirty="0" smtClean="0">
                        <a:solidFill>
                          <a:schemeClr val="accent2">
                            <a:lumMod val="50000"/>
                          </a:schemeClr>
                        </a:solidFill>
                        <a:latin typeface="Monotype Corsiva" pitchFamily="66" charset="0"/>
                        <a:ea typeface="Times New Roman"/>
                        <a:cs typeface="Times New Roman"/>
                      </a:endParaRPr>
                    </a:p>
                    <a:p>
                      <a:pPr marL="342900" indent="-342900" algn="l">
                        <a:lnSpc>
                          <a:spcPct val="115000"/>
                        </a:lnSpc>
                        <a:spcBef>
                          <a:spcPts val="1200"/>
                        </a:spcBef>
                        <a:spcAft>
                          <a:spcPts val="300"/>
                        </a:spcAft>
                        <a:buNone/>
                      </a:pPr>
                      <a:r>
                        <a:rPr lang="uk-UA" sz="1800" b="1" baseline="0" dirty="0" smtClean="0">
                          <a:solidFill>
                            <a:schemeClr val="accent2">
                              <a:lumMod val="50000"/>
                            </a:schemeClr>
                          </a:solidFill>
                          <a:latin typeface="Monotype Corsiva" pitchFamily="66" charset="0"/>
                          <a:ea typeface="Times New Roman"/>
                          <a:cs typeface="Times New Roman"/>
                        </a:rPr>
                        <a:t>5.” Вбогий  </a:t>
                      </a:r>
                      <a:r>
                        <a:rPr lang="uk-UA" sz="1800" b="1" baseline="0" dirty="0" err="1" smtClean="0">
                          <a:solidFill>
                            <a:schemeClr val="accent2">
                              <a:lumMod val="50000"/>
                            </a:schemeClr>
                          </a:solidFill>
                          <a:latin typeface="Monotype Corsiva" pitchFamily="66" charset="0"/>
                          <a:ea typeface="Times New Roman"/>
                          <a:cs typeface="Times New Roman"/>
                        </a:rPr>
                        <a:t>жайворонок”</a:t>
                      </a:r>
                      <a:endParaRPr lang="uk-UA" sz="1800" b="1" baseline="0" dirty="0" smtClean="0">
                        <a:solidFill>
                          <a:schemeClr val="accent2">
                            <a:lumMod val="50000"/>
                          </a:schemeClr>
                        </a:solidFill>
                        <a:latin typeface="Monotype Corsiva" pitchFamily="66" charset="0"/>
                        <a:ea typeface="Times New Roman"/>
                        <a:cs typeface="Times New Roman"/>
                      </a:endParaRPr>
                    </a:p>
                    <a:p>
                      <a:pPr marL="342900" indent="-342900" algn="l">
                        <a:lnSpc>
                          <a:spcPct val="115000"/>
                        </a:lnSpc>
                        <a:spcBef>
                          <a:spcPts val="1200"/>
                        </a:spcBef>
                        <a:spcAft>
                          <a:spcPts val="300"/>
                        </a:spcAft>
                        <a:buNone/>
                      </a:pPr>
                      <a:r>
                        <a:rPr lang="uk-UA" sz="1800" b="1" baseline="0" dirty="0" smtClean="0">
                          <a:solidFill>
                            <a:schemeClr val="accent2">
                              <a:lumMod val="50000"/>
                            </a:schemeClr>
                          </a:solidFill>
                          <a:latin typeface="Monotype Corsiva" pitchFamily="66" charset="0"/>
                          <a:ea typeface="Times New Roman"/>
                          <a:cs typeface="Times New Roman"/>
                        </a:rPr>
                        <a:t>6. Листи  до Михайла  </a:t>
                      </a:r>
                      <a:r>
                        <a:rPr lang="uk-UA" sz="1800" b="1" baseline="0" dirty="0" err="1" smtClean="0">
                          <a:solidFill>
                            <a:schemeClr val="accent2">
                              <a:lumMod val="50000"/>
                            </a:schemeClr>
                          </a:solidFill>
                          <a:latin typeface="Monotype Corsiva" pitchFamily="66" charset="0"/>
                          <a:ea typeface="Times New Roman"/>
                          <a:cs typeface="Times New Roman"/>
                        </a:rPr>
                        <a:t>Ковалинського</a:t>
                      </a:r>
                      <a:endParaRPr lang="uk-UA" sz="1800" b="1" baseline="0" dirty="0" smtClean="0">
                        <a:solidFill>
                          <a:schemeClr val="accent2">
                            <a:lumMod val="50000"/>
                          </a:schemeClr>
                        </a:solidFill>
                        <a:latin typeface="Monotype Corsiva" pitchFamily="66" charset="0"/>
                        <a:ea typeface="Times New Roman"/>
                        <a:cs typeface="Times New Roman"/>
                      </a:endParaRPr>
                    </a:p>
                    <a:p>
                      <a:pPr marL="342900" indent="-342900">
                        <a:lnSpc>
                          <a:spcPct val="115000"/>
                        </a:lnSpc>
                        <a:spcBef>
                          <a:spcPts val="1200"/>
                        </a:spcBef>
                        <a:spcAft>
                          <a:spcPts val="300"/>
                        </a:spcAft>
                        <a:buAutoNum type="arabicPeriod"/>
                      </a:pPr>
                      <a:endParaRPr lang="ru-RU" sz="1800" b="1" dirty="0">
                        <a:solidFill>
                          <a:schemeClr val="accent2">
                            <a:lumMod val="50000"/>
                          </a:schemeClr>
                        </a:solidFill>
                        <a:latin typeface="Monotype Corsiva" pitchFamily="66" charset="0"/>
                        <a:ea typeface="Times New Roman"/>
                        <a:cs typeface="Times New Roman"/>
                      </a:endParaRPr>
                    </a:p>
                  </a:txBody>
                  <a:tcPr marL="57329" marR="57329"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lvl="1">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Збірник  поетичних творів</a:t>
                      </a:r>
                    </a:p>
                    <a:p>
                      <a:pPr lvl="1">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Трактат</a:t>
                      </a:r>
                    </a:p>
                    <a:p>
                      <a:pPr lvl="1">
                        <a:lnSpc>
                          <a:spcPct val="115000"/>
                        </a:lnSpc>
                        <a:spcBef>
                          <a:spcPts val="1200"/>
                        </a:spcBef>
                        <a:spcAft>
                          <a:spcPts val="300"/>
                        </a:spcAft>
                      </a:pPr>
                      <a:endParaRPr lang="uk-UA" sz="1800" b="1" dirty="0" smtClean="0">
                        <a:solidFill>
                          <a:schemeClr val="accent2">
                            <a:lumMod val="50000"/>
                          </a:schemeClr>
                        </a:solidFill>
                        <a:latin typeface="Monotype Corsiva" pitchFamily="66" charset="0"/>
                        <a:ea typeface="Times New Roman"/>
                        <a:cs typeface="Times New Roman"/>
                      </a:endParaRPr>
                    </a:p>
                    <a:p>
                      <a:pPr lvl="1" algn="l">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Посібник</a:t>
                      </a:r>
                    </a:p>
                    <a:p>
                      <a:pPr lvl="1">
                        <a:lnSpc>
                          <a:spcPct val="115000"/>
                        </a:lnSpc>
                        <a:spcBef>
                          <a:spcPts val="1200"/>
                        </a:spcBef>
                        <a:spcAft>
                          <a:spcPts val="300"/>
                        </a:spcAft>
                      </a:pPr>
                      <a:endParaRPr lang="uk-UA" sz="1800" b="1" dirty="0" smtClean="0">
                        <a:solidFill>
                          <a:schemeClr val="accent2">
                            <a:lumMod val="50000"/>
                          </a:schemeClr>
                        </a:solidFill>
                        <a:latin typeface="Monotype Corsiva" pitchFamily="66" charset="0"/>
                        <a:ea typeface="Times New Roman"/>
                        <a:cs typeface="Times New Roman"/>
                      </a:endParaRPr>
                    </a:p>
                    <a:p>
                      <a:pPr lvl="1">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  Байки</a:t>
                      </a:r>
                    </a:p>
                    <a:p>
                      <a:pPr lvl="1">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Педагогічний</a:t>
                      </a:r>
                      <a:r>
                        <a:rPr lang="uk-UA" sz="1800" b="1" baseline="0" dirty="0" smtClean="0">
                          <a:solidFill>
                            <a:schemeClr val="accent2">
                              <a:lumMod val="50000"/>
                            </a:schemeClr>
                          </a:solidFill>
                          <a:latin typeface="Monotype Corsiva" pitchFamily="66" charset="0"/>
                          <a:ea typeface="Times New Roman"/>
                          <a:cs typeface="Times New Roman"/>
                        </a:rPr>
                        <a:t>  </a:t>
                      </a:r>
                      <a:r>
                        <a:rPr lang="uk-UA" sz="1800" b="1" dirty="0" smtClean="0">
                          <a:solidFill>
                            <a:schemeClr val="accent2">
                              <a:lumMod val="50000"/>
                            </a:schemeClr>
                          </a:solidFill>
                          <a:latin typeface="Monotype Corsiva" pitchFamily="66" charset="0"/>
                          <a:ea typeface="Times New Roman"/>
                          <a:cs typeface="Times New Roman"/>
                        </a:rPr>
                        <a:t>діалог</a:t>
                      </a:r>
                      <a:r>
                        <a:rPr lang="uk-UA" sz="1800" b="1" baseline="0" dirty="0" smtClean="0">
                          <a:solidFill>
                            <a:schemeClr val="accent2">
                              <a:lumMod val="50000"/>
                            </a:schemeClr>
                          </a:solidFill>
                          <a:latin typeface="Monotype Corsiva" pitchFamily="66" charset="0"/>
                          <a:ea typeface="Times New Roman"/>
                          <a:cs typeface="Times New Roman"/>
                        </a:rPr>
                        <a:t> (</a:t>
                      </a:r>
                      <a:r>
                        <a:rPr lang="uk-UA" sz="1800" b="1" dirty="0" smtClean="0">
                          <a:solidFill>
                            <a:schemeClr val="accent2">
                              <a:lumMod val="50000"/>
                            </a:schemeClr>
                          </a:solidFill>
                          <a:latin typeface="Monotype Corsiva" pitchFamily="66" charset="0"/>
                          <a:ea typeface="Times New Roman"/>
                          <a:cs typeface="Times New Roman"/>
                        </a:rPr>
                        <a:t>притча)</a:t>
                      </a:r>
                    </a:p>
                    <a:p>
                      <a:pPr lvl="1">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Педагогічний</a:t>
                      </a:r>
                      <a:r>
                        <a:rPr lang="uk-UA" sz="1800" b="1" baseline="0" dirty="0" smtClean="0">
                          <a:solidFill>
                            <a:schemeClr val="accent2">
                              <a:lumMod val="50000"/>
                            </a:schemeClr>
                          </a:solidFill>
                          <a:latin typeface="Monotype Corsiva" pitchFamily="66" charset="0"/>
                          <a:ea typeface="Times New Roman"/>
                          <a:cs typeface="Times New Roman"/>
                        </a:rPr>
                        <a:t>  </a:t>
                      </a:r>
                      <a:r>
                        <a:rPr lang="uk-UA" sz="1800" b="1" dirty="0" smtClean="0">
                          <a:solidFill>
                            <a:schemeClr val="accent2">
                              <a:lumMod val="50000"/>
                            </a:schemeClr>
                          </a:solidFill>
                          <a:latin typeface="Monotype Corsiva" pitchFamily="66" charset="0"/>
                          <a:ea typeface="Times New Roman"/>
                          <a:cs typeface="Times New Roman"/>
                        </a:rPr>
                        <a:t>діалог</a:t>
                      </a:r>
                      <a:r>
                        <a:rPr lang="uk-UA" sz="1800" b="1" baseline="0" dirty="0" smtClean="0">
                          <a:solidFill>
                            <a:schemeClr val="accent2">
                              <a:lumMod val="50000"/>
                            </a:schemeClr>
                          </a:solidFill>
                          <a:latin typeface="Monotype Corsiva" pitchFamily="66" charset="0"/>
                          <a:ea typeface="Times New Roman"/>
                          <a:cs typeface="Times New Roman"/>
                        </a:rPr>
                        <a:t> (</a:t>
                      </a:r>
                      <a:r>
                        <a:rPr lang="uk-UA" sz="1800" b="1" dirty="0" smtClean="0">
                          <a:solidFill>
                            <a:schemeClr val="accent2">
                              <a:lumMod val="50000"/>
                            </a:schemeClr>
                          </a:solidFill>
                          <a:latin typeface="Monotype Corsiva" pitchFamily="66" charset="0"/>
                          <a:ea typeface="Times New Roman"/>
                          <a:cs typeface="Times New Roman"/>
                        </a:rPr>
                        <a:t>притча)</a:t>
                      </a:r>
                    </a:p>
                    <a:p>
                      <a:pPr lvl="1">
                        <a:lnSpc>
                          <a:spcPct val="115000"/>
                        </a:lnSpc>
                        <a:spcBef>
                          <a:spcPts val="1200"/>
                        </a:spcBef>
                        <a:spcAft>
                          <a:spcPts val="300"/>
                        </a:spcAft>
                      </a:pPr>
                      <a:r>
                        <a:rPr lang="uk-UA" sz="1800" b="1" baseline="0" dirty="0" smtClean="0">
                          <a:solidFill>
                            <a:schemeClr val="accent2">
                              <a:lumMod val="50000"/>
                            </a:schemeClr>
                          </a:solidFill>
                          <a:latin typeface="Monotype Corsiva" pitchFamily="66" charset="0"/>
                          <a:ea typeface="Times New Roman"/>
                          <a:cs typeface="Times New Roman"/>
                        </a:rPr>
                        <a:t>Листи (епістолярний  цикл)</a:t>
                      </a:r>
                    </a:p>
                  </a:txBody>
                  <a:tcPr marL="57329" marR="57329"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1757 – 1785рр.</a:t>
                      </a:r>
                    </a:p>
                    <a:p>
                      <a:pPr>
                        <a:lnSpc>
                          <a:spcPct val="115000"/>
                        </a:lnSpc>
                        <a:spcBef>
                          <a:spcPts val="1200"/>
                        </a:spcBef>
                        <a:spcAft>
                          <a:spcPts val="300"/>
                        </a:spcAft>
                      </a:pPr>
                      <a:endParaRPr lang="uk-UA" sz="1800" b="1" dirty="0" smtClean="0">
                        <a:solidFill>
                          <a:schemeClr val="accent2">
                            <a:lumMod val="50000"/>
                          </a:schemeClr>
                        </a:solidFill>
                        <a:latin typeface="Monotype Corsiva" pitchFamily="66" charset="0"/>
                        <a:ea typeface="Times New Roman"/>
                        <a:cs typeface="Times New Roman"/>
                      </a:endParaRPr>
                    </a:p>
                    <a:p>
                      <a:pPr>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1761 р.</a:t>
                      </a:r>
                    </a:p>
                    <a:p>
                      <a:pPr>
                        <a:lnSpc>
                          <a:spcPct val="115000"/>
                        </a:lnSpc>
                        <a:spcBef>
                          <a:spcPts val="1200"/>
                        </a:spcBef>
                        <a:spcAft>
                          <a:spcPts val="300"/>
                        </a:spcAft>
                      </a:pPr>
                      <a:endParaRPr lang="uk-UA" sz="1800" b="1" dirty="0" smtClean="0">
                        <a:solidFill>
                          <a:schemeClr val="accent2">
                            <a:lumMod val="50000"/>
                          </a:schemeClr>
                        </a:solidFill>
                        <a:latin typeface="Monotype Corsiva" pitchFamily="66" charset="0"/>
                        <a:ea typeface="Times New Roman"/>
                        <a:cs typeface="Times New Roman"/>
                      </a:endParaRPr>
                    </a:p>
                    <a:p>
                      <a:pPr>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1766р.</a:t>
                      </a:r>
                    </a:p>
                    <a:p>
                      <a:pPr>
                        <a:lnSpc>
                          <a:spcPct val="115000"/>
                        </a:lnSpc>
                        <a:spcBef>
                          <a:spcPts val="1200"/>
                        </a:spcBef>
                        <a:spcAft>
                          <a:spcPts val="300"/>
                        </a:spcAft>
                      </a:pPr>
                      <a:endParaRPr lang="uk-UA" sz="1800" b="1" dirty="0" smtClean="0">
                        <a:solidFill>
                          <a:schemeClr val="accent2">
                            <a:lumMod val="50000"/>
                          </a:schemeClr>
                        </a:solidFill>
                        <a:latin typeface="Monotype Corsiva" pitchFamily="66" charset="0"/>
                        <a:ea typeface="Times New Roman"/>
                        <a:cs typeface="Times New Roman"/>
                      </a:endParaRPr>
                    </a:p>
                    <a:p>
                      <a:pPr>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1766 – 1774рр.</a:t>
                      </a:r>
                    </a:p>
                    <a:p>
                      <a:pPr>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1787р.</a:t>
                      </a:r>
                    </a:p>
                    <a:p>
                      <a:pPr marL="0" marR="0" indent="0" algn="l" defTabSz="914400" rtl="0" eaLnBrk="1" fontAlgn="auto" latinLnBrk="0" hangingPunct="1">
                        <a:lnSpc>
                          <a:spcPct val="115000"/>
                        </a:lnSpc>
                        <a:spcBef>
                          <a:spcPts val="1200"/>
                        </a:spcBef>
                        <a:spcAft>
                          <a:spcPts val="300"/>
                        </a:spcAft>
                        <a:buClrTx/>
                        <a:buSzTx/>
                        <a:buFontTx/>
                        <a:buNone/>
                        <a:tabLst/>
                        <a:defRPr/>
                      </a:pPr>
                      <a:r>
                        <a:rPr lang="uk-UA" sz="1800" b="1" dirty="0" smtClean="0">
                          <a:solidFill>
                            <a:schemeClr val="accent2">
                              <a:lumMod val="50000"/>
                            </a:schemeClr>
                          </a:solidFill>
                          <a:latin typeface="Monotype Corsiva" pitchFamily="66" charset="0"/>
                          <a:ea typeface="Times New Roman"/>
                          <a:cs typeface="Times New Roman"/>
                        </a:rPr>
                        <a:t>1787р.</a:t>
                      </a:r>
                    </a:p>
                    <a:p>
                      <a:pPr>
                        <a:lnSpc>
                          <a:spcPct val="115000"/>
                        </a:lnSpc>
                        <a:spcBef>
                          <a:spcPts val="1200"/>
                        </a:spcBef>
                        <a:spcAft>
                          <a:spcPts val="300"/>
                        </a:spcAft>
                      </a:pPr>
                      <a:endParaRPr lang="uk-UA" sz="1800" b="1" dirty="0" smtClean="0">
                        <a:solidFill>
                          <a:schemeClr val="accent2">
                            <a:lumMod val="50000"/>
                          </a:schemeClr>
                        </a:solidFill>
                        <a:latin typeface="Monotype Corsiva" pitchFamily="66" charset="0"/>
                        <a:ea typeface="Times New Roman"/>
                        <a:cs typeface="Times New Roman"/>
                      </a:endParaRPr>
                    </a:p>
                    <a:p>
                      <a:pPr>
                        <a:lnSpc>
                          <a:spcPct val="115000"/>
                        </a:lnSpc>
                        <a:spcBef>
                          <a:spcPts val="1200"/>
                        </a:spcBef>
                        <a:spcAft>
                          <a:spcPts val="300"/>
                        </a:spcAft>
                      </a:pPr>
                      <a:r>
                        <a:rPr lang="uk-UA" sz="1800" b="1" dirty="0" smtClean="0">
                          <a:solidFill>
                            <a:schemeClr val="accent2">
                              <a:lumMod val="50000"/>
                            </a:schemeClr>
                          </a:solidFill>
                          <a:latin typeface="Monotype Corsiva" pitchFamily="66" charset="0"/>
                          <a:ea typeface="Times New Roman"/>
                          <a:cs typeface="Times New Roman"/>
                        </a:rPr>
                        <a:t>Травень 1762 – квітень  1794рр.</a:t>
                      </a:r>
                    </a:p>
                  </a:txBody>
                  <a:tcPr marL="57329" marR="57329"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2"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2"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2"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2" cstate="print"/>
          <a:srcRect/>
          <a:stretch>
            <a:fillRect/>
          </a:stretch>
        </p:blipFill>
        <p:spPr bwMode="auto">
          <a:xfrm>
            <a:off x="3422650" y="8613775"/>
            <a:ext cx="3435350" cy="530225"/>
          </a:xfrm>
          <a:prstGeom prst="rect">
            <a:avLst/>
          </a:prstGeom>
          <a:noFill/>
        </p:spPr>
      </p:pic>
      <p:sp>
        <p:nvSpPr>
          <p:cNvPr id="6" name="Прямоугольник 5"/>
          <p:cNvSpPr/>
          <p:nvPr/>
        </p:nvSpPr>
        <p:spPr>
          <a:xfrm>
            <a:off x="500042" y="1357290"/>
            <a:ext cx="5929354" cy="400494"/>
          </a:xfrm>
          <a:prstGeom prst="rect">
            <a:avLst/>
          </a:prstGeom>
        </p:spPr>
        <p:txBody>
          <a:bodyPr wrap="square">
            <a:spAutoFit/>
          </a:bodyPr>
          <a:lstStyle/>
          <a:p>
            <a:pPr algn="ctr">
              <a:lnSpc>
                <a:spcPct val="115000"/>
              </a:lnSpc>
              <a:spcBef>
                <a:spcPts val="1200"/>
              </a:spcBef>
              <a:spcAft>
                <a:spcPts val="300"/>
              </a:spcAft>
            </a:pPr>
            <a:r>
              <a:rPr lang="ru-RU" b="1" dirty="0">
                <a:solidFill>
                  <a:schemeClr val="accent2">
                    <a:lumMod val="50000"/>
                  </a:schemeClr>
                </a:solidFill>
                <a:latin typeface="Monotype Corsiva" pitchFamily="66" charset="0"/>
                <a:ea typeface="Calibri"/>
                <a:cs typeface="Times New Roman"/>
              </a:rPr>
              <a:t>Список  </a:t>
            </a:r>
            <a:r>
              <a:rPr lang="ru-RU" b="1" dirty="0" err="1">
                <a:solidFill>
                  <a:schemeClr val="accent2">
                    <a:lumMod val="50000"/>
                  </a:schemeClr>
                </a:solidFill>
                <a:latin typeface="Monotype Corsiva" pitchFamily="66" charset="0"/>
                <a:ea typeface="Calibri"/>
                <a:cs typeface="Times New Roman"/>
              </a:rPr>
              <a:t>використаної</a:t>
            </a:r>
            <a:r>
              <a:rPr lang="ru-RU" b="1" dirty="0">
                <a:solidFill>
                  <a:schemeClr val="accent2">
                    <a:lumMod val="50000"/>
                  </a:schemeClr>
                </a:solidFill>
                <a:latin typeface="Monotype Corsiva" pitchFamily="66" charset="0"/>
                <a:ea typeface="Calibri"/>
                <a:cs typeface="Times New Roman"/>
              </a:rPr>
              <a:t> </a:t>
            </a:r>
            <a:r>
              <a:rPr lang="ru-RU" b="1" dirty="0" err="1">
                <a:solidFill>
                  <a:schemeClr val="accent2">
                    <a:lumMod val="50000"/>
                  </a:schemeClr>
                </a:solidFill>
                <a:latin typeface="Monotype Corsiva" pitchFamily="66" charset="0"/>
                <a:ea typeface="Calibri"/>
                <a:cs typeface="Times New Roman"/>
              </a:rPr>
              <a:t>літерату</a:t>
            </a:r>
            <a:r>
              <a:rPr lang="uk-UA" b="1" dirty="0" err="1" smtClean="0">
                <a:solidFill>
                  <a:schemeClr val="accent2">
                    <a:lumMod val="50000"/>
                  </a:schemeClr>
                </a:solidFill>
                <a:latin typeface="Monotype Corsiva" pitchFamily="66" charset="0"/>
                <a:ea typeface="Times New Roman"/>
                <a:cs typeface="Times New Roman"/>
              </a:rPr>
              <a:t>ри</a:t>
            </a:r>
            <a:endParaRPr lang="ru-RU" b="1" dirty="0">
              <a:solidFill>
                <a:schemeClr val="accent2">
                  <a:lumMod val="50000"/>
                </a:schemeClr>
              </a:solidFill>
              <a:latin typeface="Monotype Corsiva" pitchFamily="66" charset="0"/>
              <a:ea typeface="Times New Roman"/>
              <a:cs typeface="Times New Roman"/>
            </a:endParaRPr>
          </a:p>
        </p:txBody>
      </p:sp>
      <p:sp>
        <p:nvSpPr>
          <p:cNvPr id="7" name="TextBox 6"/>
          <p:cNvSpPr txBox="1"/>
          <p:nvPr/>
        </p:nvSpPr>
        <p:spPr>
          <a:xfrm>
            <a:off x="6439296" y="8215338"/>
            <a:ext cx="418704" cy="369332"/>
          </a:xfrm>
          <a:prstGeom prst="rect">
            <a:avLst/>
          </a:prstGeom>
          <a:noFill/>
        </p:spPr>
        <p:txBody>
          <a:bodyPr wrap="none" rtlCol="0">
            <a:spAutoFit/>
          </a:bodyPr>
          <a:lstStyle/>
          <a:p>
            <a:r>
              <a:rPr lang="uk-UA" dirty="0" smtClean="0"/>
              <a:t>1</a:t>
            </a:r>
            <a:r>
              <a:rPr lang="en-US" dirty="0" smtClean="0"/>
              <a:t>3</a:t>
            </a:r>
            <a:endParaRPr lang="ru-RU" dirty="0"/>
          </a:p>
        </p:txBody>
      </p:sp>
      <p:sp>
        <p:nvSpPr>
          <p:cNvPr id="8" name="TextBox 7"/>
          <p:cNvSpPr txBox="1"/>
          <p:nvPr/>
        </p:nvSpPr>
        <p:spPr>
          <a:xfrm>
            <a:off x="404664" y="2339752"/>
            <a:ext cx="6048671" cy="4431983"/>
          </a:xfrm>
          <a:prstGeom prst="rect">
            <a:avLst/>
          </a:prstGeom>
          <a:noFill/>
        </p:spPr>
        <p:txBody>
          <a:bodyPr wrap="square" rtlCol="0">
            <a:spAutoFit/>
          </a:bodyPr>
          <a:lstStyle/>
          <a:p>
            <a:r>
              <a:rPr lang="uk-UA" sz="1200" b="1" i="1" dirty="0" smtClean="0"/>
              <a:t>1</a:t>
            </a:r>
            <a:r>
              <a:rPr lang="uk-UA" b="1" i="1" dirty="0" smtClean="0"/>
              <a:t>. </a:t>
            </a:r>
            <a:r>
              <a:rPr lang="uk-UA" b="1" i="1" dirty="0" err="1" smtClean="0"/>
              <a:t>.Багалій</a:t>
            </a:r>
            <a:r>
              <a:rPr lang="uk-UA" b="1" i="1" dirty="0" smtClean="0"/>
              <a:t> Д. Український мандрований філософ Григорій Сковорода.-К.,1992.</a:t>
            </a:r>
            <a:endParaRPr lang="ru-RU" b="1" dirty="0" smtClean="0"/>
          </a:p>
          <a:p>
            <a:r>
              <a:rPr lang="uk-UA" b="1" i="1" dirty="0" smtClean="0"/>
              <a:t>2.Григорій Сковорода. Поезії. Байки. Трактати. Діалоги.</a:t>
            </a:r>
            <a:r>
              <a:rPr lang="ru-RU" b="1" i="1" dirty="0" smtClean="0"/>
              <a:t>//Твори :У 2 т. – К.: ТОВ «</a:t>
            </a:r>
            <a:r>
              <a:rPr lang="ru-RU" b="1" i="1" dirty="0" err="1" smtClean="0"/>
              <a:t>Видавництво</a:t>
            </a:r>
            <a:r>
              <a:rPr lang="ru-RU" b="1" i="1" dirty="0" smtClean="0"/>
              <a:t> «Обереги», 2005.-528с. Т.1</a:t>
            </a:r>
            <a:endParaRPr lang="ru-RU" b="1" dirty="0" smtClean="0"/>
          </a:p>
          <a:p>
            <a:r>
              <a:rPr lang="uk-UA" b="1" i="1" dirty="0" smtClean="0"/>
              <a:t>3. Григорій Сковорода. Поезії. Байки. Трактати. Діалоги.</a:t>
            </a:r>
            <a:r>
              <a:rPr lang="ru-RU" b="1" i="1" dirty="0" smtClean="0"/>
              <a:t>//Твори :У 2 т. – К.: ТОВ «</a:t>
            </a:r>
            <a:r>
              <a:rPr lang="ru-RU" b="1" i="1" dirty="0" err="1" smtClean="0"/>
              <a:t>Видавництво</a:t>
            </a:r>
            <a:r>
              <a:rPr lang="ru-RU" b="1" i="1" dirty="0" smtClean="0"/>
              <a:t> «Обереги», 2005.-528с. Т.2</a:t>
            </a:r>
            <a:endParaRPr lang="ru-RU" b="1" dirty="0" smtClean="0"/>
          </a:p>
          <a:p>
            <a:r>
              <a:rPr lang="uk-UA" b="1" i="1" dirty="0" smtClean="0"/>
              <a:t>4.Зязюн І.А.,</a:t>
            </a:r>
            <a:r>
              <a:rPr lang="uk-UA" b="1" i="1" dirty="0" err="1" smtClean="0"/>
              <a:t>Сагач</a:t>
            </a:r>
            <a:r>
              <a:rPr lang="uk-UA" b="1" i="1" dirty="0" smtClean="0"/>
              <a:t> Г.М. Краса педагогічної дії: </a:t>
            </a:r>
            <a:r>
              <a:rPr lang="uk-UA" b="1" i="1" dirty="0" err="1" smtClean="0"/>
              <a:t>Навч.посібник</a:t>
            </a:r>
            <a:r>
              <a:rPr lang="uk-UA" b="1" i="1" dirty="0" smtClean="0"/>
              <a:t> для вчителів, аспірантів, студентів серед. Та </a:t>
            </a:r>
            <a:r>
              <a:rPr lang="uk-UA" b="1" i="1" dirty="0" err="1" smtClean="0"/>
              <a:t>вищ.навч</a:t>
            </a:r>
            <a:r>
              <a:rPr lang="uk-UA" b="1" i="1" dirty="0" smtClean="0"/>
              <a:t>. </a:t>
            </a:r>
            <a:r>
              <a:rPr lang="uk-UA" b="1" i="1" dirty="0" err="1" smtClean="0"/>
              <a:t>закладів.К</a:t>
            </a:r>
            <a:r>
              <a:rPr lang="uk-UA" b="1" i="1" dirty="0" smtClean="0"/>
              <a:t>.,1997.</a:t>
            </a:r>
            <a:endParaRPr lang="ru-RU" b="1" dirty="0" smtClean="0"/>
          </a:p>
          <a:p>
            <a:r>
              <a:rPr lang="uk-UA" b="1" i="1" dirty="0" smtClean="0"/>
              <a:t>5.Левківський М.В.Життя та діяльність Г.С.Сковороди//Історія </a:t>
            </a:r>
            <a:r>
              <a:rPr lang="uk-UA" b="1" i="1" dirty="0" err="1" smtClean="0"/>
              <a:t>педагогіки.Житомир</a:t>
            </a:r>
            <a:r>
              <a:rPr lang="uk-UA" b="1" i="1" dirty="0" smtClean="0"/>
              <a:t>,1999.С.162-168.</a:t>
            </a:r>
            <a:endParaRPr lang="ru-RU" b="1" dirty="0" smtClean="0"/>
          </a:p>
          <a:p>
            <a:r>
              <a:rPr lang="uk-UA" b="1" i="1" dirty="0" smtClean="0"/>
              <a:t>6.Чижевський Д. Філософія Г.С.</a:t>
            </a:r>
            <a:r>
              <a:rPr lang="uk-UA" b="1" i="1" dirty="0" err="1" smtClean="0"/>
              <a:t>Сковороди.Варшава</a:t>
            </a:r>
            <a:r>
              <a:rPr lang="uk-UA" b="1" i="1" dirty="0" smtClean="0"/>
              <a:t>,1934.</a:t>
            </a:r>
            <a:endParaRPr lang="ru-RU" b="1" dirty="0" smtClean="0"/>
          </a:p>
          <a:p>
            <a:endParaRPr lang="ru-RU" sz="1200"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11278" name="Picture 14" descr="http://i.bigmir.net/img/dnevnik/uploads/cmu_1382/47698/2.gif"/>
          <p:cNvPicPr>
            <a:picLocks noChangeAspect="1" noChangeArrowheads="1"/>
          </p:cNvPicPr>
          <p:nvPr/>
        </p:nvPicPr>
        <p:blipFill>
          <a:blip r:embed="rId2" cstate="print"/>
          <a:srcRect/>
          <a:stretch>
            <a:fillRect/>
          </a:stretch>
        </p:blipFill>
        <p:spPr bwMode="auto">
          <a:xfrm>
            <a:off x="0" y="0"/>
            <a:ext cx="3435350" cy="530225"/>
          </a:xfrm>
          <a:prstGeom prst="rect">
            <a:avLst/>
          </a:prstGeom>
          <a:noFill/>
        </p:spPr>
      </p:pic>
      <p:pic>
        <p:nvPicPr>
          <p:cNvPr id="18" name="Picture 14" descr="http://i.bigmir.net/img/dnevnik/uploads/cmu_1382/47698/2.gif"/>
          <p:cNvPicPr>
            <a:picLocks noChangeAspect="1" noChangeArrowheads="1"/>
          </p:cNvPicPr>
          <p:nvPr/>
        </p:nvPicPr>
        <p:blipFill>
          <a:blip r:embed="rId2" cstate="print"/>
          <a:srcRect/>
          <a:stretch>
            <a:fillRect/>
          </a:stretch>
        </p:blipFill>
        <p:spPr bwMode="auto">
          <a:xfrm>
            <a:off x="3422650" y="0"/>
            <a:ext cx="3435350" cy="530225"/>
          </a:xfrm>
          <a:prstGeom prst="rect">
            <a:avLst/>
          </a:prstGeom>
          <a:noFill/>
        </p:spPr>
      </p:pic>
      <p:pic>
        <p:nvPicPr>
          <p:cNvPr id="19" name="Picture 14" descr="http://i.bigmir.net/img/dnevnik/uploads/cmu_1382/47698/2.gif"/>
          <p:cNvPicPr>
            <a:picLocks noChangeAspect="1" noChangeArrowheads="1"/>
          </p:cNvPicPr>
          <p:nvPr/>
        </p:nvPicPr>
        <p:blipFill>
          <a:blip r:embed="rId2" cstate="print"/>
          <a:srcRect/>
          <a:stretch>
            <a:fillRect/>
          </a:stretch>
        </p:blipFill>
        <p:spPr bwMode="auto">
          <a:xfrm>
            <a:off x="0" y="8613775"/>
            <a:ext cx="3435350" cy="530225"/>
          </a:xfrm>
          <a:prstGeom prst="rect">
            <a:avLst/>
          </a:prstGeom>
          <a:noFill/>
        </p:spPr>
      </p:pic>
      <p:pic>
        <p:nvPicPr>
          <p:cNvPr id="20" name="Picture 14" descr="http://i.bigmir.net/img/dnevnik/uploads/cmu_1382/47698/2.gif"/>
          <p:cNvPicPr>
            <a:picLocks noChangeAspect="1" noChangeArrowheads="1"/>
          </p:cNvPicPr>
          <p:nvPr/>
        </p:nvPicPr>
        <p:blipFill>
          <a:blip r:embed="rId2" cstate="print"/>
          <a:srcRect/>
          <a:stretch>
            <a:fillRect/>
          </a:stretch>
        </p:blipFill>
        <p:spPr bwMode="auto">
          <a:xfrm>
            <a:off x="3422650" y="8613775"/>
            <a:ext cx="3435350" cy="530225"/>
          </a:xfrm>
          <a:prstGeom prst="rect">
            <a:avLst/>
          </a:prstGeom>
          <a:noFill/>
        </p:spPr>
      </p:pic>
      <p:sp>
        <p:nvSpPr>
          <p:cNvPr id="6" name="Прямоугольник 5"/>
          <p:cNvSpPr/>
          <p:nvPr/>
        </p:nvSpPr>
        <p:spPr>
          <a:xfrm>
            <a:off x="500042" y="1428728"/>
            <a:ext cx="5929354" cy="5173211"/>
          </a:xfrm>
          <a:prstGeom prst="rect">
            <a:avLst/>
          </a:prstGeom>
        </p:spPr>
        <p:txBody>
          <a:bodyPr wrap="square">
            <a:spAutoFit/>
          </a:bodyPr>
          <a:lstStyle/>
          <a:p>
            <a:pPr algn="ctr">
              <a:lnSpc>
                <a:spcPct val="115000"/>
              </a:lnSpc>
              <a:spcAft>
                <a:spcPts val="1000"/>
              </a:spcAft>
            </a:pPr>
            <a:r>
              <a:rPr lang="ru-RU" sz="3200" b="1" dirty="0" err="1">
                <a:solidFill>
                  <a:schemeClr val="accent2">
                    <a:lumMod val="50000"/>
                  </a:schemeClr>
                </a:solidFill>
                <a:latin typeface="Monotype Corsiva" pitchFamily="66" charset="0"/>
                <a:ea typeface="Calibri"/>
                <a:cs typeface="Times New Roman"/>
              </a:rPr>
              <a:t>Портфоліо</a:t>
            </a:r>
            <a:r>
              <a:rPr lang="ru-RU" sz="3200" b="1" dirty="0">
                <a:solidFill>
                  <a:schemeClr val="accent2">
                    <a:lumMod val="50000"/>
                  </a:schemeClr>
                </a:solidFill>
                <a:latin typeface="Monotype Corsiva" pitchFamily="66" charset="0"/>
                <a:ea typeface="Calibri"/>
                <a:cs typeface="Times New Roman"/>
              </a:rPr>
              <a:t>  </a:t>
            </a:r>
            <a:r>
              <a:rPr lang="x-none" sz="3200" b="1" i="1" smtClean="0">
                <a:solidFill>
                  <a:schemeClr val="accent2">
                    <a:lumMod val="50000"/>
                  </a:schemeClr>
                </a:solidFill>
                <a:latin typeface="Monotype Corsiva" pitchFamily="66" charset="0"/>
                <a:ea typeface="Calibri"/>
                <a:cs typeface="Times New Roman"/>
              </a:rPr>
              <a:t>виконала:</a:t>
            </a:r>
            <a:endParaRPr lang="ru-RU" sz="3200" dirty="0">
              <a:solidFill>
                <a:schemeClr val="accent2">
                  <a:lumMod val="50000"/>
                </a:schemeClr>
              </a:solidFill>
              <a:latin typeface="Monotype Corsiva" pitchFamily="66" charset="0"/>
              <a:ea typeface="Calibri"/>
              <a:cs typeface="Times New Roman"/>
            </a:endParaRPr>
          </a:p>
          <a:p>
            <a:pPr algn="ctr">
              <a:lnSpc>
                <a:spcPct val="115000"/>
              </a:lnSpc>
              <a:spcBef>
                <a:spcPts val="1200"/>
              </a:spcBef>
              <a:spcAft>
                <a:spcPts val="300"/>
              </a:spcAft>
            </a:pPr>
            <a:r>
              <a:rPr lang="uk-UA" sz="3200" b="1" i="1" dirty="0" smtClean="0">
                <a:solidFill>
                  <a:schemeClr val="accent2">
                    <a:lumMod val="50000"/>
                  </a:schemeClr>
                </a:solidFill>
                <a:latin typeface="Monotype Corsiva" pitchFamily="66" charset="0"/>
                <a:ea typeface="Times New Roman"/>
              </a:rPr>
              <a:t>в</a:t>
            </a:r>
            <a:r>
              <a:rPr lang="x-none" sz="3200" b="1" i="1" smtClean="0">
                <a:solidFill>
                  <a:schemeClr val="accent2">
                    <a:lumMod val="50000"/>
                  </a:schemeClr>
                </a:solidFill>
                <a:latin typeface="Monotype Corsiva" pitchFamily="66" charset="0"/>
                <a:ea typeface="Times New Roman"/>
              </a:rPr>
              <a:t>читель української мови та літератури</a:t>
            </a:r>
            <a:endParaRPr lang="ru-RU" sz="3200" b="1" i="1" dirty="0" smtClean="0">
              <a:solidFill>
                <a:schemeClr val="accent2">
                  <a:lumMod val="50000"/>
                </a:schemeClr>
              </a:solidFill>
              <a:latin typeface="Monotype Corsiva" pitchFamily="66" charset="0"/>
              <a:ea typeface="Times New Roman"/>
            </a:endParaRPr>
          </a:p>
          <a:p>
            <a:pPr algn="ctr">
              <a:lnSpc>
                <a:spcPct val="115000"/>
              </a:lnSpc>
              <a:spcBef>
                <a:spcPts val="1200"/>
              </a:spcBef>
              <a:spcAft>
                <a:spcPts val="300"/>
              </a:spcAft>
            </a:pPr>
            <a:r>
              <a:rPr lang="x-none" sz="3200" b="1" i="1" smtClean="0">
                <a:solidFill>
                  <a:schemeClr val="accent2">
                    <a:lumMod val="50000"/>
                  </a:schemeClr>
                </a:solidFill>
                <a:latin typeface="Monotype Corsiva" pitchFamily="66" charset="0"/>
                <a:ea typeface="Times New Roman"/>
              </a:rPr>
              <a:t>Старосамбірської ЗСШ </a:t>
            </a:r>
            <a:r>
              <a:rPr lang="en-US" sz="3200" b="1" i="1" dirty="0" smtClean="0">
                <a:solidFill>
                  <a:schemeClr val="accent2">
                    <a:lumMod val="50000"/>
                  </a:schemeClr>
                </a:solidFill>
                <a:latin typeface="Monotype Corsiva" pitchFamily="66" charset="0"/>
                <a:ea typeface="Times New Roman"/>
              </a:rPr>
              <a:t>I</a:t>
            </a:r>
            <a:r>
              <a:rPr lang="x-none" sz="3200" b="1" i="1" smtClean="0">
                <a:solidFill>
                  <a:schemeClr val="accent2">
                    <a:lumMod val="50000"/>
                  </a:schemeClr>
                </a:solidFill>
                <a:latin typeface="Monotype Corsiva" pitchFamily="66" charset="0"/>
                <a:ea typeface="Times New Roman"/>
              </a:rPr>
              <a:t>-</a:t>
            </a:r>
            <a:r>
              <a:rPr lang="en-US" sz="3200" b="1" i="1" dirty="0" smtClean="0">
                <a:solidFill>
                  <a:schemeClr val="accent2">
                    <a:lumMod val="50000"/>
                  </a:schemeClr>
                </a:solidFill>
                <a:latin typeface="Monotype Corsiva" pitchFamily="66" charset="0"/>
                <a:ea typeface="Times New Roman"/>
              </a:rPr>
              <a:t>III</a:t>
            </a:r>
            <a:r>
              <a:rPr lang="x-none" sz="3200" b="1" i="1" smtClean="0">
                <a:solidFill>
                  <a:schemeClr val="accent2">
                    <a:lumMod val="50000"/>
                  </a:schemeClr>
                </a:solidFill>
                <a:latin typeface="Monotype Corsiva" pitchFamily="66" charset="0"/>
                <a:ea typeface="Times New Roman"/>
              </a:rPr>
              <a:t> ст. № 2</a:t>
            </a:r>
            <a:endParaRPr lang="uk-UA" sz="3200" b="1" i="1" dirty="0" smtClean="0">
              <a:solidFill>
                <a:schemeClr val="accent2">
                  <a:lumMod val="50000"/>
                </a:schemeClr>
              </a:solidFill>
              <a:latin typeface="Monotype Corsiva" pitchFamily="66" charset="0"/>
              <a:ea typeface="Times New Roman"/>
            </a:endParaRPr>
          </a:p>
          <a:p>
            <a:pPr algn="ctr">
              <a:lnSpc>
                <a:spcPct val="115000"/>
              </a:lnSpc>
              <a:spcBef>
                <a:spcPts val="1200"/>
              </a:spcBef>
              <a:spcAft>
                <a:spcPts val="300"/>
              </a:spcAft>
            </a:pPr>
            <a:endParaRPr lang="ru-RU" sz="3200" b="1" i="1" dirty="0" smtClean="0">
              <a:solidFill>
                <a:schemeClr val="accent2">
                  <a:lumMod val="50000"/>
                </a:schemeClr>
              </a:solidFill>
              <a:latin typeface="Monotype Corsiva" pitchFamily="66" charset="0"/>
              <a:ea typeface="Times New Roman"/>
            </a:endParaRPr>
          </a:p>
          <a:p>
            <a:pPr algn="ctr">
              <a:lnSpc>
                <a:spcPct val="115000"/>
              </a:lnSpc>
              <a:spcAft>
                <a:spcPts val="1000"/>
              </a:spcAft>
            </a:pPr>
            <a:r>
              <a:rPr lang="uk-UA" sz="4000" b="1" dirty="0" err="1" smtClean="0">
                <a:solidFill>
                  <a:schemeClr val="accent5">
                    <a:lumMod val="50000"/>
                  </a:schemeClr>
                </a:solidFill>
                <a:latin typeface="Monotype Corsiva" pitchFamily="66" charset="0"/>
                <a:ea typeface="Calibri"/>
                <a:cs typeface="Times New Roman"/>
              </a:rPr>
              <a:t>ЖЕЛЕМ</a:t>
            </a:r>
            <a:r>
              <a:rPr lang="uk-UA" sz="4000" b="1" dirty="0" smtClean="0">
                <a:solidFill>
                  <a:schemeClr val="accent5">
                    <a:lumMod val="50000"/>
                  </a:schemeClr>
                </a:solidFill>
                <a:latin typeface="Monotype Corsiva" pitchFamily="66" charset="0"/>
                <a:ea typeface="Calibri"/>
                <a:cs typeface="Times New Roman"/>
              </a:rPr>
              <a:t> </a:t>
            </a:r>
          </a:p>
          <a:p>
            <a:pPr algn="ctr">
              <a:lnSpc>
                <a:spcPct val="115000"/>
              </a:lnSpc>
              <a:spcAft>
                <a:spcPts val="1000"/>
              </a:spcAft>
            </a:pPr>
            <a:r>
              <a:rPr lang="uk-UA" sz="4000" b="1" dirty="0" smtClean="0">
                <a:solidFill>
                  <a:schemeClr val="accent5">
                    <a:lumMod val="50000"/>
                  </a:schemeClr>
                </a:solidFill>
                <a:latin typeface="Monotype Corsiva" pitchFamily="66" charset="0"/>
                <a:ea typeface="Calibri"/>
                <a:cs typeface="Times New Roman"/>
              </a:rPr>
              <a:t>Христина </a:t>
            </a:r>
            <a:r>
              <a:rPr lang="uk-UA" sz="4000" b="1" dirty="0">
                <a:solidFill>
                  <a:schemeClr val="accent5">
                    <a:lumMod val="50000"/>
                  </a:schemeClr>
                </a:solidFill>
                <a:latin typeface="Monotype Corsiva" pitchFamily="66" charset="0"/>
                <a:ea typeface="Calibri"/>
                <a:cs typeface="Times New Roman"/>
              </a:rPr>
              <a:t>Миронівна</a:t>
            </a:r>
            <a:endParaRPr lang="ru-RU" sz="4000" b="1" dirty="0">
              <a:solidFill>
                <a:schemeClr val="accent5">
                  <a:lumMod val="50000"/>
                </a:schemeClr>
              </a:solidFill>
              <a:latin typeface="Monotype Corsiva" pitchFamily="66" charset="0"/>
              <a:ea typeface="Calibri"/>
              <a:cs typeface="Times New Roman"/>
            </a:endParaRPr>
          </a:p>
        </p:txBody>
      </p:sp>
      <p:sp>
        <p:nvSpPr>
          <p:cNvPr id="7" name="TextBox 6"/>
          <p:cNvSpPr txBox="1"/>
          <p:nvPr/>
        </p:nvSpPr>
        <p:spPr>
          <a:xfrm>
            <a:off x="6439296" y="8215338"/>
            <a:ext cx="418704" cy="369332"/>
          </a:xfrm>
          <a:prstGeom prst="rect">
            <a:avLst/>
          </a:prstGeom>
          <a:noFill/>
        </p:spPr>
        <p:txBody>
          <a:bodyPr wrap="none" rtlCol="0">
            <a:spAutoFit/>
          </a:bodyPr>
          <a:lstStyle/>
          <a:p>
            <a:r>
              <a:rPr lang="uk-UA" dirty="0" smtClean="0"/>
              <a:t>1</a:t>
            </a:r>
            <a:r>
              <a:rPr lang="en-US" dirty="0" smtClean="0"/>
              <a:t>4</a:t>
            </a:r>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637</TotalTime>
  <Words>2419</Words>
  <Application>Microsoft Office PowerPoint</Application>
  <PresentationFormat>Экран (4:3)</PresentationFormat>
  <Paragraphs>156</Paragraphs>
  <Slides>14</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RePack by SPecialiST</cp:lastModifiedBy>
  <cp:revision>131</cp:revision>
  <dcterms:created xsi:type="dcterms:W3CDTF">2014-01-24T13:08:33Z</dcterms:created>
  <dcterms:modified xsi:type="dcterms:W3CDTF">2020-09-10T16:02:59Z</dcterms:modified>
</cp:coreProperties>
</file>