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66" r:id="rId3"/>
    <p:sldId id="267" r:id="rId4"/>
    <p:sldId id="268" r:id="rId5"/>
    <p:sldId id="262" r:id="rId6"/>
    <p:sldId id="263" r:id="rId7"/>
    <p:sldId id="261" r:id="rId8"/>
    <p:sldId id="280" r:id="rId9"/>
    <p:sldId id="257" r:id="rId10"/>
    <p:sldId id="259" r:id="rId11"/>
    <p:sldId id="269" r:id="rId12"/>
    <p:sldId id="264" r:id="rId13"/>
    <p:sldId id="265" r:id="rId14"/>
    <p:sldId id="260" r:id="rId15"/>
    <p:sldId id="270" r:id="rId16"/>
    <p:sldId id="271" r:id="rId17"/>
    <p:sldId id="281" r:id="rId18"/>
    <p:sldId id="282" r:id="rId19"/>
    <p:sldId id="272" r:id="rId20"/>
    <p:sldId id="279" r:id="rId21"/>
    <p:sldId id="273" r:id="rId22"/>
    <p:sldId id="274" r:id="rId23"/>
    <p:sldId id="275" r:id="rId24"/>
    <p:sldId id="276" r:id="rId25"/>
    <p:sldId id="277" r:id="rId26"/>
    <p:sldId id="278" r:id="rId27"/>
    <p:sldId id="289" r:id="rId28"/>
    <p:sldId id="284" r:id="rId29"/>
    <p:sldId id="283" r:id="rId30"/>
    <p:sldId id="285" r:id="rId31"/>
    <p:sldId id="287" r:id="rId32"/>
    <p:sldId id="288" r:id="rId33"/>
    <p:sldId id="258" r:id="rId3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658BC-FC8B-4281-B681-726CB4A53627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25D537-C6E3-481B-9178-62FE52D6379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0209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5D537-C6E3-481B-9178-62FE52D63798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1749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6980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177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484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2992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6696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1968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452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462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0665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638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6579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29F06-2BC5-4099-A4A9-B5F27F1FC39D}" type="datetimeFigureOut">
              <a:rPr lang="uk-UA" smtClean="0"/>
              <a:t>08.01.2021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41F06-6AC3-45EA-9651-BF82F1DF93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7546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988840"/>
            <a:ext cx="7772400" cy="1470025"/>
          </a:xfrm>
        </p:spPr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Іван Котляревський. Портрет пластиковий. 30х40х0,3 см., цена 70 грн.,  купить Рокитне — Prom.ua (ID#56493793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4104456" cy="543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11960" y="2132856"/>
            <a:ext cx="50760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/>
              <a:t>Іван </a:t>
            </a:r>
            <a:r>
              <a:rPr lang="uk-UA" sz="4000" b="1" dirty="0" smtClean="0"/>
              <a:t>Котляревський - </a:t>
            </a:r>
            <a:r>
              <a:rPr lang="uk-UA" sz="4000" b="1" dirty="0"/>
              <a:t>«енциклопедист життя українського народу»</a:t>
            </a:r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1737633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11265" name="Рисунок 1" descr="Котляревський Іван Петрович: біографія, біографічні статт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905" y="450244"/>
            <a:ext cx="2316189" cy="311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3573016"/>
            <a:ext cx="9435596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…щоб бути зачинателем нової української літератури –</a:t>
            </a:r>
            <a:endParaRPr kumimoji="0" lang="uk-UA" alt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мало самого таланту: треба мати український хребет. </a:t>
            </a:r>
            <a:endParaRPr kumimoji="0" lang="uk-UA" alt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Той хребет, який крізь усі лихоліття й катастрофи </a:t>
            </a:r>
            <a:endParaRPr kumimoji="0" lang="uk-UA" alt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знову й знову випрямляється і утверджує </a:t>
            </a:r>
            <a:endParaRPr kumimoji="0" lang="uk-UA" alt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вільне людське право – бути собою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Євген Сверстюк, літературознавець, поет</a:t>
            </a:r>
            <a:r>
              <a:rPr kumimoji="0" lang="uk-UA" alt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uk-UA" altLang="uk-UA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129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82626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/>
              <a:t>«Він перший почав писати мовою, якою говорило населення цього краю, але якою не писали. Він зробив м’яку, виразну, сильну, багату мову літературною, і українська мова, яку вважали лише місцевим наріччям, з його легкої руки зазвучала так голосно, що звуки її </a:t>
            </a:r>
            <a:r>
              <a:rPr lang="uk-UA" sz="3200" b="1" i="1" dirty="0" err="1"/>
              <a:t>рознеслись</a:t>
            </a:r>
            <a:r>
              <a:rPr lang="uk-UA" sz="3200" b="1" i="1" dirty="0"/>
              <a:t> по всій Росії. На ній потім співав пісні і Шевченко» </a:t>
            </a:r>
            <a:r>
              <a:rPr lang="uk-UA" sz="3200" b="1" i="1" dirty="0" smtClean="0"/>
              <a:t>.</a:t>
            </a:r>
          </a:p>
          <a:p>
            <a:r>
              <a:rPr lang="uk-UA" sz="3200" b="1" i="1" dirty="0"/>
              <a:t> </a:t>
            </a:r>
            <a:r>
              <a:rPr lang="uk-UA" sz="3200" b="1" i="1" dirty="0" smtClean="0"/>
              <a:t>                                                     </a:t>
            </a:r>
            <a:r>
              <a:rPr lang="uk-UA" sz="3200" b="1" i="1" dirty="0" err="1" smtClean="0"/>
              <a:t>В.Короленко</a:t>
            </a:r>
            <a:endParaRPr lang="uk-UA" sz="3200" b="1" i="1" dirty="0"/>
          </a:p>
        </p:txBody>
      </p:sp>
    </p:spTree>
    <p:extLst>
      <p:ext uri="{BB962C8B-B14F-4D97-AF65-F5344CB8AC3E}">
        <p14:creationId xmlns:p14="http://schemas.microsoft.com/office/powerpoint/2010/main" val="306214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99592" y="1340768"/>
            <a:ext cx="7200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Народився </a:t>
            </a:r>
            <a:r>
              <a:rPr lang="uk-UA" sz="2400" b="1" dirty="0"/>
              <a:t>9 вересня 1769 року</a:t>
            </a:r>
            <a:r>
              <a:rPr lang="uk-UA" sz="2400" dirty="0"/>
              <a:t> (251 рік назад) в Полтаві, в родині козацького походження</a:t>
            </a:r>
            <a:r>
              <a:rPr lang="uk-UA" sz="2400" dirty="0" smtClean="0"/>
              <a:t>.</a:t>
            </a:r>
          </a:p>
          <a:p>
            <a:pPr algn="ctr"/>
            <a:endParaRPr lang="uk-UA" sz="2400" dirty="0"/>
          </a:p>
          <a:p>
            <a:pPr algn="ctr"/>
            <a:r>
              <a:rPr lang="uk-UA" sz="2400" dirty="0"/>
              <a:t>Початкову освіту здобув у дяка. </a:t>
            </a:r>
          </a:p>
          <a:p>
            <a:pPr algn="ctr"/>
            <a:endParaRPr lang="uk-UA" sz="2400" b="1" i="1" dirty="0" smtClean="0"/>
          </a:p>
          <a:p>
            <a:pPr algn="ctr"/>
            <a:r>
              <a:rPr lang="uk-UA" sz="2400" b="1" i="1" dirty="0" smtClean="0"/>
              <a:t>«</a:t>
            </a:r>
            <a:r>
              <a:rPr lang="uk-UA" sz="2400" b="1" i="1" dirty="0"/>
              <a:t>Учився спочатку в дяка. Навчання було важким, бо вчили по-</a:t>
            </a:r>
            <a:r>
              <a:rPr lang="uk-UA" sz="2400" b="1" i="1" dirty="0" err="1"/>
              <a:t>церковнослов’янськи</a:t>
            </a:r>
            <a:r>
              <a:rPr lang="uk-UA" sz="2400" b="1" i="1" dirty="0"/>
              <a:t>, а кожної суботи дошкульно були. Єдина відрада – </a:t>
            </a:r>
            <a:r>
              <a:rPr lang="uk-UA" sz="2400" b="1" i="1" u="sng" dirty="0"/>
              <a:t>читання книжок і слухання кобзар</a:t>
            </a:r>
            <a:r>
              <a:rPr lang="uk-UA" sz="2400" b="1" i="1" dirty="0"/>
              <a:t>ів край битого шляху» (</a:t>
            </a:r>
            <a:r>
              <a:rPr lang="uk-UA" sz="2400" b="1" i="1" dirty="0" err="1"/>
              <a:t>І.Котляревський</a:t>
            </a:r>
            <a:r>
              <a:rPr lang="uk-UA" sz="2400" b="1" i="1" dirty="0"/>
              <a:t>).</a:t>
            </a:r>
            <a:r>
              <a:rPr lang="uk-UA" sz="2400" dirty="0" smtClean="0">
                <a:effectLst/>
              </a:rPr>
              <a:t> 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562364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 descr="Музей-садиба Івана Котляревського в Полтаві: особливі речі – md-ukra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511179" cy="565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780822"/>
            <a:ext cx="9793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Музей- </a:t>
            </a:r>
            <a:r>
              <a:rPr lang="ru-RU" sz="4800" b="1" dirty="0" err="1" smtClean="0"/>
              <a:t>садиба</a:t>
            </a:r>
            <a:r>
              <a:rPr lang="ru-RU" sz="4800" b="1" dirty="0" smtClean="0"/>
              <a:t> </a:t>
            </a:r>
            <a:r>
              <a:rPr lang="uk-UA" sz="4800" b="1" dirty="0" err="1" smtClean="0"/>
              <a:t>І.Котляревського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2039920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4" name="Picture 2" descr="Презентація на тему &quot;Діячі української культури. Котляревський Іва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" y="-1"/>
            <a:ext cx="9136038" cy="685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2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13584" y="33265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b="1" i="1" dirty="0"/>
              <a:t>1780 р. – вступ до Полтавської духовної семінарії, де був одним з найкращих студентів (ВИВЧАВ ПОЕТІВ: Горація, Овідія, Вергілія). Вивчав французьку та німецькі мови</a:t>
            </a:r>
            <a:r>
              <a:rPr lang="uk-UA" sz="2400" b="1" i="1" dirty="0" smtClean="0"/>
              <a:t>.</a:t>
            </a:r>
            <a:endParaRPr lang="uk-UA" sz="2400" dirty="0"/>
          </a:p>
        </p:txBody>
      </p:sp>
      <p:pic>
        <p:nvPicPr>
          <p:cNvPr id="5124" name="Picture 4" descr="Навчання &#10;Із 1780 по 1789 вчився у духовній семінарії. &#10;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2" y="2852936"/>
            <a:ext cx="6768752" cy="3808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955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2" descr="Іван Котляревський - презентація з української літератур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2"/>
          <a:stretch/>
        </p:blipFill>
        <p:spPr bwMode="auto">
          <a:xfrm>
            <a:off x="683568" y="620688"/>
            <a:ext cx="4128008" cy="340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3986622"/>
            <a:ext cx="7884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 smtClean="0"/>
              <a:t>У семінарії виявив свій поетичний хист, ознайомився з оригіналом твору Вергілія «Енеїда».</a:t>
            </a:r>
            <a:endParaRPr lang="uk-UA" sz="2800" b="1" dirty="0" smtClean="0"/>
          </a:p>
          <a:p>
            <a:pPr algn="ctr"/>
            <a:r>
              <a:rPr lang="uk-UA" sz="2800" b="1" i="1" dirty="0" smtClean="0"/>
              <a:t>Не довчившись року в семінарії, вступає на державну службу до канцелярії. На відміну від інших чиновників, не брав хабарі! </a:t>
            </a:r>
            <a:endParaRPr lang="uk-UA" sz="2800" b="1" dirty="0"/>
          </a:p>
        </p:txBody>
      </p:sp>
    </p:spTree>
    <p:extLst>
      <p:ext uri="{BB962C8B-B14F-4D97-AF65-F5344CB8AC3E}">
        <p14:creationId xmlns:p14="http://schemas.microsoft.com/office/powerpoint/2010/main" val="2588957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 descr="Біографія Івана Котляревського - Мала Сторін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3816424" cy="539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30486" y="613499"/>
            <a:ext cx="4572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800" b="1" i="1" dirty="0"/>
              <a:t>1793 р. – отримує посаду губернського реєстратора.</a:t>
            </a:r>
            <a:endParaRPr lang="uk-UA" sz="2800" dirty="0"/>
          </a:p>
          <a:p>
            <a:pPr algn="ctr"/>
            <a:r>
              <a:rPr lang="uk-UA" sz="2800" b="1" i="1" dirty="0"/>
              <a:t>Проте, незважаючи на успіхи в кар</a:t>
            </a:r>
            <a:r>
              <a:rPr lang="ru-RU" sz="2800" b="1" i="1" dirty="0"/>
              <a:t>’</a:t>
            </a:r>
            <a:r>
              <a:rPr lang="uk-UA" sz="2800" b="1" i="1" dirty="0"/>
              <a:t>єрі, залишає службу і починає вчителювати в поміщицьких маєтках (отримував 10-12 рублів на рік, це дуже мало).</a:t>
            </a:r>
            <a:endParaRPr lang="uk-UA" sz="2800" dirty="0"/>
          </a:p>
          <a:p>
            <a:pPr algn="ctr"/>
            <a:r>
              <a:rPr lang="uk-UA" sz="2800" b="1" i="1" dirty="0"/>
              <a:t>1794 р. – починає роботу над «ПЕРЕЛИЦЬОВАНОЮ» «Енеїдою</a:t>
            </a:r>
            <a:r>
              <a:rPr lang="uk-UA" sz="2800" b="1" i="1" dirty="0" smtClean="0"/>
              <a:t>».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431789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Котляревський Іван Петрович. Життя та творчість Івана Котляревського —  УкрЛіб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336052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39952" y="2204864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800" b="1" i="1" dirty="0" smtClean="0"/>
              <a:t>1796 р. – стає військовим (причиною ніби стало нерозділене кохання).</a:t>
            </a:r>
            <a:endParaRPr lang="uk-UA" sz="2800" dirty="0" smtClean="0"/>
          </a:p>
          <a:p>
            <a:pPr algn="ctr"/>
            <a:r>
              <a:rPr lang="uk-UA" sz="2800" b="1" i="1" dirty="0" smtClean="0"/>
              <a:t>1806-1808 рр. – брав участь у війні з Туреччиною (виявив неабияку хоробрість).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724190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5517232"/>
            <a:ext cx="6774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i="1" dirty="0"/>
              <a:t>Був нагороджений орденом Святої Анни.</a:t>
            </a:r>
            <a:endParaRPr lang="uk-UA" sz="2800" dirty="0"/>
          </a:p>
        </p:txBody>
      </p:sp>
      <p:pic>
        <p:nvPicPr>
          <p:cNvPr id="13314" name="Picture 2" descr="Орден Святой Ан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681" y="1761700"/>
            <a:ext cx="3048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296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9218" name="Picture 2" descr="Враження від подорожей: Полтава. Музей-садиба Івана  Котляревського.Фотоекскурсія і відеоогля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7968885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681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42" name="Picture 2" descr="Враження від подорожей: Полтава. Музей-садиба Івана  Котляревського.Фотоекскурсія і відеоогля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7488832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5729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100" name="Picture 4" descr="Біографія Івана Котляревського – Українська мова та літерату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7920880" cy="366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153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268760"/>
            <a:ext cx="75963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dirty="0"/>
              <a:t>СТЕПАН СТЕБЛИН-КАМІНСЬКИЙ – перший біограф і товариш Котляревського, так згадує зустріч Котляревського з козаками:</a:t>
            </a:r>
            <a:endParaRPr lang="uk-UA" sz="2400" dirty="0"/>
          </a:p>
          <a:p>
            <a:pPr algn="ctr"/>
            <a:r>
              <a:rPr lang="uk-UA" sz="2400" i="1" dirty="0"/>
              <a:t>«Коли при переправі через Дунай гребці, упізнавши в московському офіцерові земляка, запитали, хто він, то прізвище Котляревський помітно схвилювало їх:</a:t>
            </a:r>
            <a:endParaRPr lang="uk-UA" sz="2400" dirty="0"/>
          </a:p>
          <a:p>
            <a:pPr algn="ctr"/>
            <a:r>
              <a:rPr lang="uk-UA" sz="2400" i="1" dirty="0"/>
              <a:t>— Чи не той це бува, що скомпонував «Енеїду»?!</a:t>
            </a:r>
            <a:endParaRPr lang="uk-UA" sz="2400" dirty="0"/>
          </a:p>
          <a:p>
            <a:pPr algn="ctr"/>
            <a:r>
              <a:rPr lang="uk-UA" sz="2400" i="1" dirty="0"/>
              <a:t>Котляревський ствердно кивнув.</a:t>
            </a:r>
            <a:endParaRPr lang="uk-UA" sz="2400" dirty="0"/>
          </a:p>
          <a:p>
            <a:pPr algn="ctr"/>
            <a:r>
              <a:rPr lang="uk-UA" sz="2400" b="1" i="1" dirty="0"/>
              <a:t>— Так це ти, батьку наш! — вигукнули козаки й кинулися цілувати йому руки. — Зоставайся, батьку, у нас, ми тебе зробимо отаманом!</a:t>
            </a:r>
            <a:endParaRPr lang="uk-UA" sz="2400" dirty="0"/>
          </a:p>
          <a:p>
            <a:pPr algn="ctr"/>
            <a:r>
              <a:rPr lang="uk-UA" sz="2400" i="1" dirty="0"/>
              <a:t>Через кілька днів з допомогою задунайських козаків російські війська успішно переправилися через Дунай...»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41861895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4067944" y="126876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400" b="1" dirty="0"/>
              <a:t>1808 р. у долі І. Котляревського знову відбувся крутий злам — його відправили у відставку.</a:t>
            </a:r>
          </a:p>
          <a:p>
            <a:pPr algn="ctr"/>
            <a:r>
              <a:rPr lang="uk-UA" sz="2400" b="1" dirty="0"/>
              <a:t> </a:t>
            </a:r>
          </a:p>
          <a:p>
            <a:pPr algn="ctr"/>
            <a:r>
              <a:rPr lang="uk-UA" sz="2400" b="1" dirty="0"/>
              <a:t>Після відставки не зміг улаштуватися в імперській столиці, тому повернувся в Полтаву. Повернувшись до Полтави, отримав скромну посаду наглядача (директора) Будинку виховання дітей бідних дворян (дитячого притулку).</a:t>
            </a:r>
          </a:p>
        </p:txBody>
      </p:sp>
      <p:pic>
        <p:nvPicPr>
          <p:cNvPr id="14338" name="Picture 2" descr="Біографія Івана Котляревськог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28479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9471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7410" name="Picture 2" descr="1810 &#10;Працює &#10;налядачем «Дому &#10;для виховання &#10;дітей бідних &#10;дворян». &#10;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34178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7278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9458" name="Picture 2" descr="1827–1835 &#10;У ці роки він був &#10;попечителем &#10;«богоугодних» &#10;закладів. &#10;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870193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2893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797152"/>
            <a:ext cx="8783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Його гордістю була солідна бібліотека — багато томів античних, французьких, англійських і російських авторів, рукописні копії творів  </a:t>
            </a:r>
            <a:r>
              <a:rPr lang="uk-UA" sz="2400" b="1" dirty="0" smtClean="0"/>
              <a:t>Г</a:t>
            </a:r>
            <a:r>
              <a:rPr lang="uk-UA" sz="2400" b="1" dirty="0"/>
              <a:t>. Сковороди, якого особливо шанував, вважав своїм життєвим і творчим наставником.</a:t>
            </a:r>
          </a:p>
        </p:txBody>
      </p:sp>
      <p:pic>
        <p:nvPicPr>
          <p:cNvPr id="15362" name="Picture 2" descr="Музей-садиба Івана Котляревського (тури від 3695 грн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535" y="692696"/>
            <a:ext cx="6292890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0170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6388" name="Picture 4" descr="1817–1821 &#10;Працював &#10;директором &#10;Полтавського &#10;вільного &#10;театру &#10;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16" y="644302"/>
            <a:ext cx="9469753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34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443841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000" b="1" dirty="0"/>
              <a:t>І. Котляревського приваблювала й театральна діяльність. Він майстерно грав у домашніх виставах, захоплювався театральними постановками своїх вихованців.</a:t>
            </a:r>
          </a:p>
          <a:p>
            <a:pPr algn="ctr"/>
            <a:r>
              <a:rPr lang="uk-UA" sz="2000" b="1" dirty="0"/>
              <a:t> </a:t>
            </a:r>
          </a:p>
          <a:p>
            <a:pPr algn="ctr"/>
            <a:r>
              <a:rPr lang="uk-UA" sz="2000" b="1" dirty="0"/>
              <a:t>У ті часи Полтава славилася першим в Україні постійним театром. Особливо бурхливу діяльність театр розгорнув з 1818 р., коли його директором став І. Котляревський.</a:t>
            </a:r>
          </a:p>
          <a:p>
            <a:pPr algn="ctr"/>
            <a:r>
              <a:rPr lang="uk-UA" sz="2000" b="1" dirty="0"/>
              <a:t>Саме для театру письменник створив славетні п’єси «Наталка Полтавка» і «Москаль-чарівник».</a:t>
            </a:r>
          </a:p>
        </p:txBody>
      </p:sp>
    </p:spTree>
    <p:extLst>
      <p:ext uri="{BB962C8B-B14F-4D97-AF65-F5344CB8AC3E}">
        <p14:creationId xmlns:p14="http://schemas.microsoft.com/office/powerpoint/2010/main" val="24315948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27483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І. Котляревський брав участь у підпільному декабристському русі.  Метою цієї групи було створення незалежної від Росії й Польщі Української держави. </a:t>
            </a:r>
          </a:p>
          <a:p>
            <a:r>
              <a:rPr lang="uk-UA" dirty="0"/>
              <a:t>Члени товариства були свідомими патріотами, захоплювалися державницькою діяльністю І. Мазепи, пропагували українську мову й культуру.</a:t>
            </a:r>
          </a:p>
        </p:txBody>
      </p:sp>
    </p:spTree>
    <p:extLst>
      <p:ext uri="{BB962C8B-B14F-4D97-AF65-F5344CB8AC3E}">
        <p14:creationId xmlns:p14="http://schemas.microsoft.com/office/powerpoint/2010/main" val="6452656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5518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/>
              <a:t>.</a:t>
            </a:r>
            <a:r>
              <a:rPr lang="uk-UA" dirty="0"/>
              <a:t> В останні роки до І. Котляревського прийшло справжнє визнання. До нього писали, приїздили відомі літератори й історики — зверталися за консультаціями як до неперевершеного знавця минулого України. </a:t>
            </a:r>
          </a:p>
        </p:txBody>
      </p:sp>
    </p:spTree>
    <p:extLst>
      <p:ext uri="{BB962C8B-B14F-4D97-AF65-F5344CB8AC3E}">
        <p14:creationId xmlns:p14="http://schemas.microsoft.com/office/powerpoint/2010/main" val="1969225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077072"/>
            <a:ext cx="90364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Письменника не стало 10 листопада 1838 р. Перед смертю він відписав садибу економці, інше майно — родичам, а частину бібліотеки й архів — молодому товаришеві С. Стеблину-</a:t>
            </a:r>
            <a:r>
              <a:rPr lang="uk-UA" sz="2800" b="1" dirty="0" err="1"/>
              <a:t>Камінському</a:t>
            </a:r>
            <a:r>
              <a:rPr lang="uk-UA" sz="2800" b="1" dirty="0"/>
              <a:t>. Своїх вісьмох кріпаків відпустив на волю.</a:t>
            </a:r>
          </a:p>
        </p:txBody>
      </p:sp>
      <p:pic>
        <p:nvPicPr>
          <p:cNvPr id="21506" name="Picture 2" descr="У Полтаві відзначать 250-річницю від дня народження Івана Котляревського.  Афіша заходів | Нови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456" y="332656"/>
            <a:ext cx="5616624" cy="336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8013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136339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На смерть письменника щиро відгукнувся Т. Шевченко присвятою «На вічну пам’ять Котляревському».</a:t>
            </a:r>
          </a:p>
          <a:p>
            <a:r>
              <a:rPr lang="uk-UA" i="1" dirty="0"/>
              <a:t>Пророчими стали поетові слова з цієї присвяти:</a:t>
            </a:r>
            <a:endParaRPr lang="uk-UA" dirty="0"/>
          </a:p>
          <a:p>
            <a:r>
              <a:rPr lang="uk-UA" i="1" dirty="0"/>
              <a:t>Будеш, батьку, панувати,</a:t>
            </a:r>
            <a:endParaRPr lang="uk-UA" dirty="0"/>
          </a:p>
          <a:p>
            <a:r>
              <a:rPr lang="uk-UA" i="1" dirty="0"/>
              <a:t>Поки живуть люди,</a:t>
            </a:r>
            <a:endParaRPr lang="uk-UA" dirty="0"/>
          </a:p>
          <a:p>
            <a:r>
              <a:rPr lang="uk-UA" i="1" dirty="0"/>
              <a:t>Поки сонце з неба сяє,</a:t>
            </a:r>
            <a:endParaRPr lang="uk-UA" dirty="0"/>
          </a:p>
          <a:p>
            <a:r>
              <a:rPr lang="uk-UA" i="1" dirty="0"/>
              <a:t>Тебе не </a:t>
            </a:r>
            <a:r>
              <a:rPr lang="uk-UA" i="1" dirty="0" err="1"/>
              <a:t>забудуть</a:t>
            </a:r>
            <a:r>
              <a:rPr lang="uk-UA" i="1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319066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764704"/>
            <a:ext cx="70567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30 серпня 1903 р. у Полтаві було урочисто відкрито зведений на народні пожертви пам’ятник І. Котляревському. Це був перший в історії пам’ятник українському письменникові.</a:t>
            </a:r>
          </a:p>
        </p:txBody>
      </p:sp>
      <p:pic>
        <p:nvPicPr>
          <p:cNvPr id="20482" name="Picture 2" descr="Пам’ятник великому письменнику &#10;30 серпня 1903 року &#10;в Полтаві було &#10;урочисто відкрито &#10;пам'ятник &#10;І.Котляревському &#10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3031639"/>
            <a:ext cx="607695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6529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7650" name="Picture 2" descr="http://np.pl.ua/wp-content/uploads/2018/08/%D0%BA%D0%BE%D1%82%D0%BB-%D1%83%D1%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46375"/>
            <a:ext cx="7541568" cy="549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0897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AutoShape 2" descr="115 років тому в Полтаві відкрили пам'ятник Івану Котляревському – Новини  Полтавщин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115 років тому в Полтаві відкрили пам'ятник Івану Котляревському – Новини  Полтавщин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115 років тому в Полтаві відкрили пам'ятник Івану Котляревському – Новини  Полтавщини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8" descr="115 років тому в Полтаві відкрили пам'ятник Івану Котляревському – Новини  Полтавщини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115 років тому в Полтаві відкрили пам'ятник Івану Котляревському – Новини  Полтавщини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AutoShape 12" descr="115 років тому в Полтаві відкрили пам'ятник Івану Котляревському – Новини  Полтавщини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66" name="Picture 14" descr="https://upload.wikimedia.org/wikipedia/commons/1/1e/%D0%92%D1%96%D0%B4%D0%BA%D1%80%D0%B8%D1%82%D1%82%D1%8F_%D0%BF%D0%B0%D0%BC%27%D1%8F%D1%82%D0%BD%D0%B8%D0%BA%D0%B0_%D0%86._%D0%9A%D0%BE%D1%82%D0%BB%D1%8F%D1%80%D0%B5%D0%B2%D1%81%D1%8C%D0%BA%D0%BE%D0%BC%D1%83_%D0%B2_%D0%9F%D0%BE%D0%BB%D1%82%D0%B0%D0%B2%D1%96_%281903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43" y="617538"/>
            <a:ext cx="47625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16" descr="115 років тому в Полтаві відкрили пам'ятник Івану Котляревському – Новини  Полтавщини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70" name="Picture 18" descr="Pin on Істор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17538"/>
            <a:ext cx="4272136" cy="598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8882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2530" name="Picture 2" descr="Іван Котляревський - творець безсмертної української Енеїд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0"/>
            <a:ext cx="47625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https://upload.wikimedia.org/wikipedia/uk/thumb/1/1c/%D0%9F%D0%B0%D0%BC%27%D1%8F%D1%82%D0%BD%D0%B8%D0%BA_%D0%86%D0%B2%D0%B0%D0%BD%D1%83_%D0%9A%D0%BE%D1%82%D0%BB%D1%8F%D1%80%D0%B5%D0%B2%D1%81%D1%8C%D0%BA%D0%BE%D0%BC_%D0%9F%D0%BE%D0%BB%D1%82%D0%B0%D0%B2%D0%B0_%283%29.jpg/800px-%D0%9F%D0%B0%D0%BC%27%D1%8F%D1%82%D0%BD%D0%B8%D0%BA_%D0%86%D0%B2%D0%B0%D0%BD%D1%83_%D0%9A%D0%BE%D1%82%D0%BB%D1%8F%D1%80%D0%B5%D0%B2%D1%81%D1%8C%D0%BA%D0%BE%D0%BC_%D0%9F%D0%BE%D0%BB%D1%82%D0%B0%D0%B2%D0%B0_%283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946" y="1386471"/>
            <a:ext cx="5603693" cy="420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1183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4578" name="Picture 2" descr="Презентація на тему &quot;Діячі української культури. Котляревський Іва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2"/>
            <a:ext cx="889248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23955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5602" name="Picture 2" descr="https://upload.wikimedia.org/wikipedia/uk/thumb/1/1e/%D0%9F%D0%B0%D0%BC%27%D1%8F%D1%82%D0%BD%D0%B8%D0%BA_%D0%86%D0%B2%D0%B0%D0%BD%D1%83_%D0%9A%D0%BE%D1%82%D0%BB%D1%8F%D1%80%D0%B5%D0%B2%D1%81%D1%8C%D0%BA%D0%BE%D0%BC_%D0%9F%D0%BE%D0%BB%D1%82%D0%B0%D0%B2%D0%B0_%282%29.jpg/800px-%D0%9F%D0%B0%D0%BC%27%D1%8F%D1%82%D0%BD%D0%B8%D0%BA_%D0%86%D0%B2%D0%B0%D0%BD%D1%83_%D0%9A%D0%BE%D1%82%D0%BB%D1%8F%D1%80%D0%B5%D0%B2%D1%81%D1%8C%D0%BA%D0%BE%D0%BC_%D0%9F%D0%BE%D0%BB%D1%82%D0%B0%D0%B2%D0%B0_%282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1402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615633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Барельєф на постаменті за мотивами «Енеїди»</a:t>
            </a:r>
            <a:endParaRPr lang="uk-UA" sz="3200" b="1" dirty="0"/>
          </a:p>
        </p:txBody>
      </p:sp>
    </p:spTree>
    <p:extLst>
      <p:ext uri="{BB962C8B-B14F-4D97-AF65-F5344CB8AC3E}">
        <p14:creationId xmlns:p14="http://schemas.microsoft.com/office/powerpoint/2010/main" val="23414520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6626" name="Picture 2" descr="м. Полтава. Пам'ятники Полтави. Сайт Вергелеса Ігорка &quot;Моя Полтавщин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29" y="343198"/>
            <a:ext cx="4698521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Шукач | Музей-садиба Івана Котляревськог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8" descr="Шукач | Музей-садиба Івана Котляревськог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6634" name="Picture 10" descr="Полтава історич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72816"/>
            <a:ext cx="3096344" cy="412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549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Пам'ятна монета &quot;Іван Котляревський&quot;. Монеты Украины и Ми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48680"/>
            <a:ext cx="52387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8203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643</Words>
  <Application>Microsoft Office PowerPoint</Application>
  <PresentationFormat>Экран (4:3)</PresentationFormat>
  <Paragraphs>52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Pilot</dc:creator>
  <cp:lastModifiedBy>Pilot</cp:lastModifiedBy>
  <cp:revision>6</cp:revision>
  <dcterms:created xsi:type="dcterms:W3CDTF">2020-11-26T19:42:23Z</dcterms:created>
  <dcterms:modified xsi:type="dcterms:W3CDTF">2021-01-08T21:00:53Z</dcterms:modified>
</cp:coreProperties>
</file>