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7" r:id="rId3"/>
    <p:sldId id="292" r:id="rId4"/>
    <p:sldId id="293" r:id="rId5"/>
    <p:sldId id="285" r:id="rId6"/>
    <p:sldId id="256" r:id="rId7"/>
    <p:sldId id="287" r:id="rId8"/>
    <p:sldId id="288" r:id="rId9"/>
    <p:sldId id="289" r:id="rId10"/>
    <p:sldId id="259" r:id="rId11"/>
    <p:sldId id="290" r:id="rId12"/>
    <p:sldId id="260" r:id="rId13"/>
    <p:sldId id="257" r:id="rId14"/>
    <p:sldId id="261" r:id="rId15"/>
    <p:sldId id="262" r:id="rId16"/>
    <p:sldId id="263" r:id="rId17"/>
    <p:sldId id="291" r:id="rId18"/>
    <p:sldId id="264" r:id="rId19"/>
    <p:sldId id="265" r:id="rId20"/>
    <p:sldId id="273" r:id="rId21"/>
    <p:sldId id="266" r:id="rId22"/>
    <p:sldId id="271" r:id="rId23"/>
    <p:sldId id="278" r:id="rId24"/>
    <p:sldId id="275" r:id="rId25"/>
    <p:sldId id="280" r:id="rId26"/>
    <p:sldId id="276" r:id="rId27"/>
    <p:sldId id="269"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A20E71"/>
    <a:srgbClr val="FFFF00"/>
    <a:srgbClr val="582A04"/>
    <a:srgbClr val="66FF33"/>
    <a:srgbClr val="FF3300"/>
    <a:srgbClr val="FF0066"/>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68"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0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28.01.2023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28.01.2023</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26.pn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normAutofit/>
          </a:bodyPr>
          <a:lstStyle/>
          <a:p>
            <a:r>
              <a:rPr lang="uk-UA" dirty="0" smtClean="0"/>
              <a:t> </a:t>
            </a:r>
            <a:endParaRPr lang="uk-UA" dirty="0"/>
          </a:p>
        </p:txBody>
      </p:sp>
      <p:sp>
        <p:nvSpPr>
          <p:cNvPr id="7" name="Подзаголовок 6"/>
          <p:cNvSpPr>
            <a:spLocks noGrp="1"/>
          </p:cNvSpPr>
          <p:nvPr>
            <p:ph type="subTitle" idx="1"/>
          </p:nvPr>
        </p:nvSpPr>
        <p:spPr>
          <a:xfrm>
            <a:off x="611560" y="824508"/>
            <a:ext cx="7416824" cy="1752600"/>
          </a:xfrm>
        </p:spPr>
        <p:txBody>
          <a:bodyPr>
            <a:noAutofit/>
          </a:bodyPr>
          <a:lstStyle/>
          <a:p>
            <a:r>
              <a:rPr lang="uk-UA" sz="4000" b="1" dirty="0" smtClean="0">
                <a:solidFill>
                  <a:srgbClr val="FF0000"/>
                </a:solidFill>
                <a:latin typeface="Times New Roman" panose="02020603050405020304" pitchFamily="18" charset="0"/>
                <a:ea typeface="Times New Roman" panose="02020603050405020304" pitchFamily="18" charset="0"/>
              </a:rPr>
              <a:t>Читацький </a:t>
            </a:r>
            <a:r>
              <a:rPr lang="uk-UA" sz="4000" b="1" dirty="0">
                <a:solidFill>
                  <a:srgbClr val="FF0000"/>
                </a:solidFill>
                <a:latin typeface="Times New Roman" panose="02020603050405020304" pitchFamily="18" charset="0"/>
                <a:ea typeface="Times New Roman" panose="02020603050405020304" pitchFamily="18" charset="0"/>
              </a:rPr>
              <a:t>практикум. </a:t>
            </a:r>
            <a:r>
              <a:rPr lang="uk-UA" sz="4000" b="1" dirty="0">
                <a:solidFill>
                  <a:schemeClr val="accent6">
                    <a:lumMod val="50000"/>
                  </a:schemeClr>
                </a:solidFill>
                <a:latin typeface="Times New Roman" panose="02020603050405020304" pitchFamily="18" charset="0"/>
                <a:ea typeface="Times New Roman" panose="02020603050405020304" pitchFamily="18" charset="0"/>
              </a:rPr>
              <a:t>Неоромантичний твір. «Ключі» до прочитання. Літературний блог як форма рефлексії над прочитаним</a:t>
            </a:r>
            <a:endParaRPr lang="uk-UA" sz="4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іншомовні слова1.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51520" y="6021288"/>
            <a:ext cx="609600" cy="609600"/>
          </a:xfrm>
          <a:prstGeom prst="rect">
            <a:avLst/>
          </a:prstGeom>
        </p:spPr>
      </p:pic>
    </p:spTree>
    <p:extLst>
      <p:ext uri="{BB962C8B-B14F-4D97-AF65-F5344CB8AC3E}">
        <p14:creationId xmlns:p14="http://schemas.microsoft.com/office/powerpoint/2010/main" val="3314703818"/>
      </p:ext>
    </p:extLst>
  </p:cSld>
  <p:clrMapOvr>
    <a:masterClrMapping/>
  </p:clrMapOvr>
  <mc:AlternateContent xmlns:mc="http://schemas.openxmlformats.org/markup-compatibility/2006" xmlns:p14="http://schemas.microsoft.com/office/powerpoint/2010/main">
    <mc:Choice Requires="p14">
      <p:transition spd="slow" p14:dur="2250" advTm="11770">
        <p14:window dir="vert"/>
      </p:transition>
    </mc:Choice>
    <mc:Fallback xmlns="">
      <p:transition spd="slow" advTm="1177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2499"/>
                                          </p:stCondLst>
                                        </p:cTn>
                                        <p:tgtEl>
                                          <p:spTgt spid="7">
                                            <p:txEl>
                                              <p:pRg st="0" end="0"/>
                                            </p:txEl>
                                          </p:spTgt>
                                        </p:tgtEl>
                                        <p:attrNameLst>
                                          <p:attrName>style.visibility</p:attrName>
                                        </p:attrNameLst>
                                      </p:cBhvr>
                                      <p:to>
                                        <p:strVal val="visible"/>
                                      </p:to>
                                    </p:set>
                                  </p:childTnLst>
                                </p:cTn>
                              </p:par>
                            </p:childTnLst>
                          </p:cTn>
                        </p:par>
                        <p:par>
                          <p:cTn id="7" fill="hold">
                            <p:stCondLst>
                              <p:cond delay="2500"/>
                            </p:stCondLst>
                            <p:childTnLst>
                              <p:par>
                                <p:cTn id="8" presetID="1" presetClass="mediacall" presetSubtype="0" fill="hold" nodeType="afterEffect">
                                  <p:stCondLst>
                                    <p:cond delay="0"/>
                                  </p:stCondLst>
                                  <p:childTnLst>
                                    <p:cmd type="call" cmd="playFrom(0.0)">
                                      <p:cBhvr>
                                        <p:cTn id="9"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0" repeatCount="indefinite" fill="remove" display="0">
                  <p:stCondLst>
                    <p:cond delay="indefinite"/>
                  </p:stCondLst>
                  <p:endCondLst>
                    <p:cond evt="onStopAudio" delay="0">
                      <p:tgtEl>
                        <p:sldTgt/>
                      </p:tgtEl>
                    </p:cond>
                  </p:endCondLst>
                </p:cTn>
                <p:tgtEl>
                  <p:spTgt spid="4"/>
                </p:tgtEl>
              </p:cMediaNode>
            </p:audio>
          </p:childTnLst>
        </p:cTn>
      </p:par>
    </p:tnLst>
    <p:bldLst>
      <p:bldP spid="7" grpId="0" build="p"/>
    </p:bldLst>
  </p:timing>
  <p:extLst mod="1">
    <p:ext uri="{E180D4A7-C9FB-4DFB-919C-405C955672EB}">
      <p14:showEvtLst xmlns:p14="http://schemas.microsoft.com/office/powerpoint/2010/main">
        <p14:playEvt time="5014" objId="4"/>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noAutofit/>
          </a:bodyPr>
          <a:lstStyle/>
          <a:p>
            <a:r>
              <a:rPr lang="ru-RU" sz="1800" dirty="0" err="1">
                <a:solidFill>
                  <a:srgbClr val="000000"/>
                </a:solidFill>
                <a:latin typeface="Times New Roman" panose="02020603050405020304" pitchFamily="18" charset="0"/>
                <a:cs typeface="Times New Roman" panose="02020603050405020304" pitchFamily="18" charset="0"/>
              </a:rPr>
              <a:t>повторити</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інформацію</a:t>
            </a:r>
            <a:r>
              <a:rPr lang="ru-RU" sz="1800" dirty="0">
                <a:solidFill>
                  <a:srgbClr val="000000"/>
                </a:solidFill>
                <a:latin typeface="Times New Roman" panose="02020603050405020304" pitchFamily="18" charset="0"/>
                <a:cs typeface="Times New Roman" panose="02020603050405020304" pitchFamily="18" charset="0"/>
              </a:rPr>
              <a:t> про неоромантизм та </a:t>
            </a:r>
            <a:r>
              <a:rPr lang="ru-RU" sz="1800" dirty="0" err="1">
                <a:solidFill>
                  <a:srgbClr val="000000"/>
                </a:solidFill>
                <a:latin typeface="Times New Roman" panose="02020603050405020304" pitchFamily="18" charset="0"/>
                <a:cs typeface="Times New Roman" panose="02020603050405020304" pitchFamily="18" charset="0"/>
              </a:rPr>
              <a:t>його</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стильові</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особливості</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сприяти</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полегшенню</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розуміння</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ідейно-художнього</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змісту</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неоромантичного</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твору</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дати</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поняття</a:t>
            </a:r>
            <a:r>
              <a:rPr lang="ru-RU" sz="1800" dirty="0">
                <a:solidFill>
                  <a:srgbClr val="000000"/>
                </a:solidFill>
                <a:latin typeface="Times New Roman" panose="02020603050405020304" pitchFamily="18" charset="0"/>
                <a:cs typeface="Times New Roman" panose="02020603050405020304" pitchFamily="18" charset="0"/>
              </a:rPr>
              <a:t> про </a:t>
            </a:r>
            <a:r>
              <a:rPr lang="ru-RU" sz="1800" dirty="0" err="1">
                <a:solidFill>
                  <a:srgbClr val="000000"/>
                </a:solidFill>
                <a:latin typeface="Times New Roman" panose="02020603050405020304" pitchFamily="18" charset="0"/>
                <a:cs typeface="Times New Roman" panose="02020603050405020304" pitchFamily="18" charset="0"/>
              </a:rPr>
              <a:t>літературний</a:t>
            </a:r>
            <a:r>
              <a:rPr lang="ru-RU" sz="1800" dirty="0">
                <a:solidFill>
                  <a:srgbClr val="000000"/>
                </a:solidFill>
                <a:latin typeface="Times New Roman" panose="02020603050405020304" pitchFamily="18" charset="0"/>
                <a:cs typeface="Times New Roman" panose="02020603050405020304" pitchFamily="18" charset="0"/>
              </a:rPr>
              <a:t> блог як форму </a:t>
            </a:r>
            <a:r>
              <a:rPr lang="ru-RU" sz="1800" dirty="0" err="1">
                <a:solidFill>
                  <a:srgbClr val="000000"/>
                </a:solidFill>
                <a:latin typeface="Times New Roman" panose="02020603050405020304" pitchFamily="18" charset="0"/>
                <a:cs typeface="Times New Roman" panose="02020603050405020304" pitchFamily="18" charset="0"/>
              </a:rPr>
              <a:t>рефлексії</a:t>
            </a:r>
            <a:r>
              <a:rPr lang="ru-RU" sz="1800" dirty="0">
                <a:solidFill>
                  <a:srgbClr val="000000"/>
                </a:solidFill>
                <a:latin typeface="Times New Roman" panose="02020603050405020304" pitchFamily="18" charset="0"/>
                <a:cs typeface="Times New Roman" panose="02020603050405020304" pitchFamily="18" charset="0"/>
              </a:rPr>
              <a:t> над </a:t>
            </a:r>
            <a:r>
              <a:rPr lang="ru-RU" sz="1800" dirty="0" err="1">
                <a:solidFill>
                  <a:srgbClr val="000000"/>
                </a:solidFill>
                <a:latin typeface="Times New Roman" panose="02020603050405020304" pitchFamily="18" charset="0"/>
                <a:cs typeface="Times New Roman" panose="02020603050405020304" pitchFamily="18" charset="0"/>
              </a:rPr>
              <a:t>прочитаним</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розвивати</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навички</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вдумливого</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читання</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уміння</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віднаходити</a:t>
            </a:r>
            <a:r>
              <a:rPr lang="ru-RU" sz="1800" dirty="0">
                <a:solidFill>
                  <a:srgbClr val="000000"/>
                </a:solidFill>
                <a:latin typeface="Times New Roman" panose="02020603050405020304" pitchFamily="18" charset="0"/>
                <a:cs typeface="Times New Roman" panose="02020603050405020304" pitchFamily="18" charset="0"/>
              </a:rPr>
              <a:t> у </a:t>
            </a:r>
            <a:r>
              <a:rPr lang="ru-RU" sz="1800" dirty="0" err="1">
                <a:solidFill>
                  <a:srgbClr val="000000"/>
                </a:solidFill>
                <a:latin typeface="Times New Roman" panose="02020603050405020304" pitchFamily="18" charset="0"/>
                <a:cs typeface="Times New Roman" panose="02020603050405020304" pitchFamily="18" charset="0"/>
              </a:rPr>
              <a:t>творі</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ознаки</a:t>
            </a:r>
            <a:r>
              <a:rPr lang="ru-RU" sz="1800" dirty="0">
                <a:solidFill>
                  <a:srgbClr val="000000"/>
                </a:solidFill>
                <a:latin typeface="Times New Roman" panose="02020603050405020304" pitchFamily="18" charset="0"/>
                <a:cs typeface="Times New Roman" panose="02020603050405020304" pitchFamily="18" charset="0"/>
              </a:rPr>
              <a:t> неоромантизму, </a:t>
            </a:r>
            <a:r>
              <a:rPr lang="ru-RU" sz="1800" dirty="0" err="1">
                <a:solidFill>
                  <a:srgbClr val="000000"/>
                </a:solidFill>
                <a:latin typeface="Times New Roman" panose="02020603050405020304" pitchFamily="18" charset="0"/>
                <a:cs typeface="Times New Roman" panose="02020603050405020304" pitchFamily="18" charset="0"/>
              </a:rPr>
              <a:t>збагачувати</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словниковий</a:t>
            </a:r>
            <a:r>
              <a:rPr lang="ru-RU" sz="1800" dirty="0">
                <a:solidFill>
                  <a:srgbClr val="000000"/>
                </a:solidFill>
                <a:latin typeface="Times New Roman" panose="02020603050405020304" pitchFamily="18" charset="0"/>
                <a:cs typeface="Times New Roman" panose="02020603050405020304" pitchFamily="18" charset="0"/>
              </a:rPr>
              <a:t> запас, </a:t>
            </a:r>
            <a:r>
              <a:rPr lang="ru-RU" sz="1800" dirty="0" err="1">
                <a:solidFill>
                  <a:srgbClr val="000000"/>
                </a:solidFill>
                <a:latin typeface="Times New Roman" panose="02020603050405020304" pitchFamily="18" charset="0"/>
                <a:cs typeface="Times New Roman" panose="02020603050405020304" pitchFamily="18" charset="0"/>
              </a:rPr>
              <a:t>усне</a:t>
            </a:r>
            <a:r>
              <a:rPr lang="ru-RU" sz="1800" dirty="0">
                <a:solidFill>
                  <a:srgbClr val="000000"/>
                </a:solidFill>
                <a:latin typeface="Times New Roman" panose="02020603050405020304" pitchFamily="18" charset="0"/>
                <a:cs typeface="Times New Roman" panose="02020603050405020304" pitchFamily="18" charset="0"/>
              </a:rPr>
              <a:t> і </a:t>
            </a:r>
            <a:r>
              <a:rPr lang="ru-RU" sz="1800" dirty="0" err="1">
                <a:solidFill>
                  <a:srgbClr val="000000"/>
                </a:solidFill>
                <a:latin typeface="Times New Roman" panose="02020603050405020304" pitchFamily="18" charset="0"/>
                <a:cs typeface="Times New Roman" panose="02020603050405020304" pitchFamily="18" charset="0"/>
              </a:rPr>
              <a:t>писемне</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зв'язне</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мовлення</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виховувати</a:t>
            </a:r>
            <a:r>
              <a:rPr lang="ru-RU" sz="1800" dirty="0">
                <a:solidFill>
                  <a:srgbClr val="000000"/>
                </a:solidFill>
                <a:latin typeface="Times New Roman" panose="02020603050405020304" pitchFamily="18" charset="0"/>
                <a:cs typeface="Times New Roman" panose="02020603050405020304" pitchFamily="18" charset="0"/>
              </a:rPr>
              <a:t> культуру </a:t>
            </a:r>
            <a:r>
              <a:rPr lang="ru-RU" sz="1800" dirty="0" err="1">
                <a:solidFill>
                  <a:srgbClr val="000000"/>
                </a:solidFill>
                <a:latin typeface="Times New Roman" panose="02020603050405020304" pitchFamily="18" charset="0"/>
                <a:cs typeface="Times New Roman" panose="02020603050405020304" pitchFamily="18" charset="0"/>
              </a:rPr>
              <a:t>спілкування</a:t>
            </a:r>
            <a:r>
              <a:rPr lang="ru-RU" sz="1800" dirty="0">
                <a:solidFill>
                  <a:srgbClr val="000000"/>
                </a:solidFill>
                <a:latin typeface="Times New Roman" panose="02020603050405020304" pitchFamily="18" charset="0"/>
                <a:cs typeface="Times New Roman" panose="02020603050405020304" pitchFamily="18" charset="0"/>
              </a:rPr>
              <a:t> при </a:t>
            </a:r>
            <a:r>
              <a:rPr lang="ru-RU" sz="1800" dirty="0" err="1">
                <a:solidFill>
                  <a:srgbClr val="000000"/>
                </a:solidFill>
                <a:latin typeface="Times New Roman" panose="02020603050405020304" pitchFamily="18" charset="0"/>
                <a:cs typeface="Times New Roman" panose="02020603050405020304" pitchFamily="18" charset="0"/>
              </a:rPr>
              <a:t>користуванні</a:t>
            </a:r>
            <a:r>
              <a:rPr lang="ru-RU" sz="1800" dirty="0">
                <a:solidFill>
                  <a:srgbClr val="000000"/>
                </a:solidFill>
                <a:latin typeface="Times New Roman" panose="02020603050405020304" pitchFamily="18" charset="0"/>
                <a:cs typeface="Times New Roman" panose="02020603050405020304" pitchFamily="18" charset="0"/>
              </a:rPr>
              <a:t> </a:t>
            </a:r>
            <a:r>
              <a:rPr lang="ru-RU" sz="1800" dirty="0" err="1">
                <a:solidFill>
                  <a:srgbClr val="000000"/>
                </a:solidFill>
                <a:latin typeface="Times New Roman" panose="02020603050405020304" pitchFamily="18" charset="0"/>
                <a:cs typeface="Times New Roman" panose="02020603050405020304" pitchFamily="18" charset="0"/>
              </a:rPr>
              <a:t>сучасними</a:t>
            </a:r>
            <a:r>
              <a:rPr lang="ru-RU" sz="1800" dirty="0">
                <a:solidFill>
                  <a:srgbClr val="000000"/>
                </a:solidFill>
                <a:latin typeface="Times New Roman" panose="02020603050405020304" pitchFamily="18" charset="0"/>
                <a:cs typeface="Times New Roman" panose="02020603050405020304" pitchFamily="18" charset="0"/>
              </a:rPr>
              <a:t> гаджетами.</a:t>
            </a:r>
            <a:endParaRPr lang="uk-UA" sz="1800" dirty="0">
              <a:latin typeface="Times New Roman" panose="02020603050405020304" pitchFamily="18" charset="0"/>
              <a:cs typeface="Times New Roman" panose="02020603050405020304" pitchFamily="18" charset="0"/>
            </a:endParaRPr>
          </a:p>
        </p:txBody>
      </p:sp>
      <p:sp>
        <p:nvSpPr>
          <p:cNvPr id="6" name="Rectangle 7"/>
          <p:cNvSpPr>
            <a:spLocks noGrp="1" noChangeArrowheads="1"/>
          </p:cNvSpPr>
          <p:nvPr>
            <p:ph type="subTitle" idx="1"/>
          </p:nvPr>
        </p:nvSpPr>
        <p:spPr bwMode="auto">
          <a:xfrm>
            <a:off x="1154416" y="768548"/>
            <a:ext cx="7632848" cy="707886"/>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p>
            <a:pPr algn="l"/>
            <a:r>
              <a:rPr lang="ru-RU" sz="4000" i="1">
                <a:solidFill>
                  <a:srgbClr val="000000"/>
                </a:solidFill>
                <a:latin typeface="Roboto"/>
              </a:rPr>
              <a:t>Мета</a:t>
            </a:r>
            <a:r>
              <a:rPr lang="ru-RU" sz="4000">
                <a:solidFill>
                  <a:srgbClr val="000000"/>
                </a:solidFill>
                <a:latin typeface="Roboto"/>
              </a:rPr>
              <a:t>:</a:t>
            </a:r>
            <a:endParaRPr lang="ru-RU" altLang="ru-RU" sz="2000" dirty="0">
              <a:solidFill>
                <a:srgbClr val="000000"/>
              </a:solidFill>
              <a:effectLst>
                <a:outerShdw blurRad="38100" dist="38100" dir="2700000" algn="tl">
                  <a:srgbClr val="C0C0C0"/>
                </a:outerShdw>
              </a:effectLst>
            </a:endParaRPr>
          </a:p>
        </p:txBody>
      </p:sp>
      <p:pic>
        <p:nvPicPr>
          <p:cNvPr id="11" name="Рисунок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0528" y="4005064"/>
            <a:ext cx="4320480" cy="2711306"/>
          </a:xfrm>
          <a:prstGeom prst="rect">
            <a:avLst/>
          </a:prstGeom>
        </p:spPr>
      </p:pic>
      <p:pic>
        <p:nvPicPr>
          <p:cNvPr id="13" name="Рисунок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3747">
            <a:off x="865692" y="3968695"/>
            <a:ext cx="5839124" cy="3196932"/>
          </a:xfrm>
          <a:prstGeom prst="rect">
            <a:avLst/>
          </a:prstGeom>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68592">
            <a:off x="7130366" y="-46413"/>
            <a:ext cx="2457061" cy="1772717"/>
          </a:xfrm>
          <a:prstGeom prst="rect">
            <a:avLst/>
          </a:prstGeom>
        </p:spPr>
      </p:pic>
    </p:spTree>
    <p:extLst>
      <p:ext uri="{BB962C8B-B14F-4D97-AF65-F5344CB8AC3E}">
        <p14:creationId xmlns:p14="http://schemas.microsoft.com/office/powerpoint/2010/main" val="3451720105"/>
      </p:ext>
    </p:extLst>
  </p:cSld>
  <p:clrMapOvr>
    <a:masterClrMapping/>
  </p:clrMapOvr>
  <mc:AlternateContent xmlns:mc="http://schemas.openxmlformats.org/markup-compatibility/2006" xmlns:p14="http://schemas.microsoft.com/office/powerpoint/2010/main">
    <mc:Choice Requires="p14">
      <p:transition spd="slow" p14:dur="2500" advTm="10373">
        <p14:prism isInverted="1"/>
      </p:transition>
    </mc:Choice>
    <mc:Fallback xmlns="">
      <p:transition spd="slow" advTm="103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0" fill="hold"/>
                                        <p:tgtEl>
                                          <p:spTgt spid="6"/>
                                        </p:tgtEl>
                                        <p:attrNameLst>
                                          <p:attrName>ppt_w</p:attrName>
                                        </p:attrNameLst>
                                      </p:cBhvr>
                                      <p:tavLst>
                                        <p:tav tm="0">
                                          <p:val>
                                            <p:fltVal val="0"/>
                                          </p:val>
                                        </p:tav>
                                        <p:tav tm="100000">
                                          <p:val>
                                            <p:strVal val="#ppt_w"/>
                                          </p:val>
                                        </p:tav>
                                      </p:tavLst>
                                    </p:anim>
                                    <p:anim calcmode="lin" valueType="num">
                                      <p:cBhvr>
                                        <p:cTn id="8" dur="2500" fill="hold"/>
                                        <p:tgtEl>
                                          <p:spTgt spid="6"/>
                                        </p:tgtEl>
                                        <p:attrNameLst>
                                          <p:attrName>ppt_h</p:attrName>
                                        </p:attrNameLst>
                                      </p:cBhvr>
                                      <p:tavLst>
                                        <p:tav tm="0">
                                          <p:val>
                                            <p:fltVal val="0"/>
                                          </p:val>
                                        </p:tav>
                                        <p:tav tm="100000">
                                          <p:val>
                                            <p:strVal val="#ppt_h"/>
                                          </p:val>
                                        </p:tav>
                                      </p:tavLst>
                                    </p:anim>
                                    <p:animEffect transition="in" filter="fade">
                                      <p:cBhvr>
                                        <p:cTn id="9"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07504" y="1683"/>
            <a:ext cx="8856983" cy="6739685"/>
          </a:xfrm>
          <a:prstGeom prst="rect">
            <a:avLst/>
          </a:prstGeom>
        </p:spPr>
      </p:pic>
      <p:pic>
        <p:nvPicPr>
          <p:cNvPr id="6" name="Рисунок 5"/>
          <p:cNvPicPr>
            <a:picLocks noChangeAspect="1"/>
          </p:cNvPicPr>
          <p:nvPr/>
        </p:nvPicPr>
        <p:blipFill>
          <a:blip r:embed="rId3"/>
          <a:stretch>
            <a:fillRect/>
          </a:stretch>
        </p:blipFill>
        <p:spPr>
          <a:xfrm>
            <a:off x="611560" y="404664"/>
            <a:ext cx="7920880" cy="5904656"/>
          </a:xfrm>
          <a:prstGeom prst="rect">
            <a:avLst/>
          </a:prstGeom>
        </p:spPr>
      </p:pic>
    </p:spTree>
    <p:extLst>
      <p:ext uri="{BB962C8B-B14F-4D97-AF65-F5344CB8AC3E}">
        <p14:creationId xmlns:p14="http://schemas.microsoft.com/office/powerpoint/2010/main" val="314269167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a:blip r:embed="rId2"/>
          <a:stretch>
            <a:fillRect/>
          </a:stretch>
        </p:blipFill>
        <p:spPr>
          <a:xfrm>
            <a:off x="179512" y="0"/>
            <a:ext cx="8784975" cy="6858000"/>
          </a:xfrm>
          <a:prstGeom prst="rect">
            <a:avLst/>
          </a:prstGeom>
        </p:spPr>
      </p:pic>
      <p:pic>
        <p:nvPicPr>
          <p:cNvPr id="5" name="Рисунок 4"/>
          <p:cNvPicPr>
            <a:picLocks noChangeAspect="1"/>
          </p:cNvPicPr>
          <p:nvPr/>
        </p:nvPicPr>
        <p:blipFill>
          <a:blip r:embed="rId3"/>
          <a:stretch>
            <a:fillRect/>
          </a:stretch>
        </p:blipFill>
        <p:spPr>
          <a:xfrm>
            <a:off x="755576" y="548680"/>
            <a:ext cx="7704856" cy="5832648"/>
          </a:xfrm>
          <a:prstGeom prst="rect">
            <a:avLst/>
          </a:prstGeom>
        </p:spPr>
      </p:pic>
    </p:spTree>
    <p:extLst>
      <p:ext uri="{BB962C8B-B14F-4D97-AF65-F5344CB8AC3E}">
        <p14:creationId xmlns:p14="http://schemas.microsoft.com/office/powerpoint/2010/main" val="347219798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 y="0"/>
            <a:ext cx="9144000" cy="6858000"/>
          </a:xfrm>
          <a:prstGeom prst="rect">
            <a:avLst/>
          </a:prstGeom>
        </p:spPr>
      </p:pic>
    </p:spTree>
    <p:extLst>
      <p:ext uri="{BB962C8B-B14F-4D97-AF65-F5344CB8AC3E}">
        <p14:creationId xmlns:p14="http://schemas.microsoft.com/office/powerpoint/2010/main" val="19620596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539552" y="476672"/>
            <a:ext cx="8064896" cy="2304256"/>
          </a:xfrm>
        </p:spPr>
        <p:style>
          <a:lnRef idx="1">
            <a:schemeClr val="accent3"/>
          </a:lnRef>
          <a:fillRef idx="2">
            <a:schemeClr val="accent3"/>
          </a:fillRef>
          <a:effectRef idx="1">
            <a:schemeClr val="accent3"/>
          </a:effectRef>
          <a:fontRef idx="minor">
            <a:schemeClr val="dk1"/>
          </a:fontRef>
        </p:style>
        <p:txBody>
          <a:bodyPr>
            <a:normAutofit fontScale="90000"/>
          </a:bodyPr>
          <a:lstStyle/>
          <a:p>
            <a:r>
              <a:rPr lang="ru-RU" sz="2700" dirty="0">
                <a:solidFill>
                  <a:srgbClr val="000000"/>
                </a:solidFill>
                <a:latin typeface="Times New Roman" panose="02020603050405020304" pitchFamily="18" charset="0"/>
                <a:cs typeface="Times New Roman" panose="02020603050405020304" pitchFamily="18" charset="0"/>
              </a:rPr>
              <a:t>✵ </a:t>
            </a:r>
            <a:r>
              <a:rPr lang="ru-RU" sz="2700" dirty="0" err="1">
                <a:solidFill>
                  <a:srgbClr val="000000"/>
                </a:solidFill>
                <a:latin typeface="Times New Roman" panose="02020603050405020304" pitchFamily="18" charset="0"/>
                <a:cs typeface="Times New Roman" panose="02020603050405020304" pitchFamily="18" charset="0"/>
              </a:rPr>
              <a:t>Якою</a:t>
            </a:r>
            <a:r>
              <a:rPr lang="ru-RU" sz="2700" dirty="0">
                <a:solidFill>
                  <a:srgbClr val="000000"/>
                </a:solidFill>
                <a:latin typeface="Times New Roman" panose="02020603050405020304" pitchFamily="18" charset="0"/>
                <a:cs typeface="Times New Roman" panose="02020603050405020304" pitchFamily="18" charset="0"/>
              </a:rPr>
              <a:t> ж </a:t>
            </a:r>
            <a:r>
              <a:rPr lang="ru-RU" sz="2700" dirty="0" err="1">
                <a:solidFill>
                  <a:srgbClr val="000000"/>
                </a:solidFill>
                <a:latin typeface="Times New Roman" panose="02020603050405020304" pitchFamily="18" charset="0"/>
                <a:cs typeface="Times New Roman" panose="02020603050405020304" pitchFamily="18" charset="0"/>
              </a:rPr>
              <a:t>інформацією</a:t>
            </a:r>
            <a:r>
              <a:rPr lang="ru-RU" sz="2700" dirty="0">
                <a:solidFill>
                  <a:srgbClr val="000000"/>
                </a:solidFill>
                <a:latin typeface="Times New Roman" panose="02020603050405020304" pitchFamily="18" charset="0"/>
                <a:cs typeface="Times New Roman" panose="02020603050405020304" pitchFamily="18" charset="0"/>
              </a:rPr>
              <a:t>, на вашу думку, </a:t>
            </a:r>
            <a:r>
              <a:rPr lang="ru-RU" sz="2700" dirty="0" err="1">
                <a:solidFill>
                  <a:srgbClr val="000000"/>
                </a:solidFill>
                <a:latin typeface="Times New Roman" panose="02020603050405020304" pitchFamily="18" charset="0"/>
                <a:cs typeface="Times New Roman" panose="02020603050405020304" pitchFamily="18" charset="0"/>
              </a:rPr>
              <a:t>потрібно</a:t>
            </a:r>
            <a:r>
              <a:rPr lang="ru-RU" sz="2700" dirty="0">
                <a:solidFill>
                  <a:srgbClr val="000000"/>
                </a:solidFill>
                <a:latin typeface="Times New Roman" panose="02020603050405020304" pitchFamily="18" charset="0"/>
                <a:cs typeface="Times New Roman" panose="02020603050405020304" pitchFamily="18" charset="0"/>
              </a:rPr>
              <a:t> </a:t>
            </a:r>
            <a:r>
              <a:rPr lang="ru-RU" sz="2700" dirty="0" err="1">
                <a:solidFill>
                  <a:srgbClr val="000000"/>
                </a:solidFill>
                <a:latin typeface="Times New Roman" panose="02020603050405020304" pitchFamily="18" charset="0"/>
                <a:cs typeface="Times New Roman" panose="02020603050405020304" pitchFamily="18" charset="0"/>
              </a:rPr>
              <a:t>володіти</a:t>
            </a:r>
            <a:r>
              <a:rPr lang="ru-RU" sz="2700" dirty="0">
                <a:solidFill>
                  <a:srgbClr val="000000"/>
                </a:solidFill>
                <a:latin typeface="Times New Roman" panose="02020603050405020304" pitchFamily="18" charset="0"/>
                <a:cs typeface="Times New Roman" panose="02020603050405020304" pitchFamily="18" charset="0"/>
              </a:rPr>
              <a:t>, </a:t>
            </a:r>
            <a:r>
              <a:rPr lang="ru-RU" sz="2700" dirty="0" err="1">
                <a:solidFill>
                  <a:srgbClr val="000000"/>
                </a:solidFill>
                <a:latin typeface="Times New Roman" panose="02020603050405020304" pitchFamily="18" charset="0"/>
                <a:cs typeface="Times New Roman" panose="02020603050405020304" pitchFamily="18" charset="0"/>
              </a:rPr>
              <a:t>щоб</a:t>
            </a:r>
            <a:r>
              <a:rPr lang="ru-RU" sz="2700" dirty="0">
                <a:solidFill>
                  <a:srgbClr val="000000"/>
                </a:solidFill>
                <a:latin typeface="Times New Roman" panose="02020603050405020304" pitchFamily="18" charset="0"/>
                <a:cs typeface="Times New Roman" panose="02020603050405020304" pitchFamily="18" charset="0"/>
              </a:rPr>
              <a:t> </a:t>
            </a:r>
            <a:r>
              <a:rPr lang="ru-RU" sz="2700" dirty="0" err="1">
                <a:solidFill>
                  <a:srgbClr val="000000"/>
                </a:solidFill>
                <a:latin typeface="Times New Roman" panose="02020603050405020304" pitchFamily="18" charset="0"/>
                <a:cs typeface="Times New Roman" panose="02020603050405020304" pitchFamily="18" charset="0"/>
              </a:rPr>
              <a:t>зрозуміти</a:t>
            </a:r>
            <a:r>
              <a:rPr lang="ru-RU" sz="2700" dirty="0">
                <a:solidFill>
                  <a:srgbClr val="000000"/>
                </a:solidFill>
                <a:latin typeface="Times New Roman" panose="02020603050405020304" pitchFamily="18" charset="0"/>
                <a:cs typeface="Times New Roman" panose="02020603050405020304" pitchFamily="18" charset="0"/>
              </a:rPr>
              <a:t> </a:t>
            </a:r>
            <a:r>
              <a:rPr lang="ru-RU" sz="2700" dirty="0" err="1">
                <a:solidFill>
                  <a:srgbClr val="000000"/>
                </a:solidFill>
                <a:latin typeface="Times New Roman" panose="02020603050405020304" pitchFamily="18" charset="0"/>
                <a:cs typeface="Times New Roman" panose="02020603050405020304" pitchFamily="18" charset="0"/>
              </a:rPr>
              <a:t>неоромантичного</a:t>
            </a:r>
            <a:r>
              <a:rPr lang="ru-RU" sz="2700" dirty="0">
                <a:solidFill>
                  <a:srgbClr val="000000"/>
                </a:solidFill>
                <a:latin typeface="Times New Roman" panose="02020603050405020304" pitchFamily="18" charset="0"/>
                <a:cs typeface="Times New Roman" panose="02020603050405020304" pitchFamily="18" charset="0"/>
              </a:rPr>
              <a:t> героя? (</a:t>
            </a:r>
            <a:r>
              <a:rPr lang="ru-RU" sz="2700" i="1" dirty="0" err="1">
                <a:solidFill>
                  <a:srgbClr val="000000"/>
                </a:solidFill>
                <a:latin typeface="Times New Roman" panose="02020603050405020304" pitchFamily="18" charset="0"/>
                <a:cs typeface="Times New Roman" panose="02020603050405020304" pitchFamily="18" charset="0"/>
              </a:rPr>
              <a:t>Історичні</a:t>
            </a:r>
            <a:r>
              <a:rPr lang="ru-RU" sz="2700" i="1" dirty="0">
                <a:solidFill>
                  <a:srgbClr val="000000"/>
                </a:solidFill>
                <a:latin typeface="Times New Roman" panose="02020603050405020304" pitchFamily="18" charset="0"/>
                <a:cs typeface="Times New Roman" panose="02020603050405020304" pitchFamily="18" charset="0"/>
              </a:rPr>
              <a:t> </a:t>
            </a:r>
            <a:r>
              <a:rPr lang="ru-RU" sz="2700" i="1" dirty="0" err="1">
                <a:solidFill>
                  <a:srgbClr val="000000"/>
                </a:solidFill>
                <a:latin typeface="Times New Roman" panose="02020603050405020304" pitchFamily="18" charset="0"/>
                <a:cs typeface="Times New Roman" panose="02020603050405020304" pitchFamily="18" charset="0"/>
              </a:rPr>
              <a:t>умови</a:t>
            </a:r>
            <a:r>
              <a:rPr lang="ru-RU" sz="2700" i="1" dirty="0">
                <a:solidFill>
                  <a:srgbClr val="000000"/>
                </a:solidFill>
                <a:latin typeface="Times New Roman" panose="02020603050405020304" pitchFamily="18" charset="0"/>
                <a:cs typeface="Times New Roman" panose="02020603050405020304" pitchFamily="18" charset="0"/>
              </a:rPr>
              <a:t>, в </a:t>
            </a:r>
            <a:r>
              <a:rPr lang="ru-RU" sz="2700" i="1" dirty="0" err="1">
                <a:solidFill>
                  <a:srgbClr val="000000"/>
                </a:solidFill>
                <a:latin typeface="Times New Roman" panose="02020603050405020304" pitchFamily="18" charset="0"/>
                <a:cs typeface="Times New Roman" panose="02020603050405020304" pitchFamily="18" charset="0"/>
              </a:rPr>
              <a:t>яких</a:t>
            </a:r>
            <a:r>
              <a:rPr lang="ru-RU" sz="2700" i="1" dirty="0">
                <a:solidFill>
                  <a:srgbClr val="000000"/>
                </a:solidFill>
                <a:latin typeface="Times New Roman" panose="02020603050405020304" pitchFamily="18" charset="0"/>
                <a:cs typeface="Times New Roman" panose="02020603050405020304" pitchFamily="18" charset="0"/>
              </a:rPr>
              <a:t> </a:t>
            </a:r>
            <a:r>
              <a:rPr lang="ru-RU" sz="2700" i="1" dirty="0" err="1">
                <a:solidFill>
                  <a:srgbClr val="000000"/>
                </a:solidFill>
                <a:latin typeface="Times New Roman" panose="02020603050405020304" pitchFamily="18" charset="0"/>
                <a:cs typeface="Times New Roman" panose="02020603050405020304" pitchFamily="18" charset="0"/>
              </a:rPr>
              <a:t>формується</a:t>
            </a:r>
            <a:r>
              <a:rPr lang="ru-RU" sz="2700" i="1" dirty="0">
                <a:solidFill>
                  <a:srgbClr val="000000"/>
                </a:solidFill>
                <a:latin typeface="Times New Roman" panose="02020603050405020304" pitchFamily="18" charset="0"/>
                <a:cs typeface="Times New Roman" panose="02020603050405020304" pitchFamily="18" charset="0"/>
              </a:rPr>
              <a:t> неоромантизм, </a:t>
            </a:r>
            <a:r>
              <a:rPr lang="ru-RU" sz="2700" i="1" dirty="0" err="1">
                <a:solidFill>
                  <a:srgbClr val="000000"/>
                </a:solidFill>
                <a:latin typeface="Times New Roman" panose="02020603050405020304" pitchFamily="18" charset="0"/>
                <a:cs typeface="Times New Roman" panose="02020603050405020304" pitchFamily="18" charset="0"/>
              </a:rPr>
              <a:t>суспільні</a:t>
            </a:r>
            <a:r>
              <a:rPr lang="ru-RU" sz="2700" i="1" dirty="0">
                <a:solidFill>
                  <a:srgbClr val="000000"/>
                </a:solidFill>
                <a:latin typeface="Times New Roman" panose="02020603050405020304" pitchFamily="18" charset="0"/>
                <a:cs typeface="Times New Roman" panose="02020603050405020304" pitchFamily="18" charset="0"/>
              </a:rPr>
              <a:t> </a:t>
            </a:r>
            <a:r>
              <a:rPr lang="ru-RU" sz="2700" i="1" dirty="0" err="1">
                <a:solidFill>
                  <a:srgbClr val="000000"/>
                </a:solidFill>
                <a:latin typeface="Times New Roman" panose="02020603050405020304" pitchFamily="18" charset="0"/>
                <a:cs typeface="Times New Roman" panose="02020603050405020304" pitchFamily="18" charset="0"/>
              </a:rPr>
              <a:t>проблеми</a:t>
            </a:r>
            <a:r>
              <a:rPr lang="ru-RU" sz="2700" i="1" dirty="0">
                <a:solidFill>
                  <a:srgbClr val="000000"/>
                </a:solidFill>
                <a:latin typeface="Times New Roman" panose="02020603050405020304" pitchFamily="18" charset="0"/>
                <a:cs typeface="Times New Roman" panose="02020603050405020304" pitchFamily="18" charset="0"/>
              </a:rPr>
              <a:t>, </a:t>
            </a:r>
            <a:r>
              <a:rPr lang="ru-RU" sz="2700" i="1" dirty="0" err="1">
                <a:solidFill>
                  <a:srgbClr val="000000"/>
                </a:solidFill>
                <a:latin typeface="Times New Roman" panose="02020603050405020304" pitchFamily="18" charset="0"/>
                <a:cs typeface="Times New Roman" panose="02020603050405020304" pitchFamily="18" charset="0"/>
              </a:rPr>
              <a:t>характерні</a:t>
            </a:r>
            <a:r>
              <a:rPr lang="ru-RU" sz="2700" i="1" dirty="0">
                <a:solidFill>
                  <a:srgbClr val="000000"/>
                </a:solidFill>
                <a:latin typeface="Times New Roman" panose="02020603050405020304" pitchFamily="18" charset="0"/>
                <a:cs typeface="Times New Roman" panose="02020603050405020304" pitchFamily="18" charset="0"/>
              </a:rPr>
              <a:t> для </a:t>
            </a:r>
            <a:r>
              <a:rPr lang="ru-RU" sz="2700" i="1" dirty="0" err="1">
                <a:solidFill>
                  <a:srgbClr val="000000"/>
                </a:solidFill>
                <a:latin typeface="Times New Roman" panose="02020603050405020304" pitchFamily="18" charset="0"/>
                <a:cs typeface="Times New Roman" panose="02020603050405020304" pitchFamily="18" charset="0"/>
              </a:rPr>
              <a:t>певного</a:t>
            </a:r>
            <a:r>
              <a:rPr lang="ru-RU" sz="2700" i="1" dirty="0">
                <a:solidFill>
                  <a:srgbClr val="000000"/>
                </a:solidFill>
                <a:latin typeface="Times New Roman" panose="02020603050405020304" pitchFamily="18" charset="0"/>
                <a:cs typeface="Times New Roman" panose="02020603050405020304" pitchFamily="18" charset="0"/>
              </a:rPr>
              <a:t> часу і </a:t>
            </a:r>
            <a:r>
              <a:rPr lang="ru-RU" sz="2700" i="1" dirty="0" err="1">
                <a:solidFill>
                  <a:srgbClr val="000000"/>
                </a:solidFill>
                <a:latin typeface="Times New Roman" panose="02020603050405020304" pitchFamily="18" charset="0"/>
                <a:cs typeface="Times New Roman" panose="02020603050405020304" pitchFamily="18" charset="0"/>
              </a:rPr>
              <a:t>країни</a:t>
            </a:r>
            <a:r>
              <a:rPr lang="ru-RU" sz="2700" i="1" dirty="0">
                <a:solidFill>
                  <a:srgbClr val="000000"/>
                </a:solidFill>
                <a:latin typeface="Times New Roman" panose="02020603050405020304" pitchFamily="18" charset="0"/>
                <a:cs typeface="Times New Roman" panose="02020603050405020304" pitchFamily="18" charset="0"/>
              </a:rPr>
              <a:t>, </a:t>
            </a:r>
            <a:r>
              <a:rPr lang="ru-RU" sz="2200" i="1" dirty="0" err="1">
                <a:solidFill>
                  <a:srgbClr val="000000"/>
                </a:solidFill>
                <a:latin typeface="Roboto"/>
              </a:rPr>
              <a:t>популярні</a:t>
            </a:r>
            <a:r>
              <a:rPr lang="ru-RU" sz="2200" i="1" dirty="0">
                <a:solidFill>
                  <a:srgbClr val="000000"/>
                </a:solidFill>
                <a:latin typeface="Roboto"/>
              </a:rPr>
              <a:t> </a:t>
            </a:r>
            <a:r>
              <a:rPr lang="ru-RU" sz="2200" i="1" dirty="0" err="1">
                <a:solidFill>
                  <a:srgbClr val="000000"/>
                </a:solidFill>
                <a:latin typeface="Roboto"/>
              </a:rPr>
              <a:t>філософські</a:t>
            </a:r>
            <a:r>
              <a:rPr lang="ru-RU" sz="2200" i="1" dirty="0">
                <a:solidFill>
                  <a:srgbClr val="000000"/>
                </a:solidFill>
                <a:latin typeface="Roboto"/>
              </a:rPr>
              <a:t> </a:t>
            </a:r>
            <a:r>
              <a:rPr lang="ru-RU" sz="2200" i="1" dirty="0" err="1">
                <a:solidFill>
                  <a:srgbClr val="000000"/>
                </a:solidFill>
                <a:latin typeface="Roboto"/>
              </a:rPr>
              <a:t>течії</a:t>
            </a:r>
            <a:r>
              <a:rPr lang="ru-RU" sz="2200" i="1" dirty="0">
                <a:solidFill>
                  <a:srgbClr val="000000"/>
                </a:solidFill>
                <a:latin typeface="Roboto"/>
              </a:rPr>
              <a:t>, </a:t>
            </a:r>
            <a:r>
              <a:rPr lang="ru-RU" sz="2200" i="1" dirty="0" err="1">
                <a:solidFill>
                  <a:srgbClr val="000000"/>
                </a:solidFill>
                <a:latin typeface="Roboto"/>
              </a:rPr>
              <a:t>естетичні</a:t>
            </a:r>
            <a:r>
              <a:rPr lang="ru-RU" sz="2200" i="1" dirty="0">
                <a:solidFill>
                  <a:srgbClr val="000000"/>
                </a:solidFill>
                <a:latin typeface="Roboto"/>
              </a:rPr>
              <a:t> та </a:t>
            </a:r>
            <a:r>
              <a:rPr lang="ru-RU" sz="2200" i="1" dirty="0" err="1">
                <a:solidFill>
                  <a:srgbClr val="000000"/>
                </a:solidFill>
                <a:latin typeface="Roboto"/>
              </a:rPr>
              <a:t>етичні</a:t>
            </a:r>
            <a:r>
              <a:rPr lang="ru-RU" sz="2200" i="1" dirty="0">
                <a:solidFill>
                  <a:srgbClr val="000000"/>
                </a:solidFill>
                <a:latin typeface="Roboto"/>
              </a:rPr>
              <a:t> </a:t>
            </a:r>
            <a:r>
              <a:rPr lang="ru-RU" sz="2200" i="1" dirty="0" err="1">
                <a:solidFill>
                  <a:srgbClr val="000000"/>
                </a:solidFill>
                <a:latin typeface="Roboto"/>
              </a:rPr>
              <a:t>норми</a:t>
            </a:r>
            <a:r>
              <a:rPr lang="ru-RU" sz="2200" i="1" dirty="0">
                <a:solidFill>
                  <a:srgbClr val="000000"/>
                </a:solidFill>
                <a:latin typeface="Roboto"/>
              </a:rPr>
              <a:t> часу </a:t>
            </a:r>
            <a:r>
              <a:rPr lang="ru-RU" sz="2200" i="1" dirty="0" err="1">
                <a:solidFill>
                  <a:srgbClr val="000000"/>
                </a:solidFill>
                <a:latin typeface="Roboto"/>
              </a:rPr>
              <a:t>тощо</a:t>
            </a:r>
            <a:r>
              <a:rPr lang="ru-RU" sz="2200" dirty="0">
                <a:solidFill>
                  <a:srgbClr val="000000"/>
                </a:solidFill>
                <a:latin typeface="Roboto"/>
              </a:rPr>
              <a:t>.)</a:t>
            </a:r>
            <a:r>
              <a:rPr lang="uk-UA" sz="2200" dirty="0" smtClean="0">
                <a:solidFill>
                  <a:srgbClr val="000000"/>
                </a:solidFill>
                <a:ea typeface="Calibri"/>
                <a:cs typeface="Times New Roman"/>
              </a:rPr>
              <a:t> </a:t>
            </a:r>
            <a:endParaRPr lang="uk-UA" sz="18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3"/>
          <a:stretch>
            <a:fillRect/>
          </a:stretch>
        </p:blipFill>
        <p:spPr>
          <a:xfrm>
            <a:off x="5364089" y="2990427"/>
            <a:ext cx="2594426" cy="3162300"/>
          </a:xfrm>
          <a:prstGeom prst="rect">
            <a:avLst/>
          </a:prstGeom>
        </p:spPr>
      </p:pic>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6012160" y="3717032"/>
            <a:ext cx="3233266" cy="3233266"/>
          </a:xfrm>
          <a:prstGeom prst="rect">
            <a:avLst/>
          </a:prstGeom>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73198">
            <a:off x="-8280" y="4589210"/>
            <a:ext cx="3347864" cy="2183551"/>
          </a:xfrm>
          <a:prstGeom prst="rect">
            <a:avLst/>
          </a:prstGeom>
        </p:spPr>
      </p:pic>
      <p:pic>
        <p:nvPicPr>
          <p:cNvPr id="7" name="Рисунок 6"/>
          <p:cNvPicPr>
            <a:picLocks noChangeAspect="1"/>
          </p:cNvPicPr>
          <p:nvPr/>
        </p:nvPicPr>
        <p:blipFill>
          <a:blip r:embed="rId6"/>
          <a:stretch>
            <a:fillRect/>
          </a:stretch>
        </p:blipFill>
        <p:spPr>
          <a:xfrm>
            <a:off x="1530197" y="2984375"/>
            <a:ext cx="2598070" cy="3168352"/>
          </a:xfrm>
          <a:prstGeom prst="rect">
            <a:avLst/>
          </a:prstGeom>
        </p:spPr>
      </p:pic>
    </p:spTree>
    <p:extLst>
      <p:ext uri="{BB962C8B-B14F-4D97-AF65-F5344CB8AC3E}">
        <p14:creationId xmlns:p14="http://schemas.microsoft.com/office/powerpoint/2010/main" val="2208781495"/>
      </p:ext>
    </p:extLst>
  </p:cSld>
  <p:clrMapOvr>
    <a:masterClrMapping/>
  </p:clrMapOvr>
  <mc:AlternateContent xmlns:mc="http://schemas.openxmlformats.org/markup-compatibility/2006" xmlns:p14="http://schemas.microsoft.com/office/powerpoint/2010/main">
    <mc:Choice Requires="p14">
      <p:transition spd="slow" p14:dur="2000" advTm="9881">
        <p14:warp dir="in"/>
      </p:transition>
    </mc:Choice>
    <mc:Fallback xmlns="">
      <p:transition spd="slow" advTm="9881">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47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b="1" dirty="0" smtClean="0">
                <a:solidFill>
                  <a:srgbClr val="996633"/>
                </a:solidFill>
                <a:latin typeface="Times New Roman" panose="02020603050405020304" pitchFamily="18" charset="0"/>
                <a:cs typeface="Times New Roman" panose="02020603050405020304" pitchFamily="18" charset="0"/>
              </a:rPr>
              <a:t>Картини в стилі неоромантизму </a:t>
            </a:r>
            <a:endParaRPr lang="ru-RU" b="1" dirty="0">
              <a:solidFill>
                <a:srgbClr val="996633"/>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179512" y="1417638"/>
            <a:ext cx="8712968" cy="5251722"/>
          </a:xfrm>
          <a:prstGeom prst="rect">
            <a:avLst/>
          </a:prstGeom>
        </p:spPr>
      </p:pic>
    </p:spTree>
    <p:extLst>
      <p:ext uri="{BB962C8B-B14F-4D97-AF65-F5344CB8AC3E}">
        <p14:creationId xmlns:p14="http://schemas.microsoft.com/office/powerpoint/2010/main" val="4936014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79513" y="116632"/>
            <a:ext cx="8712968" cy="6624736"/>
          </a:xfrm>
          <a:prstGeom prst="rect">
            <a:avLst/>
          </a:prstGeom>
        </p:spPr>
      </p:pic>
    </p:spTree>
    <p:extLst>
      <p:ext uri="{BB962C8B-B14F-4D97-AF65-F5344CB8AC3E}">
        <p14:creationId xmlns:p14="http://schemas.microsoft.com/office/powerpoint/2010/main" val="368102098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79512" y="188640"/>
            <a:ext cx="8784976" cy="6552728"/>
          </a:xfrm>
          <a:prstGeom prst="rect">
            <a:avLst/>
          </a:prstGeom>
        </p:spPr>
      </p:pic>
    </p:spTree>
    <p:extLst>
      <p:ext uri="{BB962C8B-B14F-4D97-AF65-F5344CB8AC3E}">
        <p14:creationId xmlns:p14="http://schemas.microsoft.com/office/powerpoint/2010/main" val="277080773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Подзаголовок 5"/>
          <p:cNvSpPr>
            <a:spLocks noGrp="1"/>
          </p:cNvSpPr>
          <p:nvPr>
            <p:ph type="subTitle" idx="1"/>
          </p:nvPr>
        </p:nvSpPr>
        <p:spPr/>
        <p:txBody>
          <a:bodyPr/>
          <a:lstStyle/>
          <a:p>
            <a:endParaRPr lang="ru-RU"/>
          </a:p>
        </p:txBody>
      </p:sp>
      <p:pic>
        <p:nvPicPr>
          <p:cNvPr id="7" name="Рисунок 6"/>
          <p:cNvPicPr>
            <a:picLocks noChangeAspect="1"/>
          </p:cNvPicPr>
          <p:nvPr/>
        </p:nvPicPr>
        <p:blipFill>
          <a:blip r:embed="rId4"/>
          <a:stretch>
            <a:fillRect/>
          </a:stretch>
        </p:blipFill>
        <p:spPr>
          <a:xfrm>
            <a:off x="539552" y="548680"/>
            <a:ext cx="8136904" cy="5904655"/>
          </a:xfrm>
          <a:prstGeom prst="rect">
            <a:avLst/>
          </a:prstGeom>
        </p:spPr>
      </p:pic>
    </p:spTree>
    <p:custDataLst>
      <p:tags r:id="rId1"/>
    </p:custDataLst>
    <p:extLst>
      <p:ext uri="{BB962C8B-B14F-4D97-AF65-F5344CB8AC3E}">
        <p14:creationId xmlns:p14="http://schemas.microsoft.com/office/powerpoint/2010/main" val="1545870006"/>
      </p:ext>
    </p:extLst>
  </p:cSld>
  <p:clrMapOvr>
    <a:masterClrMapping/>
  </p:clrMapOvr>
  <mc:AlternateContent xmlns:mc="http://schemas.openxmlformats.org/markup-compatibility/2006" xmlns:p14="http://schemas.microsoft.com/office/powerpoint/2010/main">
    <mc:Choice Requires="p14">
      <p:transition spd="slow" p14:dur="2250" advTm="21137">
        <p14:ferris dir="l"/>
      </p:transition>
    </mc:Choice>
    <mc:Fallback xmlns="">
      <p:transition spd="slow" advTm="21137">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07504" y="116632"/>
            <a:ext cx="8928992" cy="6899374"/>
          </a:xfrm>
          <a:prstGeom prst="rect">
            <a:avLst/>
          </a:prstGeom>
        </p:spPr>
      </p:pic>
    </p:spTree>
    <p:extLst>
      <p:ext uri="{BB962C8B-B14F-4D97-AF65-F5344CB8AC3E}">
        <p14:creationId xmlns:p14="http://schemas.microsoft.com/office/powerpoint/2010/main" val="7752460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Подзаголовок 4"/>
          <p:cNvSpPr>
            <a:spLocks noGrp="1"/>
          </p:cNvSpPr>
          <p:nvPr>
            <p:ph type="subTitle" idx="1"/>
          </p:nvPr>
        </p:nvSpPr>
        <p:spPr>
          <a:xfrm>
            <a:off x="539552" y="2132856"/>
            <a:ext cx="8064896" cy="4392488"/>
          </a:xfrm>
        </p:spPr>
        <p:style>
          <a:lnRef idx="1">
            <a:schemeClr val="accent3"/>
          </a:lnRef>
          <a:fillRef idx="2">
            <a:schemeClr val="accent3"/>
          </a:fillRef>
          <a:effectRef idx="1">
            <a:schemeClr val="accent3"/>
          </a:effectRef>
          <a:fontRef idx="minor">
            <a:schemeClr val="dk1"/>
          </a:fontRef>
        </p:style>
        <p:txBody>
          <a:bodyPr>
            <a:normAutofit/>
          </a:bodyPr>
          <a:lstStyle/>
          <a:p>
            <a:r>
              <a:rPr lang="ru-RU" dirty="0" err="1">
                <a:solidFill>
                  <a:srgbClr val="000000"/>
                </a:solidFill>
                <a:latin typeface="Times New Roman" panose="02020603050405020304" pitchFamily="18" charset="0"/>
                <a:cs typeface="Times New Roman" panose="02020603050405020304" pitchFamily="18" charset="0"/>
              </a:rPr>
              <a:t>Сучасний</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читач</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має</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можливість</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поділитися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своїми</a:t>
            </a:r>
            <a:r>
              <a:rPr lang="ru-RU" dirty="0">
                <a:solidFill>
                  <a:srgbClr val="000000"/>
                </a:solidFill>
                <a:latin typeface="Times New Roman" panose="02020603050405020304" pitchFamily="18" charset="0"/>
                <a:cs typeface="Times New Roman" panose="02020603050405020304" pitchFamily="18" charset="0"/>
              </a:rPr>
              <a:t> думками </a:t>
            </a:r>
            <a:r>
              <a:rPr lang="ru-RU" dirty="0" err="1">
                <a:solidFill>
                  <a:srgbClr val="000000"/>
                </a:solidFill>
                <a:latin typeface="Times New Roman" panose="02020603050405020304" pitchFamily="18" charset="0"/>
                <a:cs typeface="Times New Roman" panose="02020603050405020304" pitchFamily="18" charset="0"/>
              </a:rPr>
              <a:t>щодо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героїв</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чи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змісту</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твору</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Звірити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свої</a:t>
            </a:r>
            <a:r>
              <a:rPr lang="ru-RU" dirty="0">
                <a:solidFill>
                  <a:srgbClr val="000000"/>
                </a:solidFill>
                <a:latin typeface="Times New Roman" panose="02020603050405020304" pitchFamily="18" charset="0"/>
                <a:cs typeface="Times New Roman" panose="02020603050405020304" pitchFamily="18" charset="0"/>
              </a:rPr>
              <a:t> думки та </a:t>
            </a:r>
            <a:r>
              <a:rPr lang="ru-RU" dirty="0" err="1">
                <a:solidFill>
                  <a:srgbClr val="000000"/>
                </a:solidFill>
                <a:latin typeface="Times New Roman" panose="02020603050405020304" pitchFamily="18" charset="0"/>
                <a:cs typeface="Times New Roman" panose="02020603050405020304" pitchFamily="18" charset="0"/>
              </a:rPr>
              <a:t>висновки</a:t>
            </a:r>
            <a:r>
              <a:rPr lang="ru-RU" dirty="0">
                <a:solidFill>
                  <a:srgbClr val="000000"/>
                </a:solidFill>
                <a:latin typeface="Times New Roman" panose="02020603050405020304" pitchFamily="18" charset="0"/>
                <a:cs typeface="Times New Roman" panose="02020603050405020304" pitchFamily="18" charset="0"/>
              </a:rPr>
              <a:t> з </a:t>
            </a:r>
            <a:r>
              <a:rPr lang="ru-RU" dirty="0" err="1">
                <a:solidFill>
                  <a:srgbClr val="000000"/>
                </a:solidFill>
                <a:latin typeface="Times New Roman" panose="02020603050405020304" pitchFamily="18" charset="0"/>
                <a:cs typeface="Times New Roman" panose="02020603050405020304" pitchFamily="18" charset="0"/>
              </a:rPr>
              <a:t>іншими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читачами</a:t>
            </a:r>
            <a:r>
              <a:rPr lang="ru-RU" dirty="0">
                <a:solidFill>
                  <a:srgbClr val="000000"/>
                </a:solidFill>
                <a:latin typeface="Times New Roman" panose="02020603050405020304" pitchFamily="18" charset="0"/>
                <a:cs typeface="Times New Roman" panose="02020603050405020304" pitchFamily="18" charset="0"/>
              </a:rPr>
              <a:t> за </a:t>
            </a:r>
            <a:r>
              <a:rPr lang="ru-RU" dirty="0" err="1">
                <a:solidFill>
                  <a:srgbClr val="000000"/>
                </a:solidFill>
                <a:latin typeface="Times New Roman" panose="02020603050405020304" pitchFamily="18" charset="0"/>
                <a:cs typeface="Times New Roman" panose="02020603050405020304" pitchFamily="18" charset="0"/>
              </a:rPr>
              <a:t>допомогою</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сучасних</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засобів</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отримання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інформації</a:t>
            </a:r>
            <a:r>
              <a:rPr lang="ru-RU" dirty="0">
                <a:solidFill>
                  <a:srgbClr val="000000"/>
                </a:solidFill>
                <a:latin typeface="Times New Roman" panose="02020603050405020304" pitchFamily="18" charset="0"/>
                <a:cs typeface="Times New Roman" panose="02020603050405020304" pitchFamily="18" charset="0"/>
              </a:rPr>
              <a:t>. Одним з них є блог.</a:t>
            </a:r>
            <a:endParaRPr lang="uk-UA"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4" name="Заголовок 3"/>
          <p:cNvSpPr>
            <a:spLocks noGrp="1"/>
          </p:cNvSpPr>
          <p:nvPr>
            <p:ph type="ctrTitle"/>
          </p:nvPr>
        </p:nvSpPr>
        <p:spPr>
          <a:xfrm>
            <a:off x="755576" y="548681"/>
            <a:ext cx="7702624" cy="1800200"/>
          </a:xfrm>
        </p:spPr>
        <p:txBody>
          <a:bodyPr/>
          <a:lstStyle/>
          <a:p>
            <a:r>
              <a:rPr lang="ru-RU" b="1" i="1" dirty="0" err="1" smtClean="0">
                <a:solidFill>
                  <a:srgbClr val="996633"/>
                </a:solidFill>
                <a:latin typeface="Times New Roman" panose="02020603050405020304" pitchFamily="18" charset="0"/>
                <a:cs typeface="Times New Roman" panose="02020603050405020304" pitchFamily="18" charset="0"/>
              </a:rPr>
              <a:t>Знайомство</a:t>
            </a:r>
            <a:r>
              <a:rPr lang="ru-RU" b="1" i="1" dirty="0" smtClean="0">
                <a:solidFill>
                  <a:srgbClr val="996633"/>
                </a:solidFill>
                <a:latin typeface="Times New Roman" panose="02020603050405020304" pitchFamily="18" charset="0"/>
                <a:cs typeface="Times New Roman" panose="02020603050405020304" pitchFamily="18" charset="0"/>
              </a:rPr>
              <a:t> </a:t>
            </a:r>
            <a:r>
              <a:rPr lang="ru-RU" b="1" i="1" dirty="0">
                <a:solidFill>
                  <a:srgbClr val="996633"/>
                </a:solidFill>
                <a:latin typeface="Times New Roman" panose="02020603050405020304" pitchFamily="18" charset="0"/>
                <a:cs typeface="Times New Roman" panose="02020603050405020304" pitchFamily="18" charset="0"/>
              </a:rPr>
              <a:t>з </a:t>
            </a:r>
            <a:r>
              <a:rPr lang="ru-RU" b="1" i="1" dirty="0" err="1">
                <a:solidFill>
                  <a:srgbClr val="996633"/>
                </a:solidFill>
                <a:latin typeface="Times New Roman" panose="02020603050405020304" pitchFamily="18" charset="0"/>
                <a:cs typeface="Times New Roman" panose="02020603050405020304" pitchFamily="18" charset="0"/>
              </a:rPr>
              <a:t>поняттям</a:t>
            </a:r>
            <a:r>
              <a:rPr lang="ru-RU" b="1" i="1" dirty="0">
                <a:solidFill>
                  <a:srgbClr val="996633"/>
                </a:solidFill>
                <a:latin typeface="Times New Roman" panose="02020603050405020304" pitchFamily="18" charset="0"/>
                <a:cs typeface="Times New Roman" panose="02020603050405020304" pitchFamily="18" charset="0"/>
              </a:rPr>
              <a:t> Блог</a:t>
            </a:r>
            <a:endParaRPr lang="ru-RU" b="1" dirty="0">
              <a:solidFill>
                <a:srgbClr val="996633"/>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3"/>
          <a:stretch>
            <a:fillRect/>
          </a:stretch>
        </p:blipFill>
        <p:spPr>
          <a:xfrm>
            <a:off x="2915816" y="4869160"/>
            <a:ext cx="3096344" cy="1656184"/>
          </a:xfrm>
          <a:prstGeom prst="rect">
            <a:avLst/>
          </a:prstGeom>
        </p:spPr>
      </p:pic>
    </p:spTree>
    <p:extLst>
      <p:ext uri="{BB962C8B-B14F-4D97-AF65-F5344CB8AC3E}">
        <p14:creationId xmlns:p14="http://schemas.microsoft.com/office/powerpoint/2010/main" val="2298643928"/>
      </p:ext>
    </p:extLst>
  </p:cSld>
  <p:clrMapOvr>
    <a:masterClrMapping/>
  </p:clrMapOvr>
  <mc:AlternateContent xmlns:mc="http://schemas.openxmlformats.org/markup-compatibility/2006" xmlns:p14="http://schemas.microsoft.com/office/powerpoint/2010/main">
    <mc:Choice Requires="p14">
      <p:transition spd="slow" p14:dur="2500" advTm="12491">
        <p14:ripple/>
      </p:transition>
    </mc:Choice>
    <mc:Fallback xmlns="">
      <p:transition spd="slow" advTm="124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circle(in)">
                                      <p:cBhvr>
                                        <p:cTn id="7" dur="2000"/>
                                        <p:tgtEl>
                                          <p:spTgt spid="5">
                                            <p:bg/>
                                          </p:spTgt>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circle(in)">
                                      <p:cBhvr>
                                        <p:cTn id="11"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Заголовок 1"/>
          <p:cNvSpPr txBox="1">
            <a:spLocks/>
          </p:cNvSpPr>
          <p:nvPr/>
        </p:nvSpPr>
        <p:spPr>
          <a:xfrm>
            <a:off x="835968" y="2285256"/>
            <a:ext cx="7772400" cy="1362075"/>
          </a:xfrm>
          <a:prstGeom prst="rect">
            <a:avLst/>
          </a:prstGeom>
        </p:spPr>
        <p:txBody>
          <a:bodyPr vert="horz" lIns="91440" tIns="45720" rIns="91440" bIns="45720" rtlCol="0" anchor="t">
            <a:normAutofit/>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endParaRPr lang="ru-RU" dirty="0"/>
          </a:p>
        </p:txBody>
      </p:sp>
      <p:sp>
        <p:nvSpPr>
          <p:cNvPr id="8" name="Заголовок 1"/>
          <p:cNvSpPr txBox="1">
            <a:spLocks/>
          </p:cNvSpPr>
          <p:nvPr/>
        </p:nvSpPr>
        <p:spPr>
          <a:xfrm>
            <a:off x="835968" y="2285256"/>
            <a:ext cx="7772400" cy="1362075"/>
          </a:xfrm>
          <a:prstGeom prst="rect">
            <a:avLst/>
          </a:prstGeom>
        </p:spPr>
        <p:txBody>
          <a:bodyPr vert="horz" lIns="91440" tIns="45720" rIns="91440" bIns="45720" rtlCol="0" anchor="t">
            <a:normAutofit/>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endParaRPr lang="ru-RU" dirty="0"/>
          </a:p>
        </p:txBody>
      </p:sp>
      <p:sp>
        <p:nvSpPr>
          <p:cNvPr id="9" name="Заголовок 1"/>
          <p:cNvSpPr txBox="1">
            <a:spLocks/>
          </p:cNvSpPr>
          <p:nvPr/>
        </p:nvSpPr>
        <p:spPr>
          <a:xfrm>
            <a:off x="683568" y="2132856"/>
            <a:ext cx="7772400" cy="1362075"/>
          </a:xfrm>
          <a:prstGeom prst="rect">
            <a:avLst/>
          </a:prstGeom>
        </p:spPr>
        <p:txBody>
          <a:bodyPr vert="horz" lIns="91440" tIns="45720" rIns="91440" bIns="45720" rtlCol="0" anchor="t">
            <a:normAutofit/>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endParaRPr lang="ru-RU" dirty="0"/>
          </a:p>
        </p:txBody>
      </p:sp>
      <p:sp>
        <p:nvSpPr>
          <p:cNvPr id="5" name="Заголовок 4"/>
          <p:cNvSpPr>
            <a:spLocks noGrp="1"/>
          </p:cNvSpPr>
          <p:nvPr>
            <p:ph type="ctrTitle"/>
          </p:nvPr>
        </p:nvSpPr>
        <p:spPr/>
        <p:txBody>
          <a:bodyPr>
            <a:noAutofit/>
          </a:bodyPr>
          <a:lstStyle/>
          <a:p>
            <a:r>
              <a:rPr lang="ru-RU" sz="2400" b="1" i="1" dirty="0" err="1">
                <a:solidFill>
                  <a:schemeClr val="accent6">
                    <a:lumMod val="50000"/>
                  </a:schemeClr>
                </a:solidFill>
                <a:latin typeface="Times New Roman" panose="02020603050405020304" pitchFamily="18" charset="0"/>
                <a:cs typeface="Times New Roman" panose="02020603050405020304" pitchFamily="18" charset="0"/>
              </a:rPr>
              <a:t>Блоґ</a:t>
            </a:r>
            <a:r>
              <a:rPr lang="ru-RU" sz="2400" b="1" dirty="0">
                <a:solidFill>
                  <a:schemeClr val="accent6">
                    <a:lumMod val="50000"/>
                  </a:schemeClr>
                </a:solidFill>
                <a:latin typeface="Times New Roman" panose="02020603050405020304" pitchFamily="18" charset="0"/>
                <a:cs typeface="Times New Roman" panose="02020603050405020304" pitchFamily="18" charset="0"/>
              </a:rPr>
              <a:t> </a:t>
            </a:r>
            <a:r>
              <a:rPr lang="ru-RU" sz="2400" dirty="0">
                <a:solidFill>
                  <a:srgbClr val="000000"/>
                </a:solidFill>
                <a:latin typeface="Times New Roman" panose="02020603050405020304" pitchFamily="18" charset="0"/>
                <a:cs typeface="Times New Roman" panose="02020603050405020304" pitchFamily="18" charset="0"/>
              </a:rPr>
              <a:t>(англ. </a:t>
            </a:r>
            <a:r>
              <a:rPr lang="en-US" sz="2400" i="1" dirty="0">
                <a:solidFill>
                  <a:srgbClr val="000000"/>
                </a:solidFill>
                <a:latin typeface="Times New Roman" panose="02020603050405020304" pitchFamily="18" charset="0"/>
                <a:cs typeface="Times New Roman" panose="02020603050405020304" pitchFamily="18" charset="0"/>
              </a:rPr>
              <a:t>blog</a:t>
            </a:r>
            <a:r>
              <a:rPr lang="en-US"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від</a:t>
            </a:r>
            <a:r>
              <a:rPr lang="ru-RU" sz="2400" dirty="0">
                <a:solidFill>
                  <a:srgbClr val="000000"/>
                </a:solidFill>
                <a:latin typeface="Times New Roman" panose="02020603050405020304" pitchFamily="18" charset="0"/>
                <a:cs typeface="Times New Roman" panose="02020603050405020304" pitchFamily="18" charset="0"/>
              </a:rPr>
              <a:t> </a:t>
            </a:r>
            <a:r>
              <a:rPr lang="en-US" sz="2400" i="1" dirty="0">
                <a:solidFill>
                  <a:srgbClr val="000000"/>
                </a:solidFill>
                <a:latin typeface="Times New Roman" panose="02020603050405020304" pitchFamily="18" charset="0"/>
                <a:cs typeface="Times New Roman" panose="02020603050405020304" pitchFamily="18" charset="0"/>
              </a:rPr>
              <a:t>web log</a:t>
            </a:r>
            <a:r>
              <a:rPr lang="en-US" sz="2400" dirty="0">
                <a:solidFill>
                  <a:srgbClr val="000000"/>
                </a:solidFill>
                <a:latin typeface="Times New Roman" panose="02020603050405020304" pitchFamily="18" charset="0"/>
                <a:cs typeface="Times New Roman" panose="02020603050405020304" pitchFamily="18" charset="0"/>
              </a:rPr>
              <a:t> — «</a:t>
            </a:r>
            <a:r>
              <a:rPr lang="ru-RU" sz="2400" dirty="0" err="1">
                <a:solidFill>
                  <a:srgbClr val="000000"/>
                </a:solidFill>
                <a:latin typeface="Times New Roman" panose="02020603050405020304" pitchFamily="18" charset="0"/>
                <a:cs typeface="Times New Roman" panose="02020603050405020304" pitchFamily="18" charset="0"/>
              </a:rPr>
              <a:t>мережевий</a:t>
            </a:r>
            <a:r>
              <a:rPr lang="ru-RU" sz="2400" dirty="0">
                <a:solidFill>
                  <a:srgbClr val="000000"/>
                </a:solidFill>
                <a:latin typeface="Times New Roman" panose="02020603050405020304" pitchFamily="18" charset="0"/>
                <a:cs typeface="Times New Roman" panose="02020603050405020304" pitchFamily="18" charset="0"/>
              </a:rPr>
              <a:t> журнал </a:t>
            </a:r>
            <a:r>
              <a:rPr lang="ru-RU" sz="2400" dirty="0" err="1">
                <a:solidFill>
                  <a:srgbClr val="000000"/>
                </a:solidFill>
                <a:latin typeface="Times New Roman" panose="02020603050405020304" pitchFamily="18" charset="0"/>
                <a:cs typeface="Times New Roman" panose="02020603050405020304" pitchFamily="18" charset="0"/>
              </a:rPr>
              <a:t>чи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щоденник</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подій</a:t>
            </a:r>
            <a:r>
              <a:rPr lang="ru-RU" sz="2400" dirty="0">
                <a:solidFill>
                  <a:srgbClr val="000000"/>
                </a:solidFill>
                <a:latin typeface="Times New Roman" panose="02020603050405020304" pitchFamily="18" charset="0"/>
                <a:cs typeface="Times New Roman" panose="02020603050405020304" pitchFamily="18" charset="0"/>
              </a:rPr>
              <a:t>» ) — </a:t>
            </a:r>
            <a:r>
              <a:rPr lang="ru-RU" sz="2400" dirty="0" err="1">
                <a:solidFill>
                  <a:srgbClr val="000000"/>
                </a:solidFill>
                <a:latin typeface="Times New Roman" panose="02020603050405020304" pitchFamily="18" charset="0"/>
                <a:cs typeface="Times New Roman" panose="02020603050405020304" pitchFamily="18" charset="0"/>
              </a:rPr>
              <a:t>це</a:t>
            </a:r>
            <a:r>
              <a:rPr lang="ru-RU" sz="2400" dirty="0">
                <a:solidFill>
                  <a:srgbClr val="000000"/>
                </a:solidFill>
                <a:latin typeface="Times New Roman" panose="02020603050405020304" pitchFamily="18" charset="0"/>
                <a:cs typeface="Times New Roman" panose="02020603050405020304" pitchFamily="18" charset="0"/>
              </a:rPr>
              <a:t> веб-сайт, </a:t>
            </a:r>
            <a:r>
              <a:rPr lang="ru-RU" sz="2400" dirty="0" err="1">
                <a:solidFill>
                  <a:srgbClr val="000000"/>
                </a:solidFill>
                <a:latin typeface="Times New Roman" panose="02020603050405020304" pitchFamily="18" charset="0"/>
                <a:cs typeface="Times New Roman" panose="02020603050405020304" pitchFamily="18" charset="0"/>
              </a:rPr>
              <a:t>головний</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зміст</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якого</a:t>
            </a:r>
            <a:r>
              <a:rPr lang="ru-RU" sz="2400" dirty="0">
                <a:solidFill>
                  <a:srgbClr val="000000"/>
                </a:solidFill>
                <a:latin typeface="Times New Roman" panose="02020603050405020304" pitchFamily="18" charset="0"/>
                <a:cs typeface="Times New Roman" panose="02020603050405020304" pitchFamily="18" charset="0"/>
              </a:rPr>
              <a:t> — записи, </a:t>
            </a:r>
            <a:r>
              <a:rPr lang="ru-RU" sz="2400" dirty="0" err="1">
                <a:solidFill>
                  <a:srgbClr val="000000"/>
                </a:solidFill>
                <a:latin typeface="Times New Roman" panose="02020603050405020304" pitchFamily="18" charset="0"/>
                <a:cs typeface="Times New Roman" panose="02020603050405020304" pitchFamily="18" charset="0"/>
              </a:rPr>
              <a:t>зображення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чи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мультимедіа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що</a:t>
            </a:r>
            <a:r>
              <a:rPr lang="ru-RU" sz="2400" dirty="0">
                <a:solidFill>
                  <a:srgbClr val="000000"/>
                </a:solidFill>
                <a:latin typeface="Times New Roman" panose="02020603050405020304" pitchFamily="18" charset="0"/>
                <a:cs typeface="Times New Roman" panose="02020603050405020304" pitchFamily="18" charset="0"/>
              </a:rPr>
              <a:t> регулярно </a:t>
            </a:r>
            <a:r>
              <a:rPr lang="ru-RU" sz="2400" dirty="0" err="1">
                <a:solidFill>
                  <a:srgbClr val="000000"/>
                </a:solidFill>
                <a:latin typeface="Times New Roman" panose="02020603050405020304" pitchFamily="18" charset="0"/>
                <a:cs typeface="Times New Roman" panose="02020603050405020304" pitchFamily="18" charset="0"/>
              </a:rPr>
              <a:t>додаються</a:t>
            </a:r>
            <a:r>
              <a:rPr lang="ru-RU" sz="2400" dirty="0">
                <a:solidFill>
                  <a:srgbClr val="000000"/>
                </a:solidFill>
                <a:latin typeface="Times New Roman" panose="02020603050405020304" pitchFamily="18" charset="0"/>
                <a:cs typeface="Times New Roman" panose="02020603050405020304" pitchFamily="18" charset="0"/>
              </a:rPr>
              <a:t>. Для </a:t>
            </a:r>
            <a:r>
              <a:rPr lang="ru-RU" sz="2400" dirty="0" err="1">
                <a:solidFill>
                  <a:srgbClr val="000000"/>
                </a:solidFill>
                <a:latin typeface="Times New Roman" panose="02020603050405020304" pitchFamily="18" charset="0"/>
                <a:cs typeface="Times New Roman" panose="02020603050405020304" pitchFamily="18" charset="0"/>
              </a:rPr>
              <a:t>блоґів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характерні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короткі</a:t>
            </a:r>
            <a:r>
              <a:rPr lang="ru-RU" sz="2400" dirty="0">
                <a:solidFill>
                  <a:srgbClr val="000000"/>
                </a:solidFill>
                <a:latin typeface="Times New Roman" panose="02020603050405020304" pitchFamily="18" charset="0"/>
                <a:cs typeface="Times New Roman" panose="02020603050405020304" pitchFamily="18" charset="0"/>
              </a:rPr>
              <a:t> записи </a:t>
            </a:r>
            <a:r>
              <a:rPr lang="ru-RU" sz="2400" dirty="0" err="1">
                <a:solidFill>
                  <a:srgbClr val="000000"/>
                </a:solidFill>
                <a:latin typeface="Times New Roman" panose="02020603050405020304" pitchFamily="18" charset="0"/>
                <a:cs typeface="Times New Roman" panose="02020603050405020304" pitchFamily="18" charset="0"/>
              </a:rPr>
              <a:t>тимчасової</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значущості</a:t>
            </a:r>
            <a:r>
              <a:rPr lang="ru-RU" sz="2400" dirty="0">
                <a:solidFill>
                  <a:srgbClr val="000000"/>
                </a:solidFill>
                <a:latin typeface="Times New Roman" panose="02020603050405020304" pitchFamily="18" charset="0"/>
                <a:cs typeface="Times New Roman" panose="02020603050405020304" pitchFamily="18" charset="0"/>
              </a:rPr>
              <a:t>.</a:t>
            </a:r>
            <a:br>
              <a:rPr lang="ru-RU" sz="2400" dirty="0">
                <a:solidFill>
                  <a:srgbClr val="000000"/>
                </a:solidFill>
                <a:latin typeface="Times New Roman" panose="02020603050405020304" pitchFamily="18" charset="0"/>
                <a:cs typeface="Times New Roman" panose="02020603050405020304" pitchFamily="18" charset="0"/>
              </a:rPr>
            </a:br>
            <a:r>
              <a:rPr lang="ru-RU" sz="2400" dirty="0" err="1">
                <a:solidFill>
                  <a:srgbClr val="000000"/>
                </a:solidFill>
                <a:latin typeface="Times New Roman" panose="02020603050405020304" pitchFamily="18" charset="0"/>
                <a:cs typeface="Times New Roman" panose="02020603050405020304" pitchFamily="18" charset="0"/>
              </a:rPr>
              <a:t>Навколо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блогів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зазвичай</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формується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група</a:t>
            </a:r>
            <a:r>
              <a:rPr lang="ru-RU" sz="2400" dirty="0">
                <a:solidFill>
                  <a:srgbClr val="000000"/>
                </a:solidFill>
                <a:latin typeface="Times New Roman" panose="02020603050405020304" pitchFamily="18" charset="0"/>
                <a:cs typeface="Times New Roman" panose="02020603050405020304" pitchFamily="18" charset="0"/>
              </a:rPr>
              <a:t> людей, </a:t>
            </a:r>
            <a:r>
              <a:rPr lang="ru-RU" sz="2400" dirty="0" err="1">
                <a:solidFill>
                  <a:srgbClr val="000000"/>
                </a:solidFill>
                <a:latin typeface="Times New Roman" panose="02020603050405020304" pitchFamily="18" charset="0"/>
                <a:cs typeface="Times New Roman" panose="02020603050405020304" pitchFamily="18" charset="0"/>
              </a:rPr>
              <a:t>які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цікавляться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його</a:t>
            </a:r>
            <a:r>
              <a:rPr lang="ru-RU" sz="2400" dirty="0">
                <a:solidFill>
                  <a:srgbClr val="000000"/>
                </a:solidFill>
                <a:latin typeface="Times New Roman" panose="02020603050405020304" pitchFamily="18" charset="0"/>
                <a:cs typeface="Times New Roman" panose="02020603050405020304" pitchFamily="18" charset="0"/>
              </a:rPr>
              <a:t> тематикою </a:t>
            </a:r>
            <a:r>
              <a:rPr lang="ru-RU" sz="2400" dirty="0" err="1">
                <a:solidFill>
                  <a:srgbClr val="000000"/>
                </a:solidFill>
                <a:latin typeface="Times New Roman" panose="02020603050405020304" pitchFamily="18" charset="0"/>
                <a:cs typeface="Times New Roman" panose="02020603050405020304" pitchFamily="18" charset="0"/>
              </a:rPr>
              <a:t>або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знають</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особисто</a:t>
            </a:r>
            <a:r>
              <a:rPr lang="ru-RU" sz="2400" dirty="0">
                <a:solidFill>
                  <a:srgbClr val="000000"/>
                </a:solidFill>
                <a:latin typeface="Times New Roman" panose="02020603050405020304" pitchFamily="18" charset="0"/>
                <a:cs typeface="Times New Roman" panose="02020603050405020304" pitchFamily="18" charset="0"/>
              </a:rPr>
              <a:t> автора (</a:t>
            </a:r>
            <a:r>
              <a:rPr lang="ru-RU" sz="2400" dirty="0" err="1">
                <a:solidFill>
                  <a:srgbClr val="000000"/>
                </a:solidFill>
                <a:latin typeface="Times New Roman" panose="02020603050405020304" pitchFamily="18" charset="0"/>
                <a:cs typeface="Times New Roman" panose="02020603050405020304" pitchFamily="18" charset="0"/>
              </a:rPr>
              <a:t>чи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авторів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Крім</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smtClean="0">
                <a:solidFill>
                  <a:srgbClr val="000000"/>
                </a:solidFill>
                <a:latin typeface="Times New Roman" panose="02020603050405020304" pitchFamily="18" charset="0"/>
                <a:cs typeface="Times New Roman" panose="02020603050405020304" pitchFamily="18" charset="0"/>
              </a:rPr>
              <a:t>того, </a:t>
            </a:r>
            <a:r>
              <a:rPr lang="ru-RU" sz="2400" dirty="0" err="1">
                <a:solidFill>
                  <a:srgbClr val="000000"/>
                </a:solidFill>
                <a:latin typeface="Times New Roman" panose="02020603050405020304" pitchFamily="18" charset="0"/>
                <a:cs typeface="Times New Roman" panose="02020603050405020304" pitchFamily="18" charset="0"/>
              </a:rPr>
              <a:t>автори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блогів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можуть</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отримувати</a:t>
            </a:r>
            <a:r>
              <a:rPr lang="ru-RU" sz="2400" dirty="0">
                <a:solidFill>
                  <a:srgbClr val="000000"/>
                </a:solidFill>
                <a:latin typeface="Times New Roman" panose="02020603050405020304" pitchFamily="18" charset="0"/>
                <a:cs typeface="Times New Roman" panose="02020603050405020304" pitchFamily="18" charset="0"/>
              </a:rPr>
              <a:t> практично </a:t>
            </a:r>
            <a:r>
              <a:rPr lang="ru-RU" sz="2400" dirty="0" err="1">
                <a:solidFill>
                  <a:srgbClr val="000000"/>
                </a:solidFill>
                <a:latin typeface="Times New Roman" panose="02020603050405020304" pitchFamily="18" charset="0"/>
                <a:cs typeface="Times New Roman" panose="02020603050405020304" pitchFamily="18" charset="0"/>
              </a:rPr>
              <a:t>миттєву</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реакцію</a:t>
            </a:r>
            <a:r>
              <a:rPr lang="ru-RU" sz="2400" dirty="0">
                <a:solidFill>
                  <a:srgbClr val="000000"/>
                </a:solidFill>
                <a:latin typeface="Times New Roman" panose="02020603050405020304" pitchFamily="18" charset="0"/>
                <a:cs typeface="Times New Roman" panose="02020603050405020304" pitchFamily="18" charset="0"/>
              </a:rPr>
              <a:t> у </a:t>
            </a:r>
            <a:r>
              <a:rPr lang="ru-RU" sz="2400" dirty="0" err="1">
                <a:solidFill>
                  <a:srgbClr val="000000"/>
                </a:solidFill>
                <a:latin typeface="Times New Roman" panose="02020603050405020304" pitchFamily="18" charset="0"/>
                <a:cs typeface="Times New Roman" panose="02020603050405020304" pitchFamily="18" charset="0"/>
              </a:rPr>
              <a:t>відповідь</a:t>
            </a:r>
            <a:r>
              <a:rPr lang="ru-RU" sz="2400" dirty="0">
                <a:solidFill>
                  <a:srgbClr val="000000"/>
                </a:solidFill>
                <a:latin typeface="Times New Roman" panose="02020603050405020304" pitchFamily="18" charset="0"/>
                <a:cs typeface="Times New Roman" panose="02020603050405020304" pitchFamily="18" charset="0"/>
              </a:rPr>
              <a:t> на </a:t>
            </a:r>
            <a:r>
              <a:rPr lang="ru-RU" sz="2400" dirty="0" err="1">
                <a:solidFill>
                  <a:srgbClr val="000000"/>
                </a:solidFill>
                <a:latin typeface="Times New Roman" panose="02020603050405020304" pitchFamily="18" charset="0"/>
                <a:cs typeface="Times New Roman" panose="02020603050405020304" pitchFamily="18" charset="0"/>
              </a:rPr>
              <a:t>повідомлення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оскільки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відвідувачі</a:t>
            </a:r>
            <a:r>
              <a:rPr lang="ru-RU" sz="2400" dirty="0">
                <a:solidFill>
                  <a:srgbClr val="000000"/>
                </a:solidFill>
                <a:latin typeface="Times New Roman" panose="02020603050405020304" pitchFamily="18" charset="0"/>
                <a:cs typeface="Times New Roman" panose="02020603050405020304" pitchFamily="18" charset="0"/>
              </a:rPr>
              <a:t>, як правило, </a:t>
            </a:r>
            <a:r>
              <a:rPr lang="ru-RU" sz="2400" dirty="0" err="1">
                <a:solidFill>
                  <a:srgbClr val="000000"/>
                </a:solidFill>
                <a:latin typeface="Times New Roman" panose="02020603050405020304" pitchFamily="18" charset="0"/>
                <a:cs typeface="Times New Roman" panose="02020603050405020304" pitchFamily="18" charset="0"/>
              </a:rPr>
              <a:t>залишають</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свої</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коментарі</a:t>
            </a:r>
            <a:r>
              <a:rPr lang="ru-RU" sz="2400" dirty="0">
                <a:solidFill>
                  <a:srgbClr val="000000"/>
                </a:solidFill>
                <a:latin typeface="Times New Roman" panose="02020603050405020304" pitchFamily="18" charset="0"/>
                <a:cs typeface="Times New Roman" panose="02020603050405020304" pitchFamily="18" charset="0"/>
              </a:rPr>
              <a:t> до них.</a:t>
            </a:r>
            <a:br>
              <a:rPr lang="ru-RU" sz="2400" dirty="0">
                <a:solidFill>
                  <a:srgbClr val="000000"/>
                </a:solidFill>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3"/>
          <a:stretch>
            <a:fillRect/>
          </a:stretch>
        </p:blipFill>
        <p:spPr>
          <a:xfrm>
            <a:off x="3851920" y="4869160"/>
            <a:ext cx="4604048" cy="1988840"/>
          </a:xfrm>
          <a:prstGeom prst="rect">
            <a:avLst/>
          </a:prstGeom>
        </p:spPr>
      </p:pic>
    </p:spTree>
    <p:extLst>
      <p:ext uri="{BB962C8B-B14F-4D97-AF65-F5344CB8AC3E}">
        <p14:creationId xmlns:p14="http://schemas.microsoft.com/office/powerpoint/2010/main" val="2125530281"/>
      </p:ext>
    </p:extLst>
  </p:cSld>
  <p:clrMapOvr>
    <a:masterClrMapping/>
  </p:clrMapOvr>
  <mc:AlternateContent xmlns:mc="http://schemas.openxmlformats.org/markup-compatibility/2006" xmlns:p14="http://schemas.microsoft.com/office/powerpoint/2010/main">
    <mc:Choice Requires="p14">
      <p:transition spd="slow" p14:dur="2250" advTm="19914">
        <p14:prism isInverted="1"/>
      </p:transition>
    </mc:Choice>
    <mc:Fallback xmlns="">
      <p:transition spd="slow" advTm="19914">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827584" y="908721"/>
            <a:ext cx="7560840" cy="1938992"/>
          </a:xfrm>
          <a:prstGeom prst="rect">
            <a:avLst/>
          </a:prstGeom>
        </p:spPr>
        <p:txBody>
          <a:bodyPr wrap="square">
            <a:spAutoFit/>
          </a:bodyPr>
          <a:lstStyle/>
          <a:p>
            <a:pPr algn="just"/>
            <a:r>
              <a:rPr lang="ru-RU" sz="2000" b="1" i="1" dirty="0" err="1">
                <a:solidFill>
                  <a:schemeClr val="accent6">
                    <a:lumMod val="50000"/>
                  </a:schemeClr>
                </a:solidFill>
                <a:latin typeface="Times New Roman" panose="02020603050405020304" pitchFamily="18" charset="0"/>
                <a:cs typeface="Times New Roman" panose="02020603050405020304" pitchFamily="18" charset="0"/>
              </a:rPr>
              <a:t>Блогер</a:t>
            </a:r>
            <a:r>
              <a:rPr lang="ru-RU" sz="2000" b="1" dirty="0">
                <a:solidFill>
                  <a:schemeClr val="accent6">
                    <a:lumMod val="50000"/>
                  </a:schemeClr>
                </a:solidFill>
                <a:latin typeface="Times New Roman" panose="02020603050405020304" pitchFamily="18" charset="0"/>
                <a:cs typeface="Times New Roman" panose="02020603050405020304" pitchFamily="18" charset="0"/>
              </a:rPr>
              <a:t> </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людина</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що</a:t>
            </a:r>
            <a:r>
              <a:rPr lang="ru-RU" sz="2000" dirty="0">
                <a:solidFill>
                  <a:srgbClr val="000000"/>
                </a:solidFill>
                <a:latin typeface="Times New Roman" panose="02020603050405020304" pitchFamily="18" charset="0"/>
                <a:cs typeface="Times New Roman" panose="02020603050405020304" pitchFamily="18" charset="0"/>
              </a:rPr>
              <a:t> є автором блогу.</a:t>
            </a:r>
          </a:p>
          <a:p>
            <a:pPr algn="just"/>
            <a:r>
              <a:rPr lang="ru-RU" sz="2000" b="1" i="1" dirty="0" err="1">
                <a:solidFill>
                  <a:schemeClr val="accent6">
                    <a:lumMod val="50000"/>
                  </a:schemeClr>
                </a:solidFill>
                <a:latin typeface="Times New Roman" panose="02020603050405020304" pitchFamily="18" charset="0"/>
                <a:cs typeface="Times New Roman" panose="02020603050405020304" pitchFamily="18" charset="0"/>
              </a:rPr>
              <a:t>Блогосфера</a:t>
            </a:r>
            <a:r>
              <a:rPr lang="ru-RU" sz="2000" dirty="0">
                <a:solidFill>
                  <a:srgbClr val="000000"/>
                </a:solidFill>
                <a:latin typeface="Times New Roman" panose="02020603050405020304" pitchFamily="18" charset="0"/>
                <a:cs typeface="Times New Roman" panose="02020603050405020304" pitchFamily="18" charset="0"/>
              </a:rPr>
              <a:t> — </a:t>
            </a:r>
            <a:r>
              <a:rPr lang="ru-RU" sz="2000" dirty="0" err="1">
                <a:solidFill>
                  <a:srgbClr val="000000"/>
                </a:solidFill>
                <a:latin typeface="Times New Roman" panose="02020603050405020304" pitchFamily="18" charset="0"/>
                <a:cs typeface="Times New Roman" panose="02020603050405020304" pitchFamily="18" charset="0"/>
              </a:rPr>
              <a:t>означає</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сукупність</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всіх</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блогів</a:t>
            </a:r>
            <a:r>
              <a:rPr lang="ru-RU" sz="2000" dirty="0">
                <a:solidFill>
                  <a:srgbClr val="000000"/>
                </a:solidFill>
                <a:latin typeface="Times New Roman" panose="02020603050405020304" pitchFamily="18" charset="0"/>
                <a:cs typeface="Times New Roman" panose="02020603050405020304" pitchFamily="18" charset="0"/>
              </a:rPr>
              <a:t> як </a:t>
            </a:r>
            <a:r>
              <a:rPr lang="ru-RU" sz="2000" dirty="0" err="1">
                <a:solidFill>
                  <a:srgbClr val="000000"/>
                </a:solidFill>
                <a:latin typeface="Times New Roman" panose="02020603050405020304" pitchFamily="18" charset="0"/>
                <a:cs typeface="Times New Roman" panose="02020603050405020304" pitchFamily="18" charset="0"/>
              </a:rPr>
              <a:t>спільноту</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або</a:t>
            </a:r>
            <a:r>
              <a:rPr lang="ru-RU" sz="2000" dirty="0">
                <a:solidFill>
                  <a:srgbClr val="000000"/>
                </a:solidFill>
                <a:latin typeface="Times New Roman" panose="02020603050405020304" pitchFamily="18" charset="0"/>
                <a:cs typeface="Times New Roman" panose="02020603050405020304" pitchFamily="18" charset="0"/>
              </a:rPr>
              <a:t> ж </a:t>
            </a:r>
            <a:r>
              <a:rPr lang="ru-RU" sz="2000" dirty="0" err="1">
                <a:solidFill>
                  <a:srgbClr val="000000"/>
                </a:solidFill>
                <a:latin typeface="Times New Roman" panose="02020603050405020304" pitchFamily="18" charset="0"/>
                <a:cs typeface="Times New Roman" panose="02020603050405020304" pitchFamily="18" charset="0"/>
              </a:rPr>
              <a:t>соціальну</a:t>
            </a:r>
            <a:r>
              <a:rPr lang="ru-RU" sz="2000" dirty="0">
                <a:solidFill>
                  <a:srgbClr val="000000"/>
                </a:solidFill>
                <a:latin typeface="Times New Roman" panose="02020603050405020304" pitchFamily="18" charset="0"/>
                <a:cs typeface="Times New Roman" panose="02020603050405020304" pitchFamily="18" charset="0"/>
              </a:rPr>
              <a:t> мережу</a:t>
            </a:r>
          </a:p>
          <a:p>
            <a:pPr algn="just"/>
            <a:r>
              <a:rPr lang="ru-RU" sz="2000" b="1" i="1" dirty="0">
                <a:solidFill>
                  <a:schemeClr val="accent6">
                    <a:lumMod val="50000"/>
                  </a:schemeClr>
                </a:solidFill>
                <a:latin typeface="Times New Roman" panose="02020603050405020304" pitchFamily="18" charset="0"/>
                <a:cs typeface="Times New Roman" panose="02020603050405020304" pitchFamily="18" charset="0"/>
              </a:rPr>
              <a:t>Пост</a:t>
            </a:r>
            <a:r>
              <a:rPr lang="ru-RU" sz="2000" b="1" dirty="0">
                <a:solidFill>
                  <a:schemeClr val="accent6">
                    <a:lumMod val="50000"/>
                  </a:schemeClr>
                </a:solidFill>
                <a:latin typeface="Times New Roman" panose="02020603050405020304" pitchFamily="18" charset="0"/>
                <a:cs typeface="Times New Roman" panose="02020603050405020304" pitchFamily="18" charset="0"/>
              </a:rPr>
              <a:t> </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це</a:t>
            </a:r>
            <a:r>
              <a:rPr lang="ru-RU" sz="2000" dirty="0">
                <a:solidFill>
                  <a:srgbClr val="000000"/>
                </a:solidFill>
                <a:latin typeface="Times New Roman" panose="02020603050405020304" pitchFamily="18" charset="0"/>
                <a:cs typeface="Times New Roman" panose="02020603050405020304" pitchFamily="18" charset="0"/>
              </a:rPr>
              <a:t> будь-яка </a:t>
            </a:r>
            <a:r>
              <a:rPr lang="ru-RU" sz="2000" dirty="0" err="1">
                <a:solidFill>
                  <a:srgbClr val="000000"/>
                </a:solidFill>
                <a:latin typeface="Times New Roman" panose="02020603050405020304" pitchFamily="18" charset="0"/>
                <a:cs typeface="Times New Roman" panose="02020603050405020304" pitchFamily="18" charset="0"/>
              </a:rPr>
              <a:t>стаття</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або</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запис</a:t>
            </a:r>
            <a:r>
              <a:rPr lang="ru-RU" sz="2000" dirty="0">
                <a:solidFill>
                  <a:srgbClr val="000000"/>
                </a:solidFill>
                <a:latin typeface="Times New Roman" panose="02020603050405020304" pitchFamily="18" charset="0"/>
                <a:cs typeface="Times New Roman" panose="02020603050405020304" pitchFamily="18" charset="0"/>
              </a:rPr>
              <a:t> на </a:t>
            </a:r>
            <a:r>
              <a:rPr lang="ru-RU" sz="2000" dirty="0" err="1">
                <a:solidFill>
                  <a:srgbClr val="000000"/>
                </a:solidFill>
                <a:latin typeface="Times New Roman" panose="02020603050405020304" pitchFamily="18" charset="0"/>
                <a:cs typeface="Times New Roman" panose="02020603050405020304" pitchFamily="18" charset="0"/>
              </a:rPr>
              <a:t>інтернет</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сторінці</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Назва</a:t>
            </a:r>
            <a:r>
              <a:rPr lang="ru-RU" sz="2000" dirty="0">
                <a:solidFill>
                  <a:srgbClr val="000000"/>
                </a:solidFill>
                <a:latin typeface="Times New Roman" panose="02020603050405020304" pitchFamily="18" charset="0"/>
                <a:cs typeface="Times New Roman" panose="02020603050405020304" pitchFamily="18" charset="0"/>
              </a:rPr>
              <a:t> «пост» походить </a:t>
            </a:r>
            <a:r>
              <a:rPr lang="ru-RU" sz="2000" dirty="0" err="1">
                <a:solidFill>
                  <a:srgbClr val="000000"/>
                </a:solidFill>
                <a:latin typeface="Times New Roman" panose="02020603050405020304" pitchFamily="18" charset="0"/>
                <a:cs typeface="Times New Roman" panose="02020603050405020304" pitchFamily="18" charset="0"/>
              </a:rPr>
              <a:t>від</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англійського</a:t>
            </a:r>
            <a:r>
              <a:rPr lang="ru-RU" sz="2000" dirty="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post», </a:t>
            </a:r>
            <a:r>
              <a:rPr lang="ru-RU" sz="2000" dirty="0" err="1">
                <a:solidFill>
                  <a:srgbClr val="000000"/>
                </a:solidFill>
                <a:latin typeface="Times New Roman" panose="02020603050405020304" pitchFamily="18" charset="0"/>
                <a:cs typeface="Times New Roman" panose="02020603050405020304" pitchFamily="18" charset="0"/>
              </a:rPr>
              <a:t>що</a:t>
            </a:r>
            <a:r>
              <a:rPr lang="ru-RU" sz="2000" dirty="0">
                <a:solidFill>
                  <a:srgbClr val="000000"/>
                </a:solidFill>
                <a:latin typeface="Times New Roman" panose="02020603050405020304" pitchFamily="18" charset="0"/>
                <a:cs typeface="Times New Roman" panose="02020603050405020304" pitchFamily="18" charset="0"/>
              </a:rPr>
              <a:t> в </a:t>
            </a:r>
            <a:r>
              <a:rPr lang="ru-RU" sz="2000" dirty="0" err="1">
                <a:solidFill>
                  <a:srgbClr val="000000"/>
                </a:solidFill>
                <a:latin typeface="Times New Roman" panose="02020603050405020304" pitchFamily="18" charset="0"/>
                <a:cs typeface="Times New Roman" panose="02020603050405020304" pitchFamily="18" charset="0"/>
              </a:rPr>
              <a:t>перекладі</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українською</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мовою</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означає</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розміщувати</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публікувати</a:t>
            </a:r>
            <a:r>
              <a:rPr lang="ru-RU" sz="2000" dirty="0">
                <a:solidFill>
                  <a:srgbClr val="000000"/>
                </a:solidFill>
                <a:latin typeface="Times New Roman" panose="02020603050405020304" pitchFamily="18" charset="0"/>
                <a:cs typeface="Times New Roman" panose="02020603050405020304" pitchFamily="18" charset="0"/>
              </a:rPr>
              <a:t>».</a:t>
            </a:r>
            <a:endParaRPr lang="ru-RU" sz="2000" b="0" i="0" dirty="0">
              <a:solidFill>
                <a:srgbClr val="000000"/>
              </a:solidFill>
              <a:effectLst/>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4"/>
          <a:stretch>
            <a:fillRect/>
          </a:stretch>
        </p:blipFill>
        <p:spPr>
          <a:xfrm>
            <a:off x="3779912" y="3861048"/>
            <a:ext cx="4968552" cy="2723810"/>
          </a:xfrm>
          <a:prstGeom prst="rect">
            <a:avLst/>
          </a:prstGeom>
        </p:spPr>
      </p:pic>
    </p:spTree>
    <p:custDataLst>
      <p:tags r:id="rId1"/>
    </p:custDataLst>
    <p:extLst>
      <p:ext uri="{BB962C8B-B14F-4D97-AF65-F5344CB8AC3E}">
        <p14:creationId xmlns:p14="http://schemas.microsoft.com/office/powerpoint/2010/main" val="721426755"/>
      </p:ext>
    </p:extLst>
  </p:cSld>
  <p:clrMapOvr>
    <a:masterClrMapping/>
  </p:clrMapOvr>
  <mc:AlternateContent xmlns:mc="http://schemas.openxmlformats.org/markup-compatibility/2006" xmlns:p14="http://schemas.microsoft.com/office/powerpoint/2010/main">
    <mc:Choice Requires="p14">
      <p:transition spd="slow" p14:dur="2000" advTm="18761">
        <p14:switch dir="r"/>
      </p:transition>
    </mc:Choice>
    <mc:Fallback xmlns="">
      <p:transition spd="slow" advTm="18761">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Прямоугольник 6"/>
          <p:cNvSpPr/>
          <p:nvPr/>
        </p:nvSpPr>
        <p:spPr>
          <a:xfrm>
            <a:off x="1547664" y="836712"/>
            <a:ext cx="5904656" cy="830997"/>
          </a:xfrm>
          <a:prstGeom prst="rect">
            <a:avLst/>
          </a:prstGeom>
        </p:spPr>
        <p:txBody>
          <a:bodyPr wrap="square">
            <a:spAutoFit/>
          </a:bodyPr>
          <a:lstStyle/>
          <a:p>
            <a:r>
              <a:rPr lang="ru-RU" sz="4800" b="1" i="1" dirty="0" err="1">
                <a:solidFill>
                  <a:schemeClr val="accent6">
                    <a:lumMod val="50000"/>
                  </a:schemeClr>
                </a:solidFill>
                <a:latin typeface="Times New Roman" panose="02020603050405020304" pitchFamily="18" charset="0"/>
                <a:cs typeface="Times New Roman" panose="02020603050405020304" pitchFamily="18" charset="0"/>
              </a:rPr>
              <a:t>Аукціон</a:t>
            </a:r>
            <a:r>
              <a:rPr lang="ru-RU" sz="4800" b="1" i="1" dirty="0">
                <a:solidFill>
                  <a:schemeClr val="accent6">
                    <a:lumMod val="50000"/>
                  </a:schemeClr>
                </a:solidFill>
                <a:latin typeface="Times New Roman" panose="02020603050405020304" pitchFamily="18" charset="0"/>
                <a:cs typeface="Times New Roman" panose="02020603050405020304" pitchFamily="18" charset="0"/>
              </a:rPr>
              <a:t> думок</a:t>
            </a:r>
            <a:endParaRPr lang="ru-RU" sz="4800"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827584" y="1844824"/>
            <a:ext cx="7056784" cy="3416320"/>
          </a:xfrm>
          <a:prstGeom prst="rect">
            <a:avLst/>
          </a:prstGeom>
        </p:spPr>
        <p:txBody>
          <a:bodyPr wrap="square">
            <a:spAutoFit/>
          </a:bodyPr>
          <a:lstStyle/>
          <a:p>
            <a:pPr algn="just"/>
            <a:r>
              <a:rPr lang="ru-RU" sz="2400" dirty="0" err="1">
                <a:solidFill>
                  <a:srgbClr val="000000"/>
                </a:solidFill>
                <a:latin typeface="Times New Roman" panose="02020603050405020304" pitchFamily="18" charset="0"/>
                <a:cs typeface="Times New Roman" panose="02020603050405020304" pitchFamily="18" charset="0"/>
              </a:rPr>
              <a:t>Якими</a:t>
            </a:r>
            <a:r>
              <a:rPr lang="ru-RU" sz="2400" dirty="0">
                <a:solidFill>
                  <a:srgbClr val="000000"/>
                </a:solidFill>
                <a:latin typeface="Times New Roman" panose="02020603050405020304" pitchFamily="18" charset="0"/>
                <a:cs typeface="Times New Roman" panose="02020603050405020304" pitchFamily="18" charset="0"/>
              </a:rPr>
              <a:t> постами на тему «неоромантизм» </a:t>
            </a:r>
            <a:r>
              <a:rPr lang="ru-RU" sz="2400" dirty="0" err="1">
                <a:solidFill>
                  <a:srgbClr val="000000"/>
                </a:solidFill>
                <a:latin typeface="Times New Roman" panose="02020603050405020304" pitchFamily="18" charset="0"/>
                <a:cs typeface="Times New Roman" panose="02020603050405020304" pitchFamily="18" charset="0"/>
              </a:rPr>
              <a:t>ви</a:t>
            </a:r>
            <a:r>
              <a:rPr lang="ru-RU" sz="2400" dirty="0">
                <a:solidFill>
                  <a:srgbClr val="000000"/>
                </a:solidFill>
                <a:latin typeface="Times New Roman" panose="02020603050405020304" pitchFamily="18" charset="0"/>
                <a:cs typeface="Times New Roman" panose="02020603050405020304" pitchFamily="18" charset="0"/>
              </a:rPr>
              <a:t> можете </a:t>
            </a:r>
            <a:r>
              <a:rPr lang="ru-RU" sz="2400" dirty="0" err="1">
                <a:solidFill>
                  <a:srgbClr val="000000"/>
                </a:solidFill>
                <a:latin typeface="Times New Roman" panose="02020603050405020304" pitchFamily="18" charset="0"/>
                <a:cs typeface="Times New Roman" panose="02020603050405020304" pitchFamily="18" charset="0"/>
              </a:rPr>
              <a:t>обмінятися</a:t>
            </a:r>
            <a:r>
              <a:rPr lang="ru-RU" sz="2400" dirty="0">
                <a:solidFill>
                  <a:srgbClr val="000000"/>
                </a:solidFill>
                <a:latin typeface="Times New Roman" panose="02020603050405020304" pitchFamily="18" charset="0"/>
                <a:cs typeface="Times New Roman" panose="02020603050405020304" pitchFamily="18" charset="0"/>
              </a:rPr>
              <a:t> в </a:t>
            </a:r>
            <a:r>
              <a:rPr lang="ru-RU" sz="2400" dirty="0" err="1">
                <a:solidFill>
                  <a:srgbClr val="000000"/>
                </a:solidFill>
                <a:latin typeface="Times New Roman" panose="02020603050405020304" pitchFamily="18" charset="0"/>
                <a:cs typeface="Times New Roman" panose="02020603050405020304" pitchFamily="18" charset="0"/>
              </a:rPr>
              <a:t>мережі</a:t>
            </a:r>
            <a:r>
              <a:rPr lang="ru-RU" sz="2400" dirty="0">
                <a:solidFill>
                  <a:srgbClr val="000000"/>
                </a:solidFill>
                <a:latin typeface="Times New Roman" panose="02020603050405020304" pitchFamily="18" charset="0"/>
                <a:cs typeface="Times New Roman" panose="02020603050405020304" pitchFamily="18" charset="0"/>
              </a:rPr>
              <a:t>?</a:t>
            </a:r>
          </a:p>
          <a:p>
            <a:pPr algn="just"/>
            <a:r>
              <a:rPr lang="ru-RU" sz="2400" b="1" i="1" dirty="0" err="1">
                <a:solidFill>
                  <a:srgbClr val="A20E71"/>
                </a:solidFill>
                <a:latin typeface="Times New Roman" panose="02020603050405020304" pitchFamily="18" charset="0"/>
                <a:cs typeface="Times New Roman" panose="02020603050405020304" pitchFamily="18" charset="0"/>
              </a:rPr>
              <a:t>Орієнтовні</a:t>
            </a:r>
            <a:r>
              <a:rPr lang="ru-RU" sz="2400" b="1" i="1" dirty="0">
                <a:solidFill>
                  <a:srgbClr val="A20E71"/>
                </a:solidFill>
                <a:latin typeface="Times New Roman" panose="02020603050405020304" pitchFamily="18" charset="0"/>
                <a:cs typeface="Times New Roman" panose="02020603050405020304" pitchFamily="18" charset="0"/>
              </a:rPr>
              <a:t> </a:t>
            </a:r>
            <a:r>
              <a:rPr lang="ru-RU" sz="2400" b="1" i="1" dirty="0" err="1">
                <a:solidFill>
                  <a:srgbClr val="A20E71"/>
                </a:solidFill>
                <a:latin typeface="Times New Roman" panose="02020603050405020304" pitchFamily="18" charset="0"/>
                <a:cs typeface="Times New Roman" panose="02020603050405020304" pitchFamily="18" charset="0"/>
              </a:rPr>
              <a:t>відповіді</a:t>
            </a:r>
            <a:endParaRPr lang="ru-RU" sz="2400" b="1" dirty="0">
              <a:solidFill>
                <a:srgbClr val="A20E71"/>
              </a:solidFill>
              <a:latin typeface="Times New Roman" panose="02020603050405020304" pitchFamily="18" charset="0"/>
              <a:cs typeface="Times New Roman" panose="02020603050405020304" pitchFamily="18" charset="0"/>
            </a:endParaRPr>
          </a:p>
          <a:p>
            <a:pPr algn="just"/>
            <a:r>
              <a:rPr lang="ru-RU" sz="2400" dirty="0">
                <a:solidFill>
                  <a:srgbClr val="000000"/>
                </a:solidFill>
                <a:latin typeface="Times New Roman" panose="02020603050405020304" pitchFamily="18" charset="0"/>
                <a:cs typeface="Times New Roman" panose="02020603050405020304" pitchFamily="18" charset="0"/>
              </a:rPr>
              <a:t>✵ Перегляд </a:t>
            </a:r>
            <a:r>
              <a:rPr lang="ru-RU" sz="2400" dirty="0" err="1">
                <a:solidFill>
                  <a:srgbClr val="000000"/>
                </a:solidFill>
                <a:latin typeface="Times New Roman" panose="02020603050405020304" pitchFamily="18" charset="0"/>
                <a:cs typeface="Times New Roman" panose="02020603050405020304" pitchFamily="18" charset="0"/>
              </a:rPr>
              <a:t>уривків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екранізацій</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епізодів</a:t>
            </a:r>
            <a:r>
              <a:rPr lang="ru-RU" sz="2400" dirty="0">
                <a:solidFill>
                  <a:srgbClr val="000000"/>
                </a:solidFill>
                <a:latin typeface="Times New Roman" panose="02020603050405020304" pitchFamily="18" charset="0"/>
                <a:cs typeface="Times New Roman" panose="02020603050405020304" pitchFamily="18" charset="0"/>
              </a:rPr>
              <a:t> з </a:t>
            </a:r>
            <a:r>
              <a:rPr lang="ru-RU" sz="2400" dirty="0" err="1">
                <a:solidFill>
                  <a:srgbClr val="000000"/>
                </a:solidFill>
                <a:latin typeface="Times New Roman" panose="02020603050405020304" pitchFamily="18" charset="0"/>
                <a:cs typeface="Times New Roman" panose="02020603050405020304" pitchFamily="18" charset="0"/>
              </a:rPr>
              <a:t>фільмів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кадрів</a:t>
            </a:r>
            <a:r>
              <a:rPr lang="ru-RU" sz="2400" dirty="0">
                <a:solidFill>
                  <a:srgbClr val="000000"/>
                </a:solidFill>
                <a:latin typeface="Times New Roman" panose="02020603050405020304" pitchFamily="18" charset="0"/>
                <a:cs typeface="Times New Roman" panose="02020603050405020304" pitchFamily="18" charset="0"/>
              </a:rPr>
              <a:t> з них з </a:t>
            </a:r>
            <a:r>
              <a:rPr lang="ru-RU" sz="2400" dirty="0" err="1">
                <a:solidFill>
                  <a:srgbClr val="000000"/>
                </a:solidFill>
                <a:latin typeface="Times New Roman" panose="02020603050405020304" pitchFamily="18" charset="0"/>
                <a:cs typeface="Times New Roman" panose="02020603050405020304" pitchFamily="18" charset="0"/>
              </a:rPr>
              <a:t>подальшим</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обговоренням</a:t>
            </a:r>
            <a:r>
              <a:rPr lang="ru-RU" sz="2400" dirty="0">
                <a:solidFill>
                  <a:srgbClr val="000000"/>
                </a:solidFill>
                <a:latin typeface="Times New Roman" panose="02020603050405020304" pitchFamily="18" charset="0"/>
                <a:cs typeface="Times New Roman" panose="02020603050405020304" pitchFamily="18" charset="0"/>
              </a:rPr>
              <a:t> на </a:t>
            </a:r>
            <a:r>
              <a:rPr lang="ru-RU" sz="2400" dirty="0" err="1">
                <a:solidFill>
                  <a:srgbClr val="000000"/>
                </a:solidFill>
                <a:latin typeface="Times New Roman" panose="02020603050405020304" pitchFamily="18" charset="0"/>
                <a:cs typeface="Times New Roman" panose="02020603050405020304" pitchFamily="18" charset="0"/>
              </a:rPr>
              <a:t>блозі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коментарі</a:t>
            </a:r>
            <a:r>
              <a:rPr lang="ru-RU" sz="2400" dirty="0">
                <a:solidFill>
                  <a:srgbClr val="000000"/>
                </a:solidFill>
                <a:latin typeface="Times New Roman" panose="02020603050405020304" pitchFamily="18" charset="0"/>
                <a:cs typeface="Times New Roman" panose="02020603050405020304" pitchFamily="18" charset="0"/>
              </a:rPr>
              <a:t>).</a:t>
            </a:r>
          </a:p>
          <a:p>
            <a:pPr algn="just"/>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Запропонуйте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свій</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варіант</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коментаря</a:t>
            </a:r>
            <a:r>
              <a:rPr lang="ru-RU" sz="2400" dirty="0">
                <a:solidFill>
                  <a:srgbClr val="000000"/>
                </a:solidFill>
                <a:latin typeface="Times New Roman" panose="02020603050405020304" pitchFamily="18" charset="0"/>
                <a:cs typeface="Times New Roman" panose="02020603050405020304" pitchFamily="18" charset="0"/>
              </a:rPr>
              <a:t> до </a:t>
            </a:r>
            <a:r>
              <a:rPr lang="ru-RU" sz="2400" dirty="0" err="1">
                <a:solidFill>
                  <a:srgbClr val="000000"/>
                </a:solidFill>
                <a:latin typeface="Times New Roman" panose="02020603050405020304" pitchFamily="18" charset="0"/>
                <a:cs typeface="Times New Roman" panose="02020603050405020304" pitchFamily="18" charset="0"/>
              </a:rPr>
              <a:t>прочитаного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чи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переглянутого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епізоду</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неоромантичного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твору</a:t>
            </a:r>
            <a:r>
              <a:rPr lang="ru-RU" dirty="0">
                <a:solidFill>
                  <a:srgbClr val="000000"/>
                </a:solidFill>
                <a:latin typeface="Roboto"/>
              </a:rPr>
              <a:t>.</a:t>
            </a:r>
            <a:endParaRPr lang="ru-RU" b="0" i="0" dirty="0">
              <a:solidFill>
                <a:srgbClr val="000000"/>
              </a:solidFill>
              <a:effectLst/>
              <a:latin typeface="Roboto"/>
            </a:endParaRPr>
          </a:p>
        </p:txBody>
      </p:sp>
    </p:spTree>
    <p:extLst>
      <p:ext uri="{BB962C8B-B14F-4D97-AF65-F5344CB8AC3E}">
        <p14:creationId xmlns:p14="http://schemas.microsoft.com/office/powerpoint/2010/main" val="3214728799"/>
      </p:ext>
    </p:extLst>
  </p:cSld>
  <p:clrMapOvr>
    <a:masterClrMapping/>
  </p:clrMapOvr>
  <mc:AlternateContent xmlns:mc="http://schemas.openxmlformats.org/markup-compatibility/2006" xmlns:p14="http://schemas.microsoft.com/office/powerpoint/2010/main">
    <mc:Choice Requires="p14">
      <p:transition spd="slow" p14:dur="2250" advTm="13053">
        <p14:doors dir="vert"/>
      </p:transition>
    </mc:Choice>
    <mc:Fallback xmlns="">
      <p:transition spd="slow" advTm="13053">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539552" y="476672"/>
            <a:ext cx="7992888" cy="1152128"/>
          </a:xfrm>
        </p:spPr>
        <p:style>
          <a:lnRef idx="1">
            <a:schemeClr val="accent3"/>
          </a:lnRef>
          <a:fillRef idx="3">
            <a:schemeClr val="accent3"/>
          </a:fillRef>
          <a:effectRef idx="2">
            <a:schemeClr val="accent3"/>
          </a:effectRef>
          <a:fontRef idx="minor">
            <a:schemeClr val="lt1"/>
          </a:fontRef>
        </p:style>
        <p:txBody>
          <a:bodyPr>
            <a:noAutofit/>
          </a:bodyPr>
          <a:lstStyle/>
          <a:p>
            <a:pPr lvl="0" fontAlgn="base">
              <a:spcBef>
                <a:spcPct val="20000"/>
              </a:spcBef>
              <a:spcAft>
                <a:spcPct val="0"/>
              </a:spcAft>
            </a:pPr>
            <a:r>
              <a:rPr lang="ru-RU" sz="3200" b="1" dirty="0" err="1">
                <a:solidFill>
                  <a:srgbClr val="A20E71"/>
                </a:solidFill>
                <a:latin typeface="Times New Roman" panose="02020603050405020304" pitchFamily="18" charset="0"/>
                <a:cs typeface="Times New Roman" panose="02020603050405020304" pitchFamily="18" charset="0"/>
              </a:rPr>
              <a:t>Прослуховування</a:t>
            </a:r>
            <a:r>
              <a:rPr lang="ru-RU" sz="3200" b="1" dirty="0">
                <a:solidFill>
                  <a:srgbClr val="A20E71"/>
                </a:solidFill>
                <a:latin typeface="Times New Roman" panose="02020603050405020304" pitchFamily="18" charset="0"/>
                <a:cs typeface="Times New Roman" panose="02020603050405020304" pitchFamily="18" charset="0"/>
              </a:rPr>
              <a:t> </a:t>
            </a:r>
            <a:r>
              <a:rPr lang="ru-RU" sz="3200" b="1" dirty="0" err="1">
                <a:solidFill>
                  <a:srgbClr val="A20E71"/>
                </a:solidFill>
                <a:latin typeface="Times New Roman" panose="02020603050405020304" pitchFamily="18" charset="0"/>
                <a:cs typeface="Times New Roman" panose="02020603050405020304" pitchFamily="18" charset="0"/>
              </a:rPr>
              <a:t>аудіозаписів</a:t>
            </a:r>
            <a:r>
              <a:rPr lang="ru-RU" sz="3200" b="1" dirty="0">
                <a:solidFill>
                  <a:srgbClr val="A20E71"/>
                </a:solidFill>
                <a:latin typeface="Times New Roman" panose="02020603050405020304" pitchFamily="18" charset="0"/>
                <a:cs typeface="Times New Roman" panose="02020603050405020304" pitchFamily="18" charset="0"/>
              </a:rPr>
              <a:t> </a:t>
            </a:r>
            <a:r>
              <a:rPr lang="ru-RU" sz="3200" b="1" dirty="0" err="1">
                <a:solidFill>
                  <a:srgbClr val="A20E71"/>
                </a:solidFill>
                <a:latin typeface="Times New Roman" panose="02020603050405020304" pitchFamily="18" charset="0"/>
                <a:cs typeface="Times New Roman" panose="02020603050405020304" pitchFamily="18" charset="0"/>
              </a:rPr>
              <a:t>неоромантичних</a:t>
            </a:r>
            <a:r>
              <a:rPr lang="ru-RU" sz="3200" b="1" dirty="0">
                <a:solidFill>
                  <a:srgbClr val="A20E71"/>
                </a:solidFill>
                <a:latin typeface="Times New Roman" panose="02020603050405020304" pitchFamily="18" charset="0"/>
                <a:cs typeface="Times New Roman" panose="02020603050405020304" pitchFamily="18" charset="0"/>
              </a:rPr>
              <a:t> </a:t>
            </a:r>
            <a:r>
              <a:rPr lang="ru-RU" sz="3200" b="1" dirty="0" err="1">
                <a:solidFill>
                  <a:srgbClr val="A20E71"/>
                </a:solidFill>
                <a:latin typeface="Times New Roman" panose="02020603050405020304" pitchFamily="18" charset="0"/>
                <a:cs typeface="Times New Roman" panose="02020603050405020304" pitchFamily="18" charset="0"/>
              </a:rPr>
              <a:t>творів</a:t>
            </a:r>
            <a:r>
              <a:rPr lang="ru-RU" sz="3200" b="1" dirty="0">
                <a:solidFill>
                  <a:srgbClr val="A20E71"/>
                </a:solidFill>
                <a:latin typeface="Times New Roman" panose="02020603050405020304" pitchFamily="18" charset="0"/>
                <a:cs typeface="Times New Roman" panose="02020603050405020304" pitchFamily="18" charset="0"/>
              </a:rPr>
              <a:t> (на </a:t>
            </a:r>
            <a:r>
              <a:rPr lang="ru-RU" sz="3200" b="1" dirty="0" err="1">
                <a:solidFill>
                  <a:srgbClr val="A20E71"/>
                </a:solidFill>
                <a:latin typeface="Times New Roman" panose="02020603050405020304" pitchFamily="18" charset="0"/>
                <a:cs typeface="Times New Roman" panose="02020603050405020304" pitchFamily="18" charset="0"/>
              </a:rPr>
              <a:t>вибір</a:t>
            </a:r>
            <a:r>
              <a:rPr lang="ru-RU" sz="3200" b="1" dirty="0">
                <a:solidFill>
                  <a:srgbClr val="A20E71"/>
                </a:solidFill>
                <a:latin typeface="Times New Roman" panose="02020603050405020304" pitchFamily="18" charset="0"/>
                <a:cs typeface="Times New Roman" panose="02020603050405020304" pitchFamily="18" charset="0"/>
              </a:rPr>
              <a:t> учителя).</a:t>
            </a:r>
            <a:endParaRPr lang="ru-RU" altLang="ru-RU" sz="3200" b="1" i="1" kern="0" dirty="0">
              <a:solidFill>
                <a:srgbClr val="A20E7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1043608" y="2348880"/>
            <a:ext cx="5066890" cy="400110"/>
          </a:xfrm>
          <a:prstGeom prst="rect">
            <a:avLst/>
          </a:prstGeom>
        </p:spPr>
        <p:txBody>
          <a:bodyPr wrap="square">
            <a:spAutoFit/>
          </a:bodyPr>
          <a:lstStyle/>
          <a:p>
            <a:r>
              <a:rPr lang="en-US" sz="2000" dirty="0"/>
              <a:t>https://youtu.be/svEEgS4aF3w</a:t>
            </a:r>
            <a:endParaRPr lang="ru-RU" sz="2000" dirty="0"/>
          </a:p>
        </p:txBody>
      </p:sp>
      <p:sp>
        <p:nvSpPr>
          <p:cNvPr id="9" name="Прямоугольник 8"/>
          <p:cNvSpPr/>
          <p:nvPr/>
        </p:nvSpPr>
        <p:spPr>
          <a:xfrm>
            <a:off x="755576" y="2766010"/>
            <a:ext cx="6102424" cy="646331"/>
          </a:xfrm>
          <a:prstGeom prst="rect">
            <a:avLst/>
          </a:prstGeom>
        </p:spPr>
        <p:txBody>
          <a:bodyPr wrap="square">
            <a:spAutoFit/>
          </a:bodyPr>
          <a:lstStyle/>
          <a:p>
            <a:r>
              <a:rPr lang="en-US" b="1" dirty="0" err="1">
                <a:solidFill>
                  <a:srgbClr val="0F0F0F"/>
                </a:solidFill>
                <a:latin typeface="YouTube Sans"/>
              </a:rPr>
              <a:t>Impromtu</a:t>
            </a:r>
            <a:r>
              <a:rPr lang="en-US" b="1" dirty="0">
                <a:solidFill>
                  <a:srgbClr val="0F0F0F"/>
                </a:solidFill>
                <a:latin typeface="YouTube Sans"/>
              </a:rPr>
              <a:t> </a:t>
            </a:r>
            <a:r>
              <a:rPr lang="en-US" b="1" dirty="0" err="1">
                <a:solidFill>
                  <a:srgbClr val="0F0F0F"/>
                </a:solidFill>
                <a:latin typeface="YouTube Sans"/>
              </a:rPr>
              <a:t>phantasie</a:t>
            </a:r>
            <a:r>
              <a:rPr lang="en-US" b="1" dirty="0">
                <a:solidFill>
                  <a:srgbClr val="0F0F0F"/>
                </a:solidFill>
                <a:latin typeface="YouTube Sans"/>
              </a:rPr>
              <a:t> (</a:t>
            </a:r>
            <a:r>
              <a:rPr lang="ru-RU" b="1" dirty="0" err="1">
                <a:solidFill>
                  <a:srgbClr val="0F0F0F"/>
                </a:solidFill>
                <a:latin typeface="YouTube Sans"/>
              </a:rPr>
              <a:t>Фантазія-експромт</a:t>
            </a:r>
            <a:r>
              <a:rPr lang="ru-RU" b="1" dirty="0">
                <a:solidFill>
                  <a:srgbClr val="0F0F0F"/>
                </a:solidFill>
                <a:latin typeface="YouTube Sans"/>
              </a:rPr>
              <a:t>) Ольга </a:t>
            </a:r>
            <a:r>
              <a:rPr lang="ru-RU" b="1" dirty="0" err="1">
                <a:solidFill>
                  <a:srgbClr val="0F0F0F"/>
                </a:solidFill>
                <a:latin typeface="YouTube Sans"/>
              </a:rPr>
              <a:t>Кобилянська</a:t>
            </a:r>
            <a:r>
              <a:rPr lang="ru-RU" b="1" dirty="0">
                <a:solidFill>
                  <a:srgbClr val="0F0F0F"/>
                </a:solidFill>
                <a:latin typeface="YouTube Sans"/>
              </a:rPr>
              <a:t> - </a:t>
            </a:r>
            <a:r>
              <a:rPr lang="ru-RU" b="1" dirty="0" err="1">
                <a:solidFill>
                  <a:srgbClr val="0F0F0F"/>
                </a:solidFill>
                <a:latin typeface="YouTube Sans"/>
              </a:rPr>
              <a:t>зміст</a:t>
            </a:r>
            <a:r>
              <a:rPr lang="ru-RU" b="1" dirty="0">
                <a:solidFill>
                  <a:srgbClr val="0F0F0F"/>
                </a:solidFill>
                <a:latin typeface="YouTube Sans"/>
              </a:rPr>
              <a:t> </a:t>
            </a:r>
            <a:r>
              <a:rPr lang="ru-RU" b="1" dirty="0" err="1">
                <a:solidFill>
                  <a:srgbClr val="0F0F0F"/>
                </a:solidFill>
                <a:latin typeface="YouTube Sans"/>
              </a:rPr>
              <a:t>скорочено</a:t>
            </a:r>
            <a:endParaRPr lang="ru-RU" b="1" i="0" dirty="0">
              <a:solidFill>
                <a:srgbClr val="0F0F0F"/>
              </a:solidFill>
              <a:effectLst/>
              <a:latin typeface="YouTube Sans"/>
            </a:endParaRPr>
          </a:p>
        </p:txBody>
      </p:sp>
    </p:spTree>
    <p:custDataLst>
      <p:tags r:id="rId1"/>
    </p:custDataLst>
    <p:extLst>
      <p:ext uri="{BB962C8B-B14F-4D97-AF65-F5344CB8AC3E}">
        <p14:creationId xmlns:p14="http://schemas.microsoft.com/office/powerpoint/2010/main" val="155819759"/>
      </p:ext>
    </p:extLst>
  </p:cSld>
  <p:clrMapOvr>
    <a:masterClrMapping/>
  </p:clrMapOvr>
  <mc:AlternateContent xmlns:mc="http://schemas.openxmlformats.org/markup-compatibility/2006" xmlns:p14="http://schemas.microsoft.com/office/powerpoint/2010/main">
    <mc:Choice Requires="p14">
      <p:transition spd="slow" p14:dur="1600" advTm="17614">
        <p14:prism isInverted="1"/>
      </p:transition>
    </mc:Choice>
    <mc:Fallback xmlns="">
      <p:transition spd="slow" advTm="1761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3">
                <a:tint val="50000"/>
                <a:satMod val="300000"/>
              </a:schemeClr>
            </a:gs>
            <a:gs pos="23000">
              <a:srgbClr val="0070C0"/>
            </a:gs>
            <a:gs pos="100000">
              <a:schemeClr val="accent3">
                <a:tint val="15000"/>
                <a:satMod val="350000"/>
              </a:schemeClr>
            </a:gs>
          </a:gsLst>
          <a:lin ang="162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solidFill>
                  <a:srgbClr val="996633"/>
                </a:solidFill>
              </a:rPr>
              <a:t>Практичне завдання </a:t>
            </a:r>
            <a:endParaRPr lang="ru-RU" b="1" dirty="0">
              <a:solidFill>
                <a:srgbClr val="996633"/>
              </a:solidFill>
            </a:endParaRPr>
          </a:p>
        </p:txBody>
      </p:sp>
      <p:pic>
        <p:nvPicPr>
          <p:cNvPr id="4" name="Объект 3"/>
          <p:cNvPicPr>
            <a:picLocks noGrp="1" noChangeAspect="1"/>
          </p:cNvPicPr>
          <p:nvPr>
            <p:ph idx="1"/>
          </p:nvPr>
        </p:nvPicPr>
        <p:blipFill>
          <a:blip r:embed="rId2"/>
          <a:stretch>
            <a:fillRect/>
          </a:stretch>
        </p:blipFill>
        <p:spPr>
          <a:xfrm>
            <a:off x="1" y="1417638"/>
            <a:ext cx="9144000" cy="5323730"/>
          </a:xfrm>
          <a:prstGeom prst="rect">
            <a:avLst/>
          </a:prstGeom>
        </p:spPr>
      </p:pic>
    </p:spTree>
    <p:extLst>
      <p:ext uri="{BB962C8B-B14F-4D97-AF65-F5344CB8AC3E}">
        <p14:creationId xmlns:p14="http://schemas.microsoft.com/office/powerpoint/2010/main" val="149635996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Подзаголовок 4"/>
          <p:cNvSpPr>
            <a:spLocks noGrp="1"/>
          </p:cNvSpPr>
          <p:nvPr>
            <p:ph type="subTitle" idx="1"/>
          </p:nvPr>
        </p:nvSpPr>
        <p:spPr>
          <a:xfrm>
            <a:off x="539552" y="1700808"/>
            <a:ext cx="8064896" cy="4680520"/>
          </a:xfrm>
        </p:spPr>
        <p:style>
          <a:lnRef idx="1">
            <a:schemeClr val="accent3"/>
          </a:lnRef>
          <a:fillRef idx="2">
            <a:schemeClr val="accent3"/>
          </a:fillRef>
          <a:effectRef idx="1">
            <a:schemeClr val="accent3"/>
          </a:effectRef>
          <a:fontRef idx="minor">
            <a:schemeClr val="dk1"/>
          </a:fontRef>
        </p:style>
        <p:txBody>
          <a:bodyPr>
            <a:normAutofit lnSpcReduction="10000"/>
          </a:bodyPr>
          <a:lstStyle/>
          <a:p>
            <a:pPr algn="just"/>
            <a:r>
              <a:rPr lang="ru-RU" sz="2800" dirty="0">
                <a:solidFill>
                  <a:srgbClr val="000000"/>
                </a:solidFill>
                <a:latin typeface="Roboto"/>
              </a:rPr>
              <a:t>✵ Толерантно </a:t>
            </a:r>
            <a:r>
              <a:rPr lang="ru-RU" sz="2800" dirty="0" err="1">
                <a:solidFill>
                  <a:srgbClr val="000000"/>
                </a:solidFill>
                <a:latin typeface="Roboto"/>
              </a:rPr>
              <a:t>відстоювати</a:t>
            </a:r>
            <a:r>
              <a:rPr lang="ru-RU" sz="2800" dirty="0">
                <a:solidFill>
                  <a:srgbClr val="000000"/>
                </a:solidFill>
                <a:latin typeface="Roboto"/>
              </a:rPr>
              <a:t> </a:t>
            </a:r>
            <a:r>
              <a:rPr lang="ru-RU" sz="2800" dirty="0" err="1">
                <a:solidFill>
                  <a:srgbClr val="000000"/>
                </a:solidFill>
                <a:latin typeface="Roboto"/>
              </a:rPr>
              <a:t>власну</a:t>
            </a:r>
            <a:r>
              <a:rPr lang="ru-RU" sz="2800" dirty="0">
                <a:solidFill>
                  <a:srgbClr val="000000"/>
                </a:solidFill>
                <a:latin typeface="Roboto"/>
              </a:rPr>
              <a:t> </a:t>
            </a:r>
            <a:r>
              <a:rPr lang="ru-RU" sz="2800" dirty="0" err="1">
                <a:solidFill>
                  <a:srgbClr val="000000"/>
                </a:solidFill>
                <a:latin typeface="Roboto"/>
              </a:rPr>
              <a:t>позицію</a:t>
            </a:r>
            <a:r>
              <a:rPr lang="ru-RU" sz="2800" dirty="0">
                <a:solidFill>
                  <a:srgbClr val="000000"/>
                </a:solidFill>
                <a:latin typeface="Roboto"/>
              </a:rPr>
              <a:t> в </a:t>
            </a:r>
            <a:r>
              <a:rPr lang="ru-RU" sz="2800" dirty="0" err="1">
                <a:solidFill>
                  <a:srgbClr val="000000"/>
                </a:solidFill>
                <a:latin typeface="Roboto"/>
              </a:rPr>
              <a:t>дискусії</a:t>
            </a:r>
            <a:r>
              <a:rPr lang="ru-RU" sz="2800" dirty="0">
                <a:solidFill>
                  <a:srgbClr val="000000"/>
                </a:solidFill>
                <a:latin typeface="Roboto"/>
              </a:rPr>
              <a:t>;</a:t>
            </a:r>
          </a:p>
          <a:p>
            <a:pPr algn="just"/>
            <a:r>
              <a:rPr lang="ru-RU" sz="2800" dirty="0">
                <a:solidFill>
                  <a:srgbClr val="000000"/>
                </a:solidFill>
                <a:latin typeface="Roboto"/>
              </a:rPr>
              <a:t>✵ </a:t>
            </a:r>
            <a:r>
              <a:rPr lang="ru-RU" sz="2800" dirty="0" err="1">
                <a:solidFill>
                  <a:srgbClr val="000000"/>
                </a:solidFill>
                <a:latin typeface="Roboto"/>
              </a:rPr>
              <a:t>розрізняти</a:t>
            </a:r>
            <a:r>
              <a:rPr lang="ru-RU" sz="2800" dirty="0">
                <a:solidFill>
                  <a:srgbClr val="000000"/>
                </a:solidFill>
                <a:latin typeface="Roboto"/>
              </a:rPr>
              <a:t> </a:t>
            </a:r>
            <a:r>
              <a:rPr lang="ru-RU" sz="2800" dirty="0" err="1">
                <a:solidFill>
                  <a:srgbClr val="000000"/>
                </a:solidFill>
                <a:latin typeface="Roboto"/>
              </a:rPr>
              <a:t>маніпулятивні</a:t>
            </a:r>
            <a:r>
              <a:rPr lang="ru-RU" sz="2800" dirty="0">
                <a:solidFill>
                  <a:srgbClr val="000000"/>
                </a:solidFill>
                <a:latin typeface="Roboto"/>
              </a:rPr>
              <a:t> </a:t>
            </a:r>
            <a:r>
              <a:rPr lang="ru-RU" sz="2800" dirty="0" err="1">
                <a:solidFill>
                  <a:srgbClr val="000000"/>
                </a:solidFill>
                <a:latin typeface="Roboto"/>
              </a:rPr>
              <a:t>технології</a:t>
            </a:r>
            <a:r>
              <a:rPr lang="ru-RU" sz="2800" dirty="0">
                <a:solidFill>
                  <a:srgbClr val="000000"/>
                </a:solidFill>
                <a:latin typeface="Roboto"/>
              </a:rPr>
              <a:t> і </a:t>
            </a:r>
            <a:r>
              <a:rPr lang="ru-RU" sz="2800" dirty="0" err="1">
                <a:solidFill>
                  <a:srgbClr val="000000"/>
                </a:solidFill>
                <a:latin typeface="Roboto"/>
              </a:rPr>
              <a:t>протистояти</a:t>
            </a:r>
            <a:r>
              <a:rPr lang="ru-RU" sz="2800" dirty="0">
                <a:solidFill>
                  <a:srgbClr val="000000"/>
                </a:solidFill>
                <a:latin typeface="Roboto"/>
              </a:rPr>
              <a:t> </a:t>
            </a:r>
            <a:r>
              <a:rPr lang="ru-RU" sz="2800" dirty="0" err="1">
                <a:solidFill>
                  <a:srgbClr val="000000"/>
                </a:solidFill>
                <a:latin typeface="Roboto"/>
              </a:rPr>
              <a:t>їм</a:t>
            </a:r>
            <a:r>
              <a:rPr lang="ru-RU" sz="2800" dirty="0">
                <a:solidFill>
                  <a:srgbClr val="000000"/>
                </a:solidFill>
                <a:latin typeface="Roboto"/>
              </a:rPr>
              <a:t>;</a:t>
            </a:r>
          </a:p>
          <a:p>
            <a:pPr algn="just"/>
            <a:r>
              <a:rPr lang="ru-RU" sz="2800" dirty="0">
                <a:solidFill>
                  <a:srgbClr val="000000"/>
                </a:solidFill>
                <a:latin typeface="Roboto"/>
              </a:rPr>
              <a:t>✵ </a:t>
            </a:r>
            <a:r>
              <a:rPr lang="ru-RU" sz="2800" dirty="0" err="1">
                <a:solidFill>
                  <a:srgbClr val="000000"/>
                </a:solidFill>
                <a:latin typeface="Roboto"/>
              </a:rPr>
              <a:t>аргументовано</a:t>
            </a:r>
            <a:r>
              <a:rPr lang="ru-RU" sz="2800" dirty="0">
                <a:solidFill>
                  <a:srgbClr val="000000"/>
                </a:solidFill>
                <a:latin typeface="Roboto"/>
              </a:rPr>
              <a:t> і грамотно </a:t>
            </a:r>
            <a:r>
              <a:rPr lang="ru-RU" sz="2800" dirty="0" err="1">
                <a:solidFill>
                  <a:srgbClr val="000000"/>
                </a:solidFill>
                <a:latin typeface="Roboto"/>
              </a:rPr>
              <a:t>висловлювати</a:t>
            </a:r>
            <a:r>
              <a:rPr lang="ru-RU" sz="2800" dirty="0">
                <a:solidFill>
                  <a:srgbClr val="000000"/>
                </a:solidFill>
                <a:latin typeface="Roboto"/>
              </a:rPr>
              <a:t> </a:t>
            </a:r>
            <a:r>
              <a:rPr lang="ru-RU" sz="2800" dirty="0" err="1">
                <a:solidFill>
                  <a:srgbClr val="000000"/>
                </a:solidFill>
                <a:latin typeface="Roboto"/>
              </a:rPr>
              <a:t>власну</a:t>
            </a:r>
            <a:r>
              <a:rPr lang="ru-RU" sz="2800" dirty="0">
                <a:solidFill>
                  <a:srgbClr val="000000"/>
                </a:solidFill>
                <a:latin typeface="Roboto"/>
              </a:rPr>
              <a:t> думку </a:t>
            </a:r>
            <a:r>
              <a:rPr lang="ru-RU" sz="2800" dirty="0" err="1">
                <a:solidFill>
                  <a:srgbClr val="000000"/>
                </a:solidFill>
                <a:latin typeface="Roboto"/>
              </a:rPr>
              <a:t>щодо</a:t>
            </a:r>
            <a:r>
              <a:rPr lang="ru-RU" sz="2800" dirty="0">
                <a:solidFill>
                  <a:srgbClr val="000000"/>
                </a:solidFill>
                <a:latin typeface="Roboto"/>
              </a:rPr>
              <a:t> </a:t>
            </a:r>
            <a:r>
              <a:rPr lang="ru-RU" sz="2800" dirty="0" err="1">
                <a:solidFill>
                  <a:srgbClr val="000000"/>
                </a:solidFill>
                <a:latin typeface="Roboto"/>
              </a:rPr>
              <a:t>суспільно-політичних</a:t>
            </a:r>
            <a:r>
              <a:rPr lang="ru-RU" sz="2800" dirty="0">
                <a:solidFill>
                  <a:srgbClr val="000000"/>
                </a:solidFill>
                <a:latin typeface="Roboto"/>
              </a:rPr>
              <a:t> </a:t>
            </a:r>
            <a:r>
              <a:rPr lang="ru-RU" sz="2800" dirty="0" err="1">
                <a:solidFill>
                  <a:srgbClr val="000000"/>
                </a:solidFill>
                <a:latin typeface="Roboto"/>
              </a:rPr>
              <a:t>питань</a:t>
            </a:r>
            <a:r>
              <a:rPr lang="ru-RU" sz="2800" dirty="0">
                <a:solidFill>
                  <a:srgbClr val="000000"/>
                </a:solidFill>
                <a:latin typeface="Roboto"/>
              </a:rPr>
              <a:t>;</a:t>
            </a:r>
          </a:p>
          <a:p>
            <a:pPr algn="just"/>
            <a:r>
              <a:rPr lang="ru-RU" sz="2800" dirty="0">
                <a:solidFill>
                  <a:srgbClr val="000000"/>
                </a:solidFill>
                <a:latin typeface="Roboto"/>
              </a:rPr>
              <a:t>✵ </a:t>
            </a:r>
            <a:r>
              <a:rPr lang="ru-RU" sz="2800" dirty="0" err="1">
                <a:solidFill>
                  <a:srgbClr val="000000"/>
                </a:solidFill>
                <a:latin typeface="Roboto"/>
              </a:rPr>
              <a:t>уникати</a:t>
            </a:r>
            <a:r>
              <a:rPr lang="ru-RU" sz="2800" dirty="0">
                <a:solidFill>
                  <a:srgbClr val="000000"/>
                </a:solidFill>
                <a:latin typeface="Roboto"/>
              </a:rPr>
              <a:t> </a:t>
            </a:r>
            <a:r>
              <a:rPr lang="ru-RU" sz="2800" dirty="0" err="1">
                <a:solidFill>
                  <a:srgbClr val="000000"/>
                </a:solidFill>
                <a:latin typeface="Roboto"/>
              </a:rPr>
              <a:t>дискримінації</a:t>
            </a:r>
            <a:r>
              <a:rPr lang="ru-RU" sz="2800" dirty="0">
                <a:solidFill>
                  <a:srgbClr val="000000"/>
                </a:solidFill>
                <a:latin typeface="Roboto"/>
              </a:rPr>
              <a:t> </a:t>
            </a:r>
            <a:r>
              <a:rPr lang="ru-RU" sz="2800" dirty="0" err="1">
                <a:solidFill>
                  <a:srgbClr val="000000"/>
                </a:solidFill>
                <a:latin typeface="Roboto"/>
              </a:rPr>
              <a:t>інших</a:t>
            </a:r>
            <a:r>
              <a:rPr lang="ru-RU" sz="2800" dirty="0">
                <a:solidFill>
                  <a:srgbClr val="000000"/>
                </a:solidFill>
                <a:latin typeface="Roboto"/>
              </a:rPr>
              <a:t> у </a:t>
            </a:r>
            <a:r>
              <a:rPr lang="ru-RU" sz="2800" dirty="0" err="1">
                <a:solidFill>
                  <a:srgbClr val="000000"/>
                </a:solidFill>
                <a:latin typeface="Roboto"/>
              </a:rPr>
              <a:t>процесі</a:t>
            </a:r>
            <a:r>
              <a:rPr lang="ru-RU" sz="2800" dirty="0">
                <a:solidFill>
                  <a:srgbClr val="000000"/>
                </a:solidFill>
                <a:latin typeface="Roboto"/>
              </a:rPr>
              <a:t> </a:t>
            </a:r>
            <a:r>
              <a:rPr lang="ru-RU" sz="2800" dirty="0" err="1">
                <a:solidFill>
                  <a:srgbClr val="000000"/>
                </a:solidFill>
                <a:latin typeface="Roboto"/>
              </a:rPr>
              <a:t>спілкування</a:t>
            </a:r>
            <a:r>
              <a:rPr lang="ru-RU" sz="2800" dirty="0">
                <a:solidFill>
                  <a:srgbClr val="000000"/>
                </a:solidFill>
                <a:latin typeface="Roboto"/>
              </a:rPr>
              <a:t>;</a:t>
            </a:r>
          </a:p>
          <a:p>
            <a:pPr algn="just"/>
            <a:r>
              <a:rPr lang="ru-RU" sz="2800" dirty="0">
                <a:solidFill>
                  <a:srgbClr val="000000"/>
                </a:solidFill>
                <a:latin typeface="Roboto"/>
              </a:rPr>
              <a:t>✵ критично </a:t>
            </a:r>
            <a:r>
              <a:rPr lang="ru-RU" sz="2800" dirty="0" err="1">
                <a:solidFill>
                  <a:srgbClr val="000000"/>
                </a:solidFill>
                <a:latin typeface="Roboto"/>
              </a:rPr>
              <a:t>оцінювати</a:t>
            </a:r>
            <a:r>
              <a:rPr lang="ru-RU" sz="2800" dirty="0">
                <a:solidFill>
                  <a:srgbClr val="000000"/>
                </a:solidFill>
                <a:latin typeface="Roboto"/>
              </a:rPr>
              <a:t> </a:t>
            </a:r>
            <a:r>
              <a:rPr lang="ru-RU" sz="2800" dirty="0" err="1">
                <a:solidFill>
                  <a:srgbClr val="000000"/>
                </a:solidFill>
                <a:latin typeface="Roboto"/>
              </a:rPr>
              <a:t>тексти</a:t>
            </a:r>
            <a:r>
              <a:rPr lang="ru-RU" sz="2800" dirty="0">
                <a:solidFill>
                  <a:srgbClr val="000000"/>
                </a:solidFill>
                <a:latin typeface="Roboto"/>
              </a:rPr>
              <a:t> </a:t>
            </a:r>
            <a:r>
              <a:rPr lang="ru-RU" sz="2800" dirty="0" err="1">
                <a:solidFill>
                  <a:srgbClr val="000000"/>
                </a:solidFill>
                <a:latin typeface="Roboto"/>
              </a:rPr>
              <a:t>соціально-політичного</a:t>
            </a:r>
            <a:r>
              <a:rPr lang="ru-RU" sz="2800" dirty="0">
                <a:solidFill>
                  <a:srgbClr val="000000"/>
                </a:solidFill>
                <a:latin typeface="Roboto"/>
              </a:rPr>
              <a:t> </a:t>
            </a:r>
            <a:r>
              <a:rPr lang="ru-RU" sz="2800" dirty="0" err="1">
                <a:solidFill>
                  <a:srgbClr val="000000"/>
                </a:solidFill>
                <a:latin typeface="Roboto"/>
              </a:rPr>
              <a:t>змісту</a:t>
            </a:r>
            <a:r>
              <a:rPr lang="ru-RU" sz="2800" dirty="0">
                <a:solidFill>
                  <a:srgbClr val="000000"/>
                </a:solidFill>
                <a:latin typeface="Roboto"/>
              </a:rPr>
              <a:t>.</a:t>
            </a:r>
            <a:endParaRPr lang="ru-RU" sz="2800" b="0" i="0" dirty="0">
              <a:solidFill>
                <a:srgbClr val="000000"/>
              </a:solidFill>
              <a:effectLst/>
              <a:latin typeface="Roboto"/>
            </a:endParaRPr>
          </a:p>
        </p:txBody>
      </p:sp>
      <p:sp>
        <p:nvSpPr>
          <p:cNvPr id="6" name="TextBox 5"/>
          <p:cNvSpPr txBox="1"/>
          <p:nvPr/>
        </p:nvSpPr>
        <p:spPr>
          <a:xfrm>
            <a:off x="755576" y="764704"/>
            <a:ext cx="7764320" cy="646331"/>
          </a:xfrm>
          <a:prstGeom prst="rect">
            <a:avLst/>
          </a:prstGeom>
          <a:noFill/>
        </p:spPr>
        <p:txBody>
          <a:bodyPr wrap="square" rtlCol="0">
            <a:spAutoFit/>
          </a:bodyPr>
          <a:lstStyle/>
          <a:p>
            <a:pPr marL="342900" lvl="0" indent="-342900" eaLnBrk="0" fontAlgn="base" hangingPunct="0">
              <a:spcBef>
                <a:spcPct val="20000"/>
              </a:spcBef>
              <a:spcAft>
                <a:spcPct val="0"/>
              </a:spcAft>
              <a:buFont typeface="Arial" charset="0"/>
              <a:buChar char="•"/>
            </a:pPr>
            <a:r>
              <a:rPr lang="ru-RU" sz="3600" b="1" i="1" dirty="0">
                <a:solidFill>
                  <a:srgbClr val="00B050"/>
                </a:solidFill>
                <a:latin typeface="Times New Roman" panose="02020603050405020304" pitchFamily="18" charset="0"/>
                <a:cs typeface="Times New Roman" panose="02020603050405020304" pitchFamily="18" charset="0"/>
              </a:rPr>
              <a:t>Правила </a:t>
            </a:r>
            <a:r>
              <a:rPr lang="ru-RU" sz="3600" b="1" i="1" dirty="0" err="1">
                <a:solidFill>
                  <a:srgbClr val="00B050"/>
                </a:solidFill>
                <a:latin typeface="Times New Roman" panose="02020603050405020304" pitchFamily="18" charset="0"/>
                <a:cs typeface="Times New Roman" panose="02020603050405020304" pitchFamily="18" charset="0"/>
              </a:rPr>
              <a:t>ведення</a:t>
            </a:r>
            <a:r>
              <a:rPr lang="ru-RU" sz="3600" b="1" i="1" dirty="0">
                <a:solidFill>
                  <a:srgbClr val="00B050"/>
                </a:solidFill>
                <a:latin typeface="Times New Roman" panose="02020603050405020304" pitchFamily="18" charset="0"/>
                <a:cs typeface="Times New Roman" panose="02020603050405020304" pitchFamily="18" charset="0"/>
              </a:rPr>
              <a:t> блогу</a:t>
            </a:r>
            <a:endParaRPr lang="ru-RU" sz="3600" b="1" dirty="0">
              <a:solidFill>
                <a:srgbClr val="00B05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032181071"/>
      </p:ext>
    </p:extLst>
  </p:cSld>
  <p:clrMapOvr>
    <a:masterClrMapping/>
  </p:clrMapOvr>
  <mc:AlternateContent xmlns:mc="http://schemas.openxmlformats.org/markup-compatibility/2006" xmlns:p14="http://schemas.microsoft.com/office/powerpoint/2010/main">
    <mc:Choice Requires="p14">
      <p:transition spd="slow" p14:dur="2000" advTm="18843">
        <p14:prism/>
      </p:transition>
    </mc:Choice>
    <mc:Fallback xmlns="">
      <p:transition spd="slow" advTm="188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2250" fill="hold"/>
                                        <p:tgtEl>
                                          <p:spTgt spid="5">
                                            <p:bg/>
                                          </p:spTgt>
                                        </p:tgtEl>
                                        <p:attrNameLst>
                                          <p:attrName>ppt_w</p:attrName>
                                        </p:attrNameLst>
                                      </p:cBhvr>
                                      <p:tavLst>
                                        <p:tav tm="0">
                                          <p:val>
                                            <p:fltVal val="0"/>
                                          </p:val>
                                        </p:tav>
                                        <p:tav tm="100000">
                                          <p:val>
                                            <p:strVal val="#ppt_w"/>
                                          </p:val>
                                        </p:tav>
                                      </p:tavLst>
                                    </p:anim>
                                    <p:anim calcmode="lin" valueType="num">
                                      <p:cBhvr>
                                        <p:cTn id="8" dur="2250" fill="hold"/>
                                        <p:tgtEl>
                                          <p:spTgt spid="5">
                                            <p:bg/>
                                          </p:spTgt>
                                        </p:tgtEl>
                                        <p:attrNameLst>
                                          <p:attrName>ppt_h</p:attrName>
                                        </p:attrNameLst>
                                      </p:cBhvr>
                                      <p:tavLst>
                                        <p:tav tm="0">
                                          <p:val>
                                            <p:fltVal val="0"/>
                                          </p:val>
                                        </p:tav>
                                        <p:tav tm="100000">
                                          <p:val>
                                            <p:strVal val="#ppt_h"/>
                                          </p:val>
                                        </p:tav>
                                      </p:tavLst>
                                    </p:anim>
                                    <p:animEffect transition="in" filter="fade">
                                      <p:cBhvr>
                                        <p:cTn id="9" dur="2250"/>
                                        <p:tgtEl>
                                          <p:spTgt spid="5">
                                            <p:bg/>
                                          </p:spTgt>
                                        </p:tgtEl>
                                      </p:cBhvr>
                                    </p:animEffect>
                                  </p:childTnLst>
                                </p:cTn>
                              </p:par>
                            </p:childTnLst>
                          </p:cTn>
                        </p:par>
                        <p:par>
                          <p:cTn id="10" fill="hold">
                            <p:stCondLst>
                              <p:cond delay="2250"/>
                            </p:stCondLst>
                            <p:childTnLst>
                              <p:par>
                                <p:cTn id="11" presetID="53" presetClass="entr" presetSubtype="16" fill="hold" grpId="0"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2250" fill="hold"/>
                                        <p:tgtEl>
                                          <p:spTgt spid="5">
                                            <p:txEl>
                                              <p:pRg st="0" end="0"/>
                                            </p:txEl>
                                          </p:spTgt>
                                        </p:tgtEl>
                                        <p:attrNameLst>
                                          <p:attrName>ppt_w</p:attrName>
                                        </p:attrNameLst>
                                      </p:cBhvr>
                                      <p:tavLst>
                                        <p:tav tm="0">
                                          <p:val>
                                            <p:fltVal val="0"/>
                                          </p:val>
                                        </p:tav>
                                        <p:tav tm="100000">
                                          <p:val>
                                            <p:strVal val="#ppt_w"/>
                                          </p:val>
                                        </p:tav>
                                      </p:tavLst>
                                    </p:anim>
                                    <p:anim calcmode="lin" valueType="num">
                                      <p:cBhvr>
                                        <p:cTn id="14" dur="225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5" dur="2250"/>
                                        <p:tgtEl>
                                          <p:spTgt spid="5">
                                            <p:txEl>
                                              <p:pRg st="0" end="0"/>
                                            </p:txEl>
                                          </p:spTgt>
                                        </p:tgtEl>
                                      </p:cBhvr>
                                    </p:animEffect>
                                  </p:childTnLst>
                                </p:cTn>
                              </p:par>
                            </p:childTnLst>
                          </p:cTn>
                        </p:par>
                        <p:par>
                          <p:cTn id="16" fill="hold">
                            <p:stCondLst>
                              <p:cond delay="4500"/>
                            </p:stCondLst>
                            <p:childTnLst>
                              <p:par>
                                <p:cTn id="17" presetID="53" presetClass="entr" presetSubtype="16" fill="hold" grpId="0" nodeType="after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p:cTn id="19" dur="2250" fill="hold"/>
                                        <p:tgtEl>
                                          <p:spTgt spid="5">
                                            <p:txEl>
                                              <p:pRg st="1" end="1"/>
                                            </p:txEl>
                                          </p:spTgt>
                                        </p:tgtEl>
                                        <p:attrNameLst>
                                          <p:attrName>ppt_w</p:attrName>
                                        </p:attrNameLst>
                                      </p:cBhvr>
                                      <p:tavLst>
                                        <p:tav tm="0">
                                          <p:val>
                                            <p:fltVal val="0"/>
                                          </p:val>
                                        </p:tav>
                                        <p:tav tm="100000">
                                          <p:val>
                                            <p:strVal val="#ppt_w"/>
                                          </p:val>
                                        </p:tav>
                                      </p:tavLst>
                                    </p:anim>
                                    <p:anim calcmode="lin" valueType="num">
                                      <p:cBhvr>
                                        <p:cTn id="20" dur="225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1" dur="2250"/>
                                        <p:tgtEl>
                                          <p:spTgt spid="5">
                                            <p:txEl>
                                              <p:pRg st="1" end="1"/>
                                            </p:txEl>
                                          </p:spTgt>
                                        </p:tgtEl>
                                      </p:cBhvr>
                                    </p:animEffect>
                                  </p:childTnLst>
                                </p:cTn>
                              </p:par>
                            </p:childTnLst>
                          </p:cTn>
                        </p:par>
                        <p:par>
                          <p:cTn id="22" fill="hold">
                            <p:stCondLst>
                              <p:cond delay="6750"/>
                            </p:stCondLst>
                            <p:childTnLst>
                              <p:par>
                                <p:cTn id="23" presetID="53" presetClass="entr" presetSubtype="16" fill="hold" grpId="0" nodeType="after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 calcmode="lin" valueType="num">
                                      <p:cBhvr>
                                        <p:cTn id="25" dur="2250" fill="hold"/>
                                        <p:tgtEl>
                                          <p:spTgt spid="5">
                                            <p:txEl>
                                              <p:pRg st="2" end="2"/>
                                            </p:txEl>
                                          </p:spTgt>
                                        </p:tgtEl>
                                        <p:attrNameLst>
                                          <p:attrName>ppt_w</p:attrName>
                                        </p:attrNameLst>
                                      </p:cBhvr>
                                      <p:tavLst>
                                        <p:tav tm="0">
                                          <p:val>
                                            <p:fltVal val="0"/>
                                          </p:val>
                                        </p:tav>
                                        <p:tav tm="100000">
                                          <p:val>
                                            <p:strVal val="#ppt_w"/>
                                          </p:val>
                                        </p:tav>
                                      </p:tavLst>
                                    </p:anim>
                                    <p:anim calcmode="lin" valueType="num">
                                      <p:cBhvr>
                                        <p:cTn id="26" dur="225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7" dur="2250"/>
                                        <p:tgtEl>
                                          <p:spTgt spid="5">
                                            <p:txEl>
                                              <p:pRg st="2" end="2"/>
                                            </p:txEl>
                                          </p:spTgt>
                                        </p:tgtEl>
                                      </p:cBhvr>
                                    </p:animEffect>
                                  </p:childTnLst>
                                </p:cTn>
                              </p:par>
                            </p:childTnLst>
                          </p:cTn>
                        </p:par>
                        <p:par>
                          <p:cTn id="28" fill="hold">
                            <p:stCondLst>
                              <p:cond delay="9000"/>
                            </p:stCondLst>
                            <p:childTnLst>
                              <p:par>
                                <p:cTn id="29" presetID="53" presetClass="entr" presetSubtype="16" fill="hold" grpId="0" nodeType="after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p:cTn id="31" dur="2250" fill="hold"/>
                                        <p:tgtEl>
                                          <p:spTgt spid="5">
                                            <p:txEl>
                                              <p:pRg st="3" end="3"/>
                                            </p:txEl>
                                          </p:spTgt>
                                        </p:tgtEl>
                                        <p:attrNameLst>
                                          <p:attrName>ppt_w</p:attrName>
                                        </p:attrNameLst>
                                      </p:cBhvr>
                                      <p:tavLst>
                                        <p:tav tm="0">
                                          <p:val>
                                            <p:fltVal val="0"/>
                                          </p:val>
                                        </p:tav>
                                        <p:tav tm="100000">
                                          <p:val>
                                            <p:strVal val="#ppt_w"/>
                                          </p:val>
                                        </p:tav>
                                      </p:tavLst>
                                    </p:anim>
                                    <p:anim calcmode="lin" valueType="num">
                                      <p:cBhvr>
                                        <p:cTn id="32" dur="225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33" dur="2250"/>
                                        <p:tgtEl>
                                          <p:spTgt spid="5">
                                            <p:txEl>
                                              <p:pRg st="3" end="3"/>
                                            </p:txEl>
                                          </p:spTgt>
                                        </p:tgtEl>
                                      </p:cBhvr>
                                    </p:animEffect>
                                  </p:childTnLst>
                                </p:cTn>
                              </p:par>
                            </p:childTnLst>
                          </p:cTn>
                        </p:par>
                        <p:par>
                          <p:cTn id="34" fill="hold">
                            <p:stCondLst>
                              <p:cond delay="11250"/>
                            </p:stCondLst>
                            <p:childTnLst>
                              <p:par>
                                <p:cTn id="35" presetID="53" presetClass="entr" presetSubtype="16" fill="hold" grpId="0" nodeType="afterEffect">
                                  <p:stCondLst>
                                    <p:cond delay="0"/>
                                  </p:stCondLst>
                                  <p:childTnLst>
                                    <p:set>
                                      <p:cBhvr>
                                        <p:cTn id="36" dur="1" fill="hold">
                                          <p:stCondLst>
                                            <p:cond delay="0"/>
                                          </p:stCondLst>
                                        </p:cTn>
                                        <p:tgtEl>
                                          <p:spTgt spid="5">
                                            <p:txEl>
                                              <p:pRg st="4" end="4"/>
                                            </p:txEl>
                                          </p:spTgt>
                                        </p:tgtEl>
                                        <p:attrNameLst>
                                          <p:attrName>style.visibility</p:attrName>
                                        </p:attrNameLst>
                                      </p:cBhvr>
                                      <p:to>
                                        <p:strVal val="visible"/>
                                      </p:to>
                                    </p:set>
                                    <p:anim calcmode="lin" valueType="num">
                                      <p:cBhvr>
                                        <p:cTn id="37" dur="2250" fill="hold"/>
                                        <p:tgtEl>
                                          <p:spTgt spid="5">
                                            <p:txEl>
                                              <p:pRg st="4" end="4"/>
                                            </p:txEl>
                                          </p:spTgt>
                                        </p:tgtEl>
                                        <p:attrNameLst>
                                          <p:attrName>ppt_w</p:attrName>
                                        </p:attrNameLst>
                                      </p:cBhvr>
                                      <p:tavLst>
                                        <p:tav tm="0">
                                          <p:val>
                                            <p:fltVal val="0"/>
                                          </p:val>
                                        </p:tav>
                                        <p:tav tm="100000">
                                          <p:val>
                                            <p:strVal val="#ppt_w"/>
                                          </p:val>
                                        </p:tav>
                                      </p:tavLst>
                                    </p:anim>
                                    <p:anim calcmode="lin" valueType="num">
                                      <p:cBhvr>
                                        <p:cTn id="38" dur="225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39" dur="2250"/>
                                        <p:tgtEl>
                                          <p:spTgt spid="5">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2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Объект 1"/>
          <p:cNvSpPr>
            <a:spLocks noGrp="1"/>
          </p:cNvSpPr>
          <p:nvPr>
            <p:ph sz="half" idx="1"/>
          </p:nvPr>
        </p:nvSpPr>
        <p:spPr>
          <a:xfrm>
            <a:off x="457200" y="1600200"/>
            <a:ext cx="8003232" cy="4525963"/>
          </a:xfrm>
        </p:spPr>
        <p:txBody>
          <a:bodyPr/>
          <a:lstStyle/>
          <a:p>
            <a:r>
              <a:rPr lang="ru-RU" dirty="0">
                <a:solidFill>
                  <a:srgbClr val="000000"/>
                </a:solidFill>
                <a:latin typeface="Times New Roman" panose="02020603050405020304" pitchFamily="18" charset="0"/>
                <a:cs typeface="Times New Roman" panose="02020603050405020304" pitchFamily="18" charset="0"/>
              </a:rPr>
              <a:t>Прочитайте </a:t>
            </a:r>
            <a:r>
              <a:rPr lang="ru-RU" dirty="0" err="1">
                <a:solidFill>
                  <a:srgbClr val="000000"/>
                </a:solidFill>
                <a:latin typeface="Times New Roman" panose="02020603050405020304" pitchFamily="18" charset="0"/>
                <a:cs typeface="Times New Roman" panose="02020603050405020304" pitchFamily="18" charset="0"/>
              </a:rPr>
              <a:t>пости-відгуки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учнів</a:t>
            </a:r>
            <a:r>
              <a:rPr lang="ru-RU" dirty="0">
                <a:solidFill>
                  <a:srgbClr val="000000"/>
                </a:solidFill>
                <a:latin typeface="Times New Roman" panose="02020603050405020304" pitchFamily="18" charset="0"/>
                <a:cs typeface="Times New Roman" panose="02020603050405020304" pitchFamily="18" charset="0"/>
              </a:rPr>
              <a:t> на твори М. </a:t>
            </a:r>
            <a:r>
              <a:rPr lang="ru-RU" dirty="0" err="1" smtClean="0">
                <a:solidFill>
                  <a:srgbClr val="000000"/>
                </a:solidFill>
                <a:latin typeface="Times New Roman" panose="02020603050405020304" pitchFamily="18" charset="0"/>
                <a:cs typeface="Times New Roman" panose="02020603050405020304" pitchFamily="18" charset="0"/>
              </a:rPr>
              <a:t>Коцюбинського</a:t>
            </a:r>
            <a:r>
              <a:rPr lang="ru-RU" dirty="0" smtClean="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запропонуйте</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свої</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варіанти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відгуків</a:t>
            </a:r>
            <a:r>
              <a:rPr lang="ru-RU" dirty="0">
                <a:solidFill>
                  <a:srgbClr val="000000"/>
                </a:solidFill>
                <a:latin typeface="Times New Roman" panose="02020603050405020304" pitchFamily="18" charset="0"/>
                <a:cs typeface="Times New Roman" panose="02020603050405020304" pitchFamily="18" charset="0"/>
              </a:rPr>
              <a:t> на </a:t>
            </a:r>
            <a:r>
              <a:rPr lang="ru-RU" dirty="0" err="1">
                <a:solidFill>
                  <a:srgbClr val="000000"/>
                </a:solidFill>
                <a:latin typeface="Times New Roman" panose="02020603050405020304" pitchFamily="18" charset="0"/>
                <a:cs typeface="Times New Roman" panose="02020603050405020304" pitchFamily="18" charset="0"/>
              </a:rPr>
              <a:t>його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повість</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Тіні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забутих</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предків</a:t>
            </a:r>
            <a:r>
              <a:rPr lang="ru-RU" dirty="0">
                <a:solidFill>
                  <a:srgbClr val="000000"/>
                </a:solidFill>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9" name="Заголовок 8"/>
          <p:cNvSpPr>
            <a:spLocks noGrp="1"/>
          </p:cNvSpPr>
          <p:nvPr>
            <p:ph type="title"/>
          </p:nvPr>
        </p:nvSpPr>
        <p:spPr/>
        <p:txBody>
          <a:bodyPr/>
          <a:lstStyle/>
          <a:p>
            <a:r>
              <a:rPr lang="ru-RU" b="1" dirty="0" err="1">
                <a:solidFill>
                  <a:srgbClr val="996633"/>
                </a:solidFill>
                <a:latin typeface="Times New Roman" panose="02020603050405020304" pitchFamily="18" charset="0"/>
                <a:cs typeface="Times New Roman" panose="02020603050405020304" pitchFamily="18" charset="0"/>
              </a:rPr>
              <a:t>Практичне</a:t>
            </a:r>
            <a:r>
              <a:rPr lang="ru-RU" b="1" dirty="0">
                <a:solidFill>
                  <a:srgbClr val="996633"/>
                </a:solidFill>
                <a:latin typeface="Times New Roman" panose="02020603050405020304" pitchFamily="18" charset="0"/>
                <a:cs typeface="Times New Roman" panose="02020603050405020304" pitchFamily="18" charset="0"/>
              </a:rPr>
              <a:t> </a:t>
            </a:r>
            <a:r>
              <a:rPr lang="ru-RU" b="1" dirty="0" err="1">
                <a:solidFill>
                  <a:srgbClr val="996633"/>
                </a:solidFill>
                <a:latin typeface="Times New Roman" panose="02020603050405020304" pitchFamily="18" charset="0"/>
                <a:cs typeface="Times New Roman" panose="02020603050405020304" pitchFamily="18" charset="0"/>
              </a:rPr>
              <a:t>завдання</a:t>
            </a:r>
            <a:endParaRPr lang="ru-RU" b="1" dirty="0">
              <a:solidFill>
                <a:srgbClr val="996633"/>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114572696"/>
      </p:ext>
    </p:extLst>
  </p:cSld>
  <p:clrMapOvr>
    <a:masterClrMapping/>
  </p:clrMapOvr>
  <mc:AlternateContent xmlns:mc="http://schemas.openxmlformats.org/markup-compatibility/2006" xmlns:p14="http://schemas.microsoft.com/office/powerpoint/2010/main">
    <mc:Choice Requires="p14">
      <p:transition spd="slow" p14:dur="2250" advTm="45089">
        <p14:prism isInverted="1"/>
      </p:transition>
    </mc:Choice>
    <mc:Fallback xmlns="">
      <p:transition spd="slow" advTm="45089">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Прямоугольник 7"/>
          <p:cNvSpPr/>
          <p:nvPr/>
        </p:nvSpPr>
        <p:spPr>
          <a:xfrm>
            <a:off x="467544" y="5589240"/>
            <a:ext cx="8208912" cy="864096"/>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lvl="0"/>
            <a:r>
              <a:rPr lang="ru-RU" dirty="0">
                <a:latin typeface="Arial"/>
              </a:rPr>
              <a:t/>
            </a:r>
            <a:br>
              <a:rPr lang="ru-RU" dirty="0">
                <a:latin typeface="Arial"/>
              </a:rPr>
            </a:br>
            <a:r>
              <a:rPr lang="ru-RU" dirty="0" smtClean="0">
                <a:latin typeface="Arial"/>
              </a:rPr>
              <a:t>            </a:t>
            </a:r>
            <a:endParaRPr lang="ru-RU" dirty="0"/>
          </a:p>
          <a:p>
            <a:pPr algn="ctr"/>
            <a:endParaRPr lang="ru-RU" dirty="0"/>
          </a:p>
        </p:txBody>
      </p:sp>
      <p:sp>
        <p:nvSpPr>
          <p:cNvPr id="6" name="Прямоугольник 5"/>
          <p:cNvSpPr/>
          <p:nvPr/>
        </p:nvSpPr>
        <p:spPr>
          <a:xfrm>
            <a:off x="755576" y="620689"/>
            <a:ext cx="7632848" cy="4524315"/>
          </a:xfrm>
          <a:prstGeom prst="rect">
            <a:avLst/>
          </a:prstGeom>
        </p:spPr>
        <p:txBody>
          <a:bodyPr wrap="square">
            <a:spAutoFit/>
          </a:bodyPr>
          <a:lstStyle/>
          <a:p>
            <a:r>
              <a:rPr lang="ru-RU" sz="2400" dirty="0" err="1">
                <a:solidFill>
                  <a:srgbClr val="000000"/>
                </a:solidFill>
                <a:latin typeface="Times New Roman" panose="02020603050405020304" pitchFamily="18" charset="0"/>
                <a:cs typeface="Times New Roman" panose="02020603050405020304" pitchFamily="18" charset="0"/>
              </a:rPr>
              <a:t>Довгий</a:t>
            </a:r>
            <a:r>
              <a:rPr lang="ru-RU" sz="2400" dirty="0">
                <a:solidFill>
                  <a:srgbClr val="000000"/>
                </a:solidFill>
                <a:latin typeface="Times New Roman" panose="02020603050405020304" pitchFamily="18" charset="0"/>
                <a:cs typeface="Times New Roman" panose="02020603050405020304" pitchFamily="18" charset="0"/>
              </a:rPr>
              <a:t> час я не </a:t>
            </a:r>
            <a:r>
              <a:rPr lang="ru-RU" sz="2400" dirty="0" err="1">
                <a:solidFill>
                  <a:srgbClr val="000000"/>
                </a:solidFill>
                <a:latin typeface="Times New Roman" panose="02020603050405020304" pitchFamily="18" charset="0"/>
                <a:cs typeface="Times New Roman" panose="02020603050405020304" pitchFamily="18" charset="0"/>
              </a:rPr>
              <a:t>розумів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чому</a:t>
            </a:r>
            <a:r>
              <a:rPr lang="ru-RU" sz="2400" dirty="0">
                <a:solidFill>
                  <a:srgbClr val="000000"/>
                </a:solidFill>
                <a:latin typeface="Times New Roman" panose="02020603050405020304" pitchFamily="18" charset="0"/>
                <a:cs typeface="Times New Roman" panose="02020603050405020304" pitchFamily="18" charset="0"/>
              </a:rPr>
              <a:t> все ж </a:t>
            </a:r>
            <a:r>
              <a:rPr lang="ru-RU" sz="2400" dirty="0" err="1">
                <a:solidFill>
                  <a:srgbClr val="000000"/>
                </a:solidFill>
                <a:latin typeface="Times New Roman" panose="02020603050405020304" pitchFamily="18" charset="0"/>
                <a:cs typeface="Times New Roman" panose="02020603050405020304" pitchFamily="18" charset="0"/>
              </a:rPr>
              <a:t>Коцюбинський</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був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доволі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популярним</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судячи</a:t>
            </a:r>
            <a:r>
              <a:rPr lang="ru-RU" sz="2400" dirty="0">
                <a:solidFill>
                  <a:srgbClr val="000000"/>
                </a:solidFill>
                <a:latin typeface="Times New Roman" panose="02020603050405020304" pitchFamily="18" charset="0"/>
                <a:cs typeface="Times New Roman" panose="02020603050405020304" pitchFamily="18" charset="0"/>
              </a:rPr>
              <a:t> за </a:t>
            </a:r>
            <a:r>
              <a:rPr lang="ru-RU" sz="2400" dirty="0" err="1">
                <a:solidFill>
                  <a:srgbClr val="000000"/>
                </a:solidFill>
                <a:latin typeface="Times New Roman" panose="02020603050405020304" pitchFamily="18" charset="0"/>
                <a:cs typeface="Times New Roman" panose="02020603050405020304" pitchFamily="18" charset="0"/>
              </a:rPr>
              <a:t>кількістю</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видань</a:t>
            </a:r>
            <a:r>
              <a:rPr lang="ru-RU" sz="2400" dirty="0">
                <a:solidFill>
                  <a:srgbClr val="000000"/>
                </a:solidFill>
                <a:latin typeface="Times New Roman" panose="02020603050405020304" pitchFamily="18" charset="0"/>
                <a:cs typeface="Times New Roman" panose="02020603050405020304" pitchFamily="18" charset="0"/>
              </a:rPr>
              <a:t>) у </a:t>
            </a:r>
            <a:r>
              <a:rPr lang="ru-RU" sz="2400" dirty="0" err="1" smtClean="0">
                <a:solidFill>
                  <a:srgbClr val="000000"/>
                </a:solidFill>
                <a:latin typeface="Times New Roman" panose="02020603050405020304" pitchFamily="18" charset="0"/>
                <a:cs typeface="Times New Roman" panose="02020603050405020304" pitchFamily="18" charset="0"/>
              </a:rPr>
              <a:t>радянському</a:t>
            </a:r>
            <a:r>
              <a:rPr lang="ru-RU" sz="2400" dirty="0" smtClean="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союзі</a:t>
            </a:r>
            <a:r>
              <a:rPr lang="ru-RU" sz="2400" dirty="0">
                <a:solidFill>
                  <a:srgbClr val="000000"/>
                </a:solidFill>
                <a:latin typeface="Times New Roman" panose="02020603050405020304" pitchFamily="18" charset="0"/>
                <a:cs typeface="Times New Roman" panose="02020603050405020304" pitchFamily="18" charset="0"/>
              </a:rPr>
              <a:t>. Але все стало на </a:t>
            </a:r>
            <a:r>
              <a:rPr lang="ru-RU" sz="2400" dirty="0" err="1">
                <a:solidFill>
                  <a:srgbClr val="000000"/>
                </a:solidFill>
                <a:latin typeface="Times New Roman" panose="02020603050405020304" pitchFamily="18" charset="0"/>
                <a:cs typeface="Times New Roman" panose="02020603050405020304" pitchFamily="18" charset="0"/>
              </a:rPr>
              <a:t>свої</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місця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після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прочитання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чудесної</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повісті</a:t>
            </a:r>
            <a:r>
              <a:rPr lang="ru-RU" sz="2400" dirty="0">
                <a:solidFill>
                  <a:srgbClr val="000000"/>
                </a:solidFill>
                <a:latin typeface="Times New Roman" panose="02020603050405020304" pitchFamily="18" charset="0"/>
                <a:cs typeface="Times New Roman" panose="02020603050405020304" pitchFamily="18" charset="0"/>
              </a:rPr>
              <a:t> «</a:t>
            </a:r>
            <a:r>
              <a:rPr lang="en-US" sz="2400" dirty="0" smtClean="0">
                <a:solidFill>
                  <a:srgbClr val="000000"/>
                </a:solidFill>
                <a:latin typeface="Times New Roman" panose="02020603050405020304" pitchFamily="18" charset="0"/>
                <a:cs typeface="Times New Roman" panose="02020603050405020304" pitchFamily="18" charset="0"/>
              </a:rPr>
              <a:t>Fata</a:t>
            </a:r>
            <a:r>
              <a:rPr lang="uk-UA" sz="2400" dirty="0" smtClean="0">
                <a:solidFill>
                  <a:srgbClr val="000000"/>
                </a:solidFill>
                <a:latin typeface="Times New Roman" panose="02020603050405020304" pitchFamily="18" charset="0"/>
                <a:cs typeface="Times New Roman" panose="02020603050405020304" pitchFamily="18" charset="0"/>
              </a:rPr>
              <a:t> </a:t>
            </a:r>
            <a:r>
              <a:rPr lang="en-US" sz="2400" dirty="0" smtClean="0">
                <a:solidFill>
                  <a:srgbClr val="000000"/>
                </a:solidFill>
                <a:latin typeface="Times New Roman" panose="02020603050405020304" pitchFamily="18" charset="0"/>
                <a:cs typeface="Times New Roman" panose="02020603050405020304" pitchFamily="18" charset="0"/>
              </a:rPr>
              <a:t>morgana</a:t>
            </a:r>
            <a:r>
              <a:rPr lang="en-US"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що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по-нашому</a:t>
            </a:r>
            <a:r>
              <a:rPr lang="ru-RU" sz="2400" dirty="0">
                <a:solidFill>
                  <a:srgbClr val="000000"/>
                </a:solidFill>
                <a:latin typeface="Times New Roman" panose="02020603050405020304" pitchFamily="18" charset="0"/>
                <a:cs typeface="Times New Roman" panose="02020603050405020304" pitchFamily="18" charset="0"/>
              </a:rPr>
              <a:t> «Марево». </a:t>
            </a:r>
            <a:r>
              <a:rPr lang="ru-RU" sz="2400" dirty="0" err="1">
                <a:solidFill>
                  <a:srgbClr val="000000"/>
                </a:solidFill>
                <a:latin typeface="Times New Roman" panose="02020603050405020304" pitchFamily="18" charset="0"/>
                <a:cs typeface="Times New Roman" panose="02020603050405020304" pitchFamily="18" charset="0"/>
              </a:rPr>
              <a:t>Безумовно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це</a:t>
            </a:r>
            <a:r>
              <a:rPr lang="ru-RU" sz="2400" dirty="0">
                <a:solidFill>
                  <a:srgbClr val="000000"/>
                </a:solidFill>
                <a:latin typeface="Times New Roman" panose="02020603050405020304" pitchFamily="18" charset="0"/>
                <a:cs typeface="Times New Roman" panose="02020603050405020304" pitchFamily="18" charset="0"/>
              </a:rPr>
              <a:t> слово </a:t>
            </a:r>
            <a:r>
              <a:rPr lang="ru-RU" sz="2400" dirty="0" err="1">
                <a:solidFill>
                  <a:srgbClr val="000000"/>
                </a:solidFill>
                <a:latin typeface="Times New Roman" panose="02020603050405020304" pitchFamily="18" charset="0"/>
                <a:cs typeface="Times New Roman" panose="02020603050405020304" pitchFamily="18" charset="0"/>
              </a:rPr>
              <a:t>позначає</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більш</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цікаве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оптичне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явище</a:t>
            </a:r>
            <a:r>
              <a:rPr lang="ru-RU" sz="2400" dirty="0">
                <a:solidFill>
                  <a:srgbClr val="000000"/>
                </a:solidFill>
                <a:latin typeface="Times New Roman" panose="02020603050405020304" pitchFamily="18" charset="0"/>
                <a:cs typeface="Times New Roman" panose="02020603050405020304" pitchFamily="18" charset="0"/>
              </a:rPr>
              <a:t>. І, </a:t>
            </a:r>
            <a:r>
              <a:rPr lang="ru-RU" sz="2400" dirty="0" err="1">
                <a:solidFill>
                  <a:srgbClr val="000000"/>
                </a:solidFill>
                <a:latin typeface="Times New Roman" panose="02020603050405020304" pitchFamily="18" charset="0"/>
                <a:cs typeface="Times New Roman" panose="02020603050405020304" pitchFamily="18" charset="0"/>
              </a:rPr>
              <a:t>звісно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така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назва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якнайкраще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передає</a:t>
            </a:r>
            <a:r>
              <a:rPr lang="ru-RU" sz="2400" dirty="0">
                <a:solidFill>
                  <a:srgbClr val="000000"/>
                </a:solidFill>
                <a:latin typeface="Times New Roman" panose="02020603050405020304" pitchFamily="18" charset="0"/>
                <a:cs typeface="Times New Roman" panose="02020603050405020304" pitchFamily="18" charset="0"/>
              </a:rPr>
              <a:t> характер </a:t>
            </a:r>
            <a:r>
              <a:rPr lang="ru-RU" sz="2400" dirty="0" err="1">
                <a:solidFill>
                  <a:srgbClr val="000000"/>
                </a:solidFill>
                <a:latin typeface="Times New Roman" panose="02020603050405020304" pitchFamily="18" charset="0"/>
                <a:cs typeface="Times New Roman" panose="02020603050405020304" pitchFamily="18" charset="0"/>
              </a:rPr>
              <a:t>повісті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smtClean="0">
                <a:solidFill>
                  <a:srgbClr val="000000"/>
                </a:solidFill>
                <a:latin typeface="Times New Roman" panose="02020603050405020304" pitchFamily="18" charset="0"/>
                <a:cs typeface="Times New Roman" panose="02020603050405020304" pitchFamily="18" charset="0"/>
              </a:rPr>
              <a:t>Дійсно</a:t>
            </a:r>
            <a:r>
              <a:rPr lang="ru-RU" sz="2400" dirty="0" smtClean="0">
                <a:solidFill>
                  <a:srgbClr val="000000"/>
                </a:solidFill>
                <a:latin typeface="Times New Roman" panose="02020603050405020304" pitchFamily="18" charset="0"/>
                <a:cs typeface="Times New Roman" panose="02020603050405020304" pitchFamily="18" charset="0"/>
              </a:rPr>
              <a:t>, </a:t>
            </a:r>
            <a:r>
              <a:rPr lang="ru-RU" sz="2400" dirty="0">
                <a:solidFill>
                  <a:srgbClr val="000000"/>
                </a:solidFill>
                <a:latin typeface="Times New Roman" panose="02020603050405020304" pitchFamily="18" charset="0"/>
                <a:cs typeface="Times New Roman" panose="02020603050405020304" pitchFamily="18" charset="0"/>
              </a:rPr>
              <a:t>тематика, </a:t>
            </a:r>
            <a:r>
              <a:rPr lang="ru-RU" sz="2400" dirty="0" err="1">
                <a:solidFill>
                  <a:srgbClr val="000000"/>
                </a:solidFill>
                <a:latin typeface="Times New Roman" panose="02020603050405020304" pitchFamily="18" charset="0"/>
                <a:cs typeface="Times New Roman" panose="02020603050405020304" pitchFamily="18" charset="0"/>
              </a:rPr>
              <a:t>обрана</a:t>
            </a:r>
            <a:r>
              <a:rPr lang="ru-RU" sz="2400" dirty="0">
                <a:solidFill>
                  <a:srgbClr val="000000"/>
                </a:solidFill>
                <a:latin typeface="Times New Roman" panose="02020603050405020304" pitchFamily="18" charset="0"/>
                <a:cs typeface="Times New Roman" panose="02020603050405020304" pitchFamily="18" charset="0"/>
              </a:rPr>
              <a:t> автором, </a:t>
            </a:r>
            <a:r>
              <a:rPr lang="ru-RU" sz="2400" dirty="0" err="1">
                <a:solidFill>
                  <a:srgbClr val="000000"/>
                </a:solidFill>
                <a:latin typeface="Times New Roman" panose="02020603050405020304" pitchFamily="18" charset="0"/>
                <a:cs typeface="Times New Roman" panose="02020603050405020304" pitchFamily="18" charset="0"/>
              </a:rPr>
              <a:t>можна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сказати</a:t>
            </a:r>
            <a:r>
              <a:rPr lang="ru-RU" sz="2400" dirty="0">
                <a:solidFill>
                  <a:srgbClr val="000000"/>
                </a:solidFill>
                <a:latin typeface="Times New Roman" panose="02020603050405020304" pitchFamily="18" charset="0"/>
                <a:cs typeface="Times New Roman" panose="02020603050405020304" pitchFamily="18" charset="0"/>
              </a:rPr>
              <a:t>, аж </a:t>
            </a:r>
            <a:r>
              <a:rPr lang="ru-RU" sz="2400" dirty="0" err="1">
                <a:solidFill>
                  <a:srgbClr val="000000"/>
                </a:solidFill>
                <a:latin typeface="Times New Roman" panose="02020603050405020304" pitchFamily="18" charset="0"/>
                <a:cs typeface="Times New Roman" panose="02020603050405020304" pitchFamily="18" charset="0"/>
              </a:rPr>
              <a:t>надто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соціальна</a:t>
            </a:r>
            <a:r>
              <a:rPr lang="ru-RU" sz="2400" dirty="0">
                <a:solidFill>
                  <a:srgbClr val="000000"/>
                </a:solidFill>
                <a:latin typeface="Times New Roman" panose="02020603050405020304" pitchFamily="18" charset="0"/>
                <a:cs typeface="Times New Roman" panose="02020603050405020304" pitchFamily="18" charset="0"/>
              </a:rPr>
              <a:t>, ба </a:t>
            </a:r>
            <a:r>
              <a:rPr lang="ru-RU" sz="2400" dirty="0" err="1">
                <a:solidFill>
                  <a:srgbClr val="000000"/>
                </a:solidFill>
                <a:latin typeface="Times New Roman" panose="02020603050405020304" pitchFamily="18" charset="0"/>
                <a:cs typeface="Times New Roman" panose="02020603050405020304" pitchFamily="18" charset="0"/>
              </a:rPr>
              <a:t>навіть</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соціалістична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більшовицька</a:t>
            </a:r>
            <a:r>
              <a:rPr lang="ru-RU" sz="2400" dirty="0">
                <a:solidFill>
                  <a:srgbClr val="000000"/>
                </a:solidFill>
                <a:latin typeface="Times New Roman" panose="02020603050405020304" pitchFamily="18" charset="0"/>
                <a:cs typeface="Times New Roman" panose="02020603050405020304" pitchFamily="18" charset="0"/>
              </a:rPr>
              <a:t>. Автор </a:t>
            </a:r>
            <a:r>
              <a:rPr lang="ru-RU" sz="2400" dirty="0" err="1">
                <a:solidFill>
                  <a:srgbClr val="000000"/>
                </a:solidFill>
                <a:latin typeface="Times New Roman" panose="02020603050405020304" pitchFamily="18" charset="0"/>
                <a:cs typeface="Times New Roman" panose="02020603050405020304" pitchFamily="18" charset="0"/>
              </a:rPr>
              <a:t>намагався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своїм</a:t>
            </a:r>
            <a:r>
              <a:rPr lang="ru-RU" sz="2400" dirty="0">
                <a:solidFill>
                  <a:srgbClr val="000000"/>
                </a:solidFill>
                <a:latin typeface="Times New Roman" panose="02020603050405020304" pitchFamily="18" charset="0"/>
                <a:cs typeface="Times New Roman" panose="02020603050405020304" pitchFamily="18" charset="0"/>
              </a:rPr>
              <a:t> пером </a:t>
            </a:r>
            <a:r>
              <a:rPr lang="ru-RU" sz="2400" dirty="0" err="1">
                <a:solidFill>
                  <a:srgbClr val="000000"/>
                </a:solidFill>
                <a:latin typeface="Times New Roman" panose="02020603050405020304" pitchFamily="18" charset="0"/>
                <a:cs typeface="Times New Roman" panose="02020603050405020304" pitchFamily="18" charset="0"/>
              </a:rPr>
              <a:t>виразити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настрої</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суспільства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які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хвилювали</a:t>
            </a:r>
            <a:r>
              <a:rPr lang="ru-RU" sz="2400" dirty="0">
                <a:solidFill>
                  <a:srgbClr val="000000"/>
                </a:solidFill>
                <a:latin typeface="Times New Roman" panose="02020603050405020304" pitchFamily="18" charset="0"/>
                <a:cs typeface="Times New Roman" panose="02020603050405020304" pitchFamily="18" charset="0"/>
              </a:rPr>
              <a:t> не </a:t>
            </a:r>
            <a:r>
              <a:rPr lang="ru-RU" sz="2400" dirty="0" err="1">
                <a:solidFill>
                  <a:srgbClr val="000000"/>
                </a:solidFill>
                <a:latin typeface="Times New Roman" panose="02020603050405020304" pitchFamily="18" charset="0"/>
                <a:cs typeface="Times New Roman" panose="02020603050405020304" pitchFamily="18" charset="0"/>
              </a:rPr>
              <a:t>лише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тодішніх</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українських</a:t>
            </a:r>
            <a:r>
              <a:rPr lang="ru-RU" sz="2400" dirty="0">
                <a:solidFill>
                  <a:srgbClr val="000000"/>
                </a:solidFill>
                <a:latin typeface="Times New Roman" panose="02020603050405020304" pitchFamily="18" charset="0"/>
                <a:cs typeface="Times New Roman" panose="02020603050405020304" pitchFamily="18" charset="0"/>
              </a:rPr>
              <a:t> селян, але й </a:t>
            </a:r>
            <a:r>
              <a:rPr lang="ru-RU" sz="2400" dirty="0" err="1">
                <a:solidFill>
                  <a:srgbClr val="000000"/>
                </a:solidFill>
                <a:latin typeface="Times New Roman" panose="02020603050405020304" pitchFamily="18" charset="0"/>
                <a:cs typeface="Times New Roman" panose="02020603050405020304" pitchFamily="18" charset="0"/>
              </a:rPr>
              <a:t>усіх</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жителів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smtClean="0">
                <a:solidFill>
                  <a:srgbClr val="000000"/>
                </a:solidFill>
                <a:latin typeface="Times New Roman" panose="02020603050405020304" pitchFamily="18" charset="0"/>
                <a:cs typeface="Times New Roman" panose="02020603050405020304" pitchFamily="18" charset="0"/>
              </a:rPr>
              <a:t>російської</a:t>
            </a:r>
            <a:r>
              <a:rPr lang="ru-RU" sz="2400" dirty="0" smtClean="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імперії</a:t>
            </a:r>
            <a:r>
              <a:rPr lang="ru-RU" sz="2400" dirty="0">
                <a:solidFill>
                  <a:srgbClr val="000000"/>
                </a:solidFill>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952904407"/>
      </p:ext>
    </p:extLst>
  </p:cSld>
  <p:clrMapOvr>
    <a:masterClrMapping/>
  </p:clrMapOvr>
  <mc:AlternateContent xmlns:mc="http://schemas.openxmlformats.org/markup-compatibility/2006" xmlns:p14="http://schemas.microsoft.com/office/powerpoint/2010/main">
    <mc:Choice Requires="p14">
      <p:transition spd="slow" p14:dur="2250" advTm="26280">
        <p14:prism isInverted="1"/>
      </p:transition>
    </mc:Choice>
    <mc:Fallback xmlns="">
      <p:transition spd="slow" advTm="2628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683568" y="764704"/>
            <a:ext cx="7848872" cy="4524315"/>
          </a:xfrm>
          <a:prstGeom prst="rect">
            <a:avLst/>
          </a:prstGeom>
        </p:spPr>
        <p:txBody>
          <a:bodyPr wrap="square">
            <a:spAutoFit/>
          </a:bodyPr>
          <a:lstStyle/>
          <a:p>
            <a:r>
              <a:rPr lang="ru-RU" sz="2400" dirty="0" err="1">
                <a:solidFill>
                  <a:srgbClr val="000000"/>
                </a:solidFill>
                <a:latin typeface="Times New Roman" panose="02020603050405020304" pitchFamily="18" charset="0"/>
                <a:cs typeface="Times New Roman" panose="02020603050405020304" pitchFamily="18" charset="0"/>
              </a:rPr>
              <a:t>Цвіт</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українського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письменства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неповторні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пейзажі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місцевий</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гуцульський</a:t>
            </a:r>
            <a:r>
              <a:rPr lang="ru-RU" sz="2400" dirty="0">
                <a:solidFill>
                  <a:srgbClr val="000000"/>
                </a:solidFill>
                <a:latin typeface="Times New Roman" panose="02020603050405020304" pitchFamily="18" charset="0"/>
                <a:cs typeface="Times New Roman" panose="02020603050405020304" pitchFamily="18" charset="0"/>
              </a:rPr>
              <a:t> колорит — </a:t>
            </a:r>
            <a:r>
              <a:rPr lang="ru-RU" sz="2400" dirty="0" err="1">
                <a:solidFill>
                  <a:srgbClr val="000000"/>
                </a:solidFill>
                <a:latin typeface="Times New Roman" panose="02020603050405020304" pitchFamily="18" charset="0"/>
                <a:cs typeface="Times New Roman" panose="02020603050405020304" pitchFamily="18" charset="0"/>
              </a:rPr>
              <a:t>це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творчість</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Михайла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Коцюбинського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Тіні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забутих</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предків</a:t>
            </a:r>
            <a:r>
              <a:rPr lang="ru-RU" sz="2400" dirty="0">
                <a:solidFill>
                  <a:srgbClr val="000000"/>
                </a:solidFill>
                <a:latin typeface="Times New Roman" panose="02020603050405020304" pitchFamily="18" charset="0"/>
                <a:cs typeface="Times New Roman" panose="02020603050405020304" pitchFamily="18" charset="0"/>
              </a:rPr>
              <a:t>» є </a:t>
            </a:r>
            <a:r>
              <a:rPr lang="ru-RU" sz="2400" dirty="0" err="1">
                <a:solidFill>
                  <a:srgbClr val="000000"/>
                </a:solidFill>
                <a:latin typeface="Times New Roman" panose="02020603050405020304" pitchFamily="18" charset="0"/>
                <a:cs typeface="Times New Roman" panose="02020603050405020304" pitchFamily="18" charset="0"/>
              </a:rPr>
              <a:t>тією</a:t>
            </a:r>
            <a:r>
              <a:rPr lang="ru-RU" sz="2400" dirty="0">
                <a:solidFill>
                  <a:srgbClr val="000000"/>
                </a:solidFill>
                <a:latin typeface="Times New Roman" panose="02020603050405020304" pitchFamily="18" charset="0"/>
                <a:cs typeface="Times New Roman" panose="02020603050405020304" pitchFamily="18" charset="0"/>
              </a:rPr>
              <a:t> книгою, яка </a:t>
            </a:r>
            <a:r>
              <a:rPr lang="ru-RU" sz="2400" dirty="0" err="1">
                <a:solidFill>
                  <a:srgbClr val="000000"/>
                </a:solidFill>
                <a:latin typeface="Times New Roman" panose="02020603050405020304" pitchFamily="18" charset="0"/>
                <a:cs typeface="Times New Roman" panose="02020603050405020304" pitchFamily="18" charset="0"/>
              </a:rPr>
              <a:t>зовсім</a:t>
            </a:r>
            <a:r>
              <a:rPr lang="ru-RU" sz="2400" dirty="0">
                <a:solidFill>
                  <a:srgbClr val="000000"/>
                </a:solidFill>
                <a:latin typeface="Times New Roman" panose="02020603050405020304" pitchFamily="18" charset="0"/>
                <a:cs typeface="Times New Roman" panose="02020603050405020304" pitchFamily="18" charset="0"/>
              </a:rPr>
              <a:t> не про </a:t>
            </a:r>
            <a:r>
              <a:rPr lang="ru-RU" sz="2400" dirty="0" err="1">
                <a:solidFill>
                  <a:srgbClr val="000000"/>
                </a:solidFill>
                <a:latin typeface="Times New Roman" panose="02020603050405020304" pitchFamily="18" charset="0"/>
                <a:cs typeface="Times New Roman" panose="02020603050405020304" pitchFamily="18" charset="0"/>
              </a:rPr>
              <a:t>кохання</a:t>
            </a:r>
            <a:r>
              <a:rPr lang="ru-RU" sz="2400" dirty="0">
                <a:solidFill>
                  <a:srgbClr val="000000"/>
                </a:solidFill>
                <a:latin typeface="Times New Roman" panose="02020603050405020304" pitchFamily="18" charset="0"/>
                <a:cs typeface="Times New Roman" panose="02020603050405020304" pitchFamily="18" charset="0"/>
              </a:rPr>
              <a:t>, не про людей, а про дух </a:t>
            </a:r>
            <a:r>
              <a:rPr lang="ru-RU" sz="2400" dirty="0" err="1">
                <a:solidFill>
                  <a:srgbClr val="000000"/>
                </a:solidFill>
                <a:latin typeface="Times New Roman" panose="02020603050405020304" pitchFamily="18" charset="0"/>
                <a:cs typeface="Times New Roman" panose="02020603050405020304" pitchFamily="18" charset="0"/>
              </a:rPr>
              <a:t>лісу</a:t>
            </a:r>
            <a:r>
              <a:rPr lang="ru-RU" sz="2400" dirty="0">
                <a:solidFill>
                  <a:srgbClr val="000000"/>
                </a:solidFill>
                <a:latin typeface="Times New Roman" panose="02020603050405020304" pitchFamily="18" charset="0"/>
                <a:cs typeface="Times New Roman" panose="02020603050405020304" pitchFamily="18" charset="0"/>
              </a:rPr>
              <a:t>, дух, </a:t>
            </a:r>
            <a:r>
              <a:rPr lang="ru-RU" sz="2400" dirty="0" err="1">
                <a:solidFill>
                  <a:srgbClr val="000000"/>
                </a:solidFill>
                <a:latin typeface="Times New Roman" panose="02020603050405020304" pitchFamily="18" charset="0"/>
                <a:cs typeface="Times New Roman" panose="02020603050405020304" pitchFamily="18" charset="0"/>
              </a:rPr>
              <a:t>який</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живе</a:t>
            </a:r>
            <a:r>
              <a:rPr lang="ru-RU" sz="2400" dirty="0">
                <a:solidFill>
                  <a:srgbClr val="000000"/>
                </a:solidFill>
                <a:latin typeface="Times New Roman" panose="02020603050405020304" pitchFamily="18" charset="0"/>
                <a:cs typeface="Times New Roman" panose="02020603050405020304" pitchFamily="18" charset="0"/>
              </a:rPr>
              <a:t> тут </a:t>
            </a:r>
            <a:r>
              <a:rPr lang="ru-RU" sz="2400" dirty="0" err="1">
                <a:solidFill>
                  <a:srgbClr val="000000"/>
                </a:solidFill>
                <a:latin typeface="Times New Roman" panose="02020603050405020304" pitchFamily="18" charset="0"/>
                <a:cs typeface="Times New Roman" panose="02020603050405020304" pitchFamily="18" charset="0"/>
              </a:rPr>
              <a:t>ще</a:t>
            </a:r>
            <a:r>
              <a:rPr lang="ru-RU" sz="2400" dirty="0">
                <a:solidFill>
                  <a:srgbClr val="000000"/>
                </a:solidFill>
                <a:latin typeface="Times New Roman" panose="02020603050405020304" pitchFamily="18" charset="0"/>
                <a:cs typeface="Times New Roman" panose="02020603050405020304" pitchFamily="18" charset="0"/>
              </a:rPr>
              <a:t> до Бога, дух, </a:t>
            </a:r>
            <a:r>
              <a:rPr lang="ru-RU" sz="2400" dirty="0" err="1">
                <a:solidFill>
                  <a:srgbClr val="000000"/>
                </a:solidFill>
                <a:latin typeface="Times New Roman" panose="02020603050405020304" pitchFamily="18" charset="0"/>
                <a:cs typeface="Times New Roman" panose="02020603050405020304" pitchFamily="18" charset="0"/>
              </a:rPr>
              <a:t>який</a:t>
            </a:r>
            <a:r>
              <a:rPr lang="ru-RU" sz="2400" dirty="0">
                <a:solidFill>
                  <a:srgbClr val="000000"/>
                </a:solidFill>
                <a:latin typeface="Times New Roman" panose="02020603050405020304" pitchFamily="18" charset="0"/>
                <a:cs typeface="Times New Roman" panose="02020603050405020304" pitchFamily="18" charset="0"/>
              </a:rPr>
              <a:t> ми </a:t>
            </a:r>
            <a:r>
              <a:rPr lang="ru-RU" sz="2400" dirty="0" err="1">
                <a:solidFill>
                  <a:srgbClr val="000000"/>
                </a:solidFill>
                <a:latin typeface="Times New Roman" panose="02020603050405020304" pitchFamily="18" charset="0"/>
                <a:cs typeface="Times New Roman" panose="02020603050405020304" pitchFamily="18" charset="0"/>
              </a:rPr>
              <a:t>пам’ятаємо</a:t>
            </a:r>
            <a:r>
              <a:rPr lang="ru-RU" sz="2400" dirty="0">
                <a:solidFill>
                  <a:srgbClr val="000000"/>
                </a:solidFill>
                <a:latin typeface="Times New Roman" panose="02020603050405020304" pitchFamily="18" charset="0"/>
                <a:cs typeface="Times New Roman" panose="02020603050405020304" pitchFamily="18" charset="0"/>
              </a:rPr>
              <a:t>. На </a:t>
            </a:r>
            <a:r>
              <a:rPr lang="ru-RU" sz="2400" dirty="0" err="1">
                <a:solidFill>
                  <a:srgbClr val="000000"/>
                </a:solidFill>
                <a:latin typeface="Times New Roman" panose="02020603050405020304" pitchFamily="18" charset="0"/>
                <a:cs typeface="Times New Roman" panose="02020603050405020304" pitchFamily="18" charset="0"/>
              </a:rPr>
              <a:t>фоні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прекрасних</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лісів</a:t>
            </a:r>
            <a:r>
              <a:rPr lang="ru-RU" sz="2400" dirty="0">
                <a:solidFill>
                  <a:srgbClr val="000000"/>
                </a:solidFill>
                <a:latin typeface="Times New Roman" panose="02020603050405020304" pitchFamily="18" charset="0"/>
                <a:cs typeface="Times New Roman" panose="02020603050405020304" pitchFamily="18" charset="0"/>
              </a:rPr>
              <a:t> і </a:t>
            </a:r>
            <a:r>
              <a:rPr lang="ru-RU" sz="2400" dirty="0" err="1">
                <a:solidFill>
                  <a:srgbClr val="000000"/>
                </a:solidFill>
                <a:latin typeface="Times New Roman" panose="02020603050405020304" pitchFamily="18" charset="0"/>
                <a:cs typeface="Times New Roman" panose="02020603050405020304" pitchFamily="18" charset="0"/>
              </a:rPr>
              <a:t>гір</a:t>
            </a:r>
            <a:r>
              <a:rPr lang="ru-RU" sz="2400" dirty="0">
                <a:solidFill>
                  <a:srgbClr val="000000"/>
                </a:solidFill>
                <a:latin typeface="Times New Roman" panose="02020603050405020304" pitchFamily="18" charset="0"/>
                <a:cs typeface="Times New Roman" panose="02020603050405020304" pitchFamily="18" charset="0"/>
              </a:rPr>
              <a:t>, у </a:t>
            </a:r>
            <a:r>
              <a:rPr lang="ru-RU" sz="2400" dirty="0" err="1">
                <a:solidFill>
                  <a:srgbClr val="000000"/>
                </a:solidFill>
                <a:latin typeface="Times New Roman" panose="02020603050405020304" pitchFamily="18" charset="0"/>
                <a:cs typeface="Times New Roman" panose="02020603050405020304" pitchFamily="18" charset="0"/>
              </a:rPr>
              <a:t>яких</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переховуються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лісні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мольфари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мерці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нявки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Чугайстер</a:t>
            </a:r>
            <a:r>
              <a:rPr lang="ru-RU" sz="2400" dirty="0">
                <a:solidFill>
                  <a:srgbClr val="000000"/>
                </a:solidFill>
                <a:latin typeface="Times New Roman" panose="02020603050405020304" pitchFamily="18" charset="0"/>
                <a:cs typeface="Times New Roman" panose="02020603050405020304" pitchFamily="18" charset="0"/>
              </a:rPr>
              <a:t> і </a:t>
            </a:r>
            <a:r>
              <a:rPr lang="ru-RU" sz="2400" dirty="0" err="1">
                <a:solidFill>
                  <a:srgbClr val="000000"/>
                </a:solidFill>
                <a:latin typeface="Times New Roman" panose="02020603050405020304" pitchFamily="18" charset="0"/>
                <a:cs typeface="Times New Roman" panose="02020603050405020304" pitchFamily="18" charset="0"/>
              </a:rPr>
              <a:t>ще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багатий</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язичницький</a:t>
            </a:r>
            <a:r>
              <a:rPr lang="ru-RU" sz="2400" dirty="0">
                <a:solidFill>
                  <a:srgbClr val="000000"/>
                </a:solidFill>
                <a:latin typeface="Times New Roman" panose="02020603050405020304" pitchFamily="18" charset="0"/>
                <a:cs typeface="Times New Roman" panose="02020603050405020304" pitchFamily="18" charset="0"/>
              </a:rPr>
              <a:t> пантеон </a:t>
            </a:r>
            <a:r>
              <a:rPr lang="ru-RU" sz="2400" dirty="0" err="1">
                <a:solidFill>
                  <a:srgbClr val="000000"/>
                </a:solidFill>
                <a:latin typeface="Times New Roman" panose="02020603050405020304" pitchFamily="18" charset="0"/>
                <a:cs typeface="Times New Roman" panose="02020603050405020304" pitchFamily="18" charset="0"/>
              </a:rPr>
              <a:t>гуцулів</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вимальовується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кохання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між</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ворожими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сім’ями</a:t>
            </a:r>
            <a:r>
              <a:rPr lang="ru-RU" sz="2400" dirty="0">
                <a:solidFill>
                  <a:srgbClr val="000000"/>
                </a:solidFill>
                <a:latin typeface="Times New Roman" panose="02020603050405020304" pitchFamily="18" charset="0"/>
                <a:cs typeface="Times New Roman" panose="02020603050405020304" pitchFamily="18" charset="0"/>
              </a:rPr>
              <a:t>, яке </a:t>
            </a:r>
            <a:r>
              <a:rPr lang="ru-RU" sz="2400" dirty="0" err="1">
                <a:solidFill>
                  <a:srgbClr val="000000"/>
                </a:solidFill>
                <a:latin typeface="Times New Roman" panose="02020603050405020304" pitchFamily="18" charset="0"/>
                <a:cs typeface="Times New Roman" panose="02020603050405020304" pitchFamily="18" charset="0"/>
              </a:rPr>
              <a:t>насправді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займаючи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якесь</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висяче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положення</a:t>
            </a:r>
            <a:r>
              <a:rPr lang="ru-RU" sz="2400" dirty="0">
                <a:solidFill>
                  <a:srgbClr val="000000"/>
                </a:solidFill>
                <a:latin typeface="Times New Roman" panose="02020603050405020304" pitchFamily="18" charset="0"/>
                <a:cs typeface="Times New Roman" panose="02020603050405020304" pitchFamily="18" charset="0"/>
              </a:rPr>
              <a:t>» в </a:t>
            </a:r>
            <a:r>
              <a:rPr lang="ru-RU" sz="2400" dirty="0" err="1">
                <a:solidFill>
                  <a:srgbClr val="000000"/>
                </a:solidFill>
                <a:latin typeface="Times New Roman" panose="02020603050405020304" pitchFamily="18" charset="0"/>
                <a:cs typeface="Times New Roman" panose="02020603050405020304" pitchFamily="18" charset="0"/>
              </a:rPr>
              <a:t>повісті</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сказане</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ніби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між</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іншим</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дивує</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читача</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своєю</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безпосередністю</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швидкоплинністю</a:t>
            </a:r>
            <a:r>
              <a:rPr lang="ru-RU" sz="2400" dirty="0">
                <a:solidFill>
                  <a:srgbClr val="000000"/>
                </a:solidFill>
                <a:latin typeface="Times New Roman" panose="02020603050405020304" pitchFamily="18" charset="0"/>
                <a:cs typeface="Times New Roman" panose="02020603050405020304" pitchFamily="18" charset="0"/>
              </a:rPr>
              <a:t>. Не </a:t>
            </a:r>
            <a:r>
              <a:rPr lang="ru-RU" sz="2400" dirty="0" err="1">
                <a:solidFill>
                  <a:srgbClr val="000000"/>
                </a:solidFill>
                <a:latin typeface="Times New Roman" panose="02020603050405020304" pitchFamily="18" charset="0"/>
                <a:cs typeface="Times New Roman" panose="02020603050405020304" pitchFamily="18" charset="0"/>
              </a:rPr>
              <a:t>встигнувши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розквітнути</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воно</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в’яне</a:t>
            </a:r>
            <a:r>
              <a:rPr lang="ru-RU" sz="2400" dirty="0">
                <a:solidFill>
                  <a:srgbClr val="000000"/>
                </a:solidFill>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307116"/>
      </p:ext>
    </p:extLst>
  </p:cSld>
  <p:clrMapOvr>
    <a:masterClrMapping/>
  </p:clrMapOvr>
  <mc:AlternateContent xmlns:mc="http://schemas.openxmlformats.org/markup-compatibility/2006" xmlns:p14="http://schemas.microsoft.com/office/powerpoint/2010/main">
    <mc:Choice Requires="p14">
      <p:transition spd="slow" p14:dur="2000" advTm="26294">
        <p14:ripple/>
      </p:transition>
    </mc:Choice>
    <mc:Fallback xmlns="">
      <p:transition spd="slow" advTm="26294">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Прямоугольник 6"/>
          <p:cNvSpPr/>
          <p:nvPr/>
        </p:nvSpPr>
        <p:spPr>
          <a:xfrm>
            <a:off x="755576" y="836712"/>
            <a:ext cx="7560840" cy="2585323"/>
          </a:xfrm>
          <a:prstGeom prst="rect">
            <a:avLst/>
          </a:prstGeom>
        </p:spPr>
        <p:txBody>
          <a:bodyPr wrap="square">
            <a:spAutoFit/>
          </a:bodyPr>
          <a:lstStyle/>
          <a:p>
            <a:r>
              <a:rPr lang="ru-RU" dirty="0" err="1">
                <a:solidFill>
                  <a:srgbClr val="000000"/>
                </a:solidFill>
                <a:latin typeface="Times New Roman" panose="02020603050405020304" pitchFamily="18" charset="0"/>
                <a:cs typeface="Times New Roman" panose="02020603050405020304" pitchFamily="18" charset="0"/>
              </a:rPr>
              <a:t>Немає</a:t>
            </a:r>
            <a:r>
              <a:rPr lang="ru-RU" dirty="0">
                <a:solidFill>
                  <a:srgbClr val="000000"/>
                </a:solidFill>
                <a:latin typeface="Times New Roman" panose="02020603050405020304" pitchFamily="18" charset="0"/>
                <a:cs typeface="Times New Roman" panose="02020603050405020304" pitchFamily="18" charset="0"/>
              </a:rPr>
              <a:t> в </a:t>
            </a:r>
            <a:r>
              <a:rPr lang="ru-RU" dirty="0" err="1">
                <a:solidFill>
                  <a:srgbClr val="000000"/>
                </a:solidFill>
                <a:latin typeface="Times New Roman" panose="02020603050405020304" pitchFamily="18" charset="0"/>
                <a:cs typeface="Times New Roman" panose="02020603050405020304" pitchFamily="18" charset="0"/>
              </a:rPr>
              <a:t>Україні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людини</a:t>
            </a:r>
            <a:r>
              <a:rPr lang="ru-RU" dirty="0">
                <a:solidFill>
                  <a:srgbClr val="000000"/>
                </a:solidFill>
                <a:latin typeface="Times New Roman" panose="02020603050405020304" pitchFamily="18" charset="0"/>
                <a:cs typeface="Times New Roman" panose="02020603050405020304" pitchFamily="18" charset="0"/>
              </a:rPr>
              <a:t>, яка не </a:t>
            </a:r>
            <a:r>
              <a:rPr lang="ru-RU" dirty="0" err="1">
                <a:solidFill>
                  <a:srgbClr val="000000"/>
                </a:solidFill>
                <a:latin typeface="Times New Roman" panose="02020603050405020304" pitchFamily="18" charset="0"/>
                <a:cs typeface="Times New Roman" panose="02020603050405020304" pitchFamily="18" charset="0"/>
              </a:rPr>
              <a:t>знає</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відому</a:t>
            </a:r>
            <a:r>
              <a:rPr lang="ru-RU" dirty="0">
                <a:solidFill>
                  <a:srgbClr val="000000"/>
                </a:solidFill>
                <a:latin typeface="Times New Roman" panose="02020603050405020304" pitchFamily="18" charset="0"/>
                <a:cs typeface="Times New Roman" panose="02020603050405020304" pitchFamily="18" charset="0"/>
              </a:rPr>
              <a:t> на весь </a:t>
            </a:r>
            <a:r>
              <a:rPr lang="ru-RU" dirty="0" err="1">
                <a:solidFill>
                  <a:srgbClr val="000000"/>
                </a:solidFill>
                <a:latin typeface="Times New Roman" panose="02020603050405020304" pitchFamily="18" charset="0"/>
                <a:cs typeface="Times New Roman" panose="02020603050405020304" pitchFamily="18" charset="0"/>
              </a:rPr>
              <a:t>світ</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історію</a:t>
            </a:r>
            <a:r>
              <a:rPr lang="ru-RU" dirty="0">
                <a:solidFill>
                  <a:srgbClr val="000000"/>
                </a:solidFill>
                <a:latin typeface="Times New Roman" panose="02020603050405020304" pitchFamily="18" charset="0"/>
                <a:cs typeface="Times New Roman" panose="02020603050405020304" pitchFamily="18" charset="0"/>
              </a:rPr>
              <a:t> про </a:t>
            </a:r>
            <a:r>
              <a:rPr lang="ru-RU" dirty="0" err="1">
                <a:solidFill>
                  <a:srgbClr val="000000"/>
                </a:solidFill>
                <a:latin typeface="Times New Roman" panose="02020603050405020304" pitchFamily="18" charset="0"/>
                <a:cs typeface="Times New Roman" panose="02020603050405020304" pitchFamily="18" charset="0"/>
              </a:rPr>
              <a:t>Івана</a:t>
            </a:r>
            <a:r>
              <a:rPr lang="ru-RU" dirty="0">
                <a:solidFill>
                  <a:srgbClr val="000000"/>
                </a:solidFill>
                <a:latin typeface="Times New Roman" panose="02020603050405020304" pitchFamily="18" charset="0"/>
                <a:cs typeface="Times New Roman" panose="02020603050405020304" pitchFamily="18" charset="0"/>
              </a:rPr>
              <a:t> та </a:t>
            </a:r>
            <a:r>
              <a:rPr lang="ru-RU" dirty="0" err="1">
                <a:solidFill>
                  <a:srgbClr val="000000"/>
                </a:solidFill>
                <a:latin typeface="Times New Roman" panose="02020603050405020304" pitchFamily="18" charset="0"/>
                <a:cs typeface="Times New Roman" panose="02020603050405020304" pitchFamily="18" charset="0"/>
              </a:rPr>
              <a:t>Марічку</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Ці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українські</a:t>
            </a:r>
            <a:r>
              <a:rPr lang="ru-RU" dirty="0">
                <a:solidFill>
                  <a:srgbClr val="000000"/>
                </a:solidFill>
                <a:latin typeface="Times New Roman" panose="02020603050405020304" pitchFamily="18" charset="0"/>
                <a:cs typeface="Times New Roman" panose="02020603050405020304" pitchFamily="18" charset="0"/>
              </a:rPr>
              <a:t> Ромео та </a:t>
            </a:r>
            <a:r>
              <a:rPr lang="ru-RU" dirty="0" err="1">
                <a:solidFill>
                  <a:srgbClr val="000000"/>
                </a:solidFill>
                <a:latin typeface="Times New Roman" panose="02020603050405020304" pitchFamily="18" charset="0"/>
                <a:cs typeface="Times New Roman" panose="02020603050405020304" pitchFamily="18" charset="0"/>
              </a:rPr>
              <a:t>Джульєтта</a:t>
            </a:r>
            <a:r>
              <a:rPr lang="ru-RU" dirty="0">
                <a:solidFill>
                  <a:srgbClr val="000000"/>
                </a:solidFill>
                <a:latin typeface="Times New Roman" panose="02020603050405020304" pitchFamily="18" charset="0"/>
                <a:cs typeface="Times New Roman" panose="02020603050405020304" pitchFamily="18" charset="0"/>
              </a:rPr>
              <a:t> запали в душу кожному, </a:t>
            </a:r>
            <a:r>
              <a:rPr lang="ru-RU" dirty="0" err="1">
                <a:solidFill>
                  <a:srgbClr val="000000"/>
                </a:solidFill>
                <a:latin typeface="Times New Roman" panose="02020603050405020304" pitchFamily="18" charset="0"/>
                <a:cs typeface="Times New Roman" panose="02020603050405020304" pitchFamily="18" charset="0"/>
              </a:rPr>
              <a:t>хто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хоча</a:t>
            </a:r>
            <a:r>
              <a:rPr lang="ru-RU" dirty="0">
                <a:solidFill>
                  <a:srgbClr val="000000"/>
                </a:solidFill>
                <a:latin typeface="Times New Roman" panose="02020603050405020304" pitchFamily="18" charset="0"/>
                <a:cs typeface="Times New Roman" panose="02020603050405020304" pitchFamily="18" charset="0"/>
              </a:rPr>
              <a:t> б раз </a:t>
            </a:r>
            <a:r>
              <a:rPr lang="ru-RU" dirty="0" err="1">
                <a:solidFill>
                  <a:srgbClr val="000000"/>
                </a:solidFill>
                <a:latin typeface="Times New Roman" panose="02020603050405020304" pitchFamily="18" charset="0"/>
                <a:cs typeface="Times New Roman" panose="02020603050405020304" pitchFamily="18" charset="0"/>
              </a:rPr>
              <a:t>чув</a:t>
            </a:r>
            <a:r>
              <a:rPr lang="ru-RU" dirty="0">
                <a:solidFill>
                  <a:srgbClr val="000000"/>
                </a:solidFill>
                <a:latin typeface="Times New Roman" panose="02020603050405020304" pitchFamily="18" charset="0"/>
                <a:cs typeface="Times New Roman" panose="02020603050405020304" pitchFamily="18" charset="0"/>
              </a:rPr>
              <a:t> про </a:t>
            </a:r>
            <a:r>
              <a:rPr lang="ru-RU" dirty="0" err="1">
                <a:solidFill>
                  <a:srgbClr val="000000"/>
                </a:solidFill>
                <a:latin typeface="Times New Roman" panose="02020603050405020304" pitchFamily="18" charset="0"/>
                <a:cs typeface="Times New Roman" panose="02020603050405020304" pitchFamily="18" charset="0"/>
              </a:rPr>
              <a:t>їхнє</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трагічне</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кохання</a:t>
            </a:r>
            <a:r>
              <a:rPr lang="ru-RU" dirty="0">
                <a:solidFill>
                  <a:srgbClr val="000000"/>
                </a:solidFill>
                <a:latin typeface="Times New Roman" panose="02020603050405020304" pitchFamily="18" charset="0"/>
                <a:cs typeface="Times New Roman" panose="02020603050405020304" pitchFamily="18" charset="0"/>
              </a:rPr>
              <a:t>. Я давно знала про </a:t>
            </a:r>
            <a:r>
              <a:rPr lang="ru-RU" dirty="0" err="1">
                <a:solidFill>
                  <a:srgbClr val="000000"/>
                </a:solidFill>
                <a:latin typeface="Times New Roman" panose="02020603050405020304" pitchFamily="18" charset="0"/>
                <a:cs typeface="Times New Roman" panose="02020603050405020304" pitchFamily="18" charset="0"/>
              </a:rPr>
              <a:t>цю</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повість</a:t>
            </a:r>
            <a:r>
              <a:rPr lang="ru-RU" dirty="0">
                <a:solidFill>
                  <a:srgbClr val="000000"/>
                </a:solidFill>
                <a:latin typeface="Times New Roman" panose="02020603050405020304" pitchFamily="18" charset="0"/>
                <a:cs typeface="Times New Roman" panose="02020603050405020304" pitchFamily="18" charset="0"/>
              </a:rPr>
              <a:t>, але все не </a:t>
            </a:r>
            <a:r>
              <a:rPr lang="ru-RU" dirty="0" err="1">
                <a:solidFill>
                  <a:srgbClr val="000000"/>
                </a:solidFill>
                <a:latin typeface="Times New Roman" panose="02020603050405020304" pitchFamily="18" charset="0"/>
                <a:cs typeface="Times New Roman" panose="02020603050405020304" pitchFamily="18" charset="0"/>
              </a:rPr>
              <a:t>вистачало</a:t>
            </a:r>
            <a:r>
              <a:rPr lang="ru-RU" dirty="0">
                <a:solidFill>
                  <a:srgbClr val="000000"/>
                </a:solidFill>
                <a:latin typeface="Times New Roman" panose="02020603050405020304" pitchFamily="18" charset="0"/>
                <a:cs typeface="Times New Roman" panose="02020603050405020304" pitchFamily="18" charset="0"/>
              </a:rPr>
              <a:t> часу </a:t>
            </a:r>
            <a:r>
              <a:rPr lang="ru-RU" dirty="0" err="1">
                <a:solidFill>
                  <a:srgbClr val="000000"/>
                </a:solidFill>
                <a:latin typeface="Times New Roman" panose="02020603050405020304" pitchFamily="18" charset="0"/>
                <a:cs typeface="Times New Roman" panose="02020603050405020304" pitchFamily="18" charset="0"/>
              </a:rPr>
              <a:t>її</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прочитати</a:t>
            </a:r>
            <a:r>
              <a:rPr lang="ru-RU" dirty="0">
                <a:solidFill>
                  <a:srgbClr val="000000"/>
                </a:solidFill>
                <a:latin typeface="Times New Roman" panose="02020603050405020304" pitchFamily="18" charset="0"/>
                <a:cs typeface="Times New Roman" panose="02020603050405020304" pitchFamily="18" charset="0"/>
              </a:rPr>
              <a:t>. І ось </a:t>
            </a:r>
            <a:r>
              <a:rPr lang="ru-RU" dirty="0" err="1">
                <a:solidFill>
                  <a:srgbClr val="000000"/>
                </a:solidFill>
                <a:latin typeface="Times New Roman" panose="02020603050405020304" pitchFamily="18" charset="0"/>
                <a:cs typeface="Times New Roman" panose="02020603050405020304" pitchFamily="18" charset="0"/>
              </a:rPr>
              <a:t>діватися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було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нікуди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шкільна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програма</a:t>
            </a:r>
            <a:r>
              <a:rPr lang="ru-RU" dirty="0">
                <a:solidFill>
                  <a:srgbClr val="000000"/>
                </a:solidFill>
                <a:latin typeface="Times New Roman" panose="02020603050405020304" pitchFamily="18" charset="0"/>
                <a:cs typeface="Times New Roman" panose="02020603050405020304" pitchFamily="18" charset="0"/>
              </a:rPr>
              <a:t> — </a:t>
            </a:r>
            <a:r>
              <a:rPr lang="ru-RU" dirty="0" err="1">
                <a:solidFill>
                  <a:srgbClr val="000000"/>
                </a:solidFill>
                <a:latin typeface="Times New Roman" panose="02020603050405020304" pitchFamily="18" charset="0"/>
                <a:cs typeface="Times New Roman" panose="02020603050405020304" pitchFamily="18" charset="0"/>
              </a:rPr>
              <a:t>це</a:t>
            </a:r>
            <a:r>
              <a:rPr lang="ru-RU" dirty="0">
                <a:solidFill>
                  <a:srgbClr val="000000"/>
                </a:solidFill>
                <a:latin typeface="Times New Roman" panose="02020603050405020304" pitchFamily="18" charset="0"/>
                <a:cs typeface="Times New Roman" panose="02020603050405020304" pitchFamily="18" charset="0"/>
              </a:rPr>
              <a:t> вам не </a:t>
            </a:r>
            <a:r>
              <a:rPr lang="ru-RU" dirty="0" err="1">
                <a:solidFill>
                  <a:srgbClr val="000000"/>
                </a:solidFill>
                <a:latin typeface="Times New Roman" panose="02020603050405020304" pitchFamily="18" charset="0"/>
                <a:cs typeface="Times New Roman" panose="02020603050405020304" pitchFamily="18" charset="0"/>
              </a:rPr>
              <a:t>забавки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Ця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надзвичайна</a:t>
            </a:r>
            <a:r>
              <a:rPr lang="ru-RU" dirty="0">
                <a:solidFill>
                  <a:srgbClr val="000000"/>
                </a:solidFill>
                <a:latin typeface="Times New Roman" panose="02020603050405020304" pitchFamily="18" charset="0"/>
                <a:cs typeface="Times New Roman" panose="02020603050405020304" pitchFamily="18" charset="0"/>
              </a:rPr>
              <a:t> і </a:t>
            </a:r>
            <a:r>
              <a:rPr lang="ru-RU" dirty="0" err="1">
                <a:solidFill>
                  <a:srgbClr val="000000"/>
                </a:solidFill>
                <a:latin typeface="Times New Roman" panose="02020603050405020304" pitchFamily="18" charset="0"/>
                <a:cs typeface="Times New Roman" panose="02020603050405020304" pitchFamily="18" charset="0"/>
              </a:rPr>
              <a:t>цікава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повість</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була</a:t>
            </a:r>
            <a:r>
              <a:rPr lang="ru-RU" dirty="0">
                <a:solidFill>
                  <a:srgbClr val="000000"/>
                </a:solidFill>
                <a:latin typeface="Times New Roman" panose="02020603050405020304" pitchFamily="18" charset="0"/>
                <a:cs typeface="Times New Roman" panose="02020603050405020304" pitchFamily="18" charset="0"/>
              </a:rPr>
              <a:t> прочитана за </a:t>
            </a:r>
            <a:r>
              <a:rPr lang="ru-RU" dirty="0" err="1">
                <a:solidFill>
                  <a:srgbClr val="000000"/>
                </a:solidFill>
                <a:latin typeface="Times New Roman" panose="02020603050405020304" pitchFamily="18" charset="0"/>
                <a:cs typeface="Times New Roman" panose="02020603050405020304" pitchFamily="18" charset="0"/>
              </a:rPr>
              <a:t>лічені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години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Беручи</a:t>
            </a:r>
            <a:r>
              <a:rPr lang="ru-RU" dirty="0">
                <a:solidFill>
                  <a:srgbClr val="000000"/>
                </a:solidFill>
                <a:latin typeface="Times New Roman" panose="02020603050405020304" pitchFamily="18" charset="0"/>
                <a:cs typeface="Times New Roman" panose="02020603050405020304" pitchFamily="18" charset="0"/>
              </a:rPr>
              <a:t> книгу до рук, я мала </a:t>
            </a:r>
            <a:r>
              <a:rPr lang="ru-RU" dirty="0" err="1">
                <a:solidFill>
                  <a:srgbClr val="000000"/>
                </a:solidFill>
                <a:latin typeface="Times New Roman" panose="02020603050405020304" pitchFamily="18" charset="0"/>
                <a:cs typeface="Times New Roman" panose="02020603050405020304" pitchFamily="18" charset="0"/>
              </a:rPr>
              <a:t>деякі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упередження</a:t>
            </a:r>
            <a:r>
              <a:rPr lang="ru-RU" dirty="0">
                <a:solidFill>
                  <a:srgbClr val="000000"/>
                </a:solidFill>
                <a:latin typeface="Times New Roman" panose="02020603050405020304" pitchFamily="18" charset="0"/>
                <a:cs typeface="Times New Roman" panose="02020603050405020304" pitchFamily="18" charset="0"/>
              </a:rPr>
              <a:t> і </a:t>
            </a:r>
            <a:r>
              <a:rPr lang="ru-RU" dirty="0" err="1">
                <a:solidFill>
                  <a:srgbClr val="000000"/>
                </a:solidFill>
                <a:latin typeface="Times New Roman" panose="02020603050405020304" pitchFamily="18" charset="0"/>
                <a:cs typeface="Times New Roman" panose="02020603050405020304" pitchFamily="18" charset="0"/>
              </a:rPr>
              <a:t>власні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варіанти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розвитку</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подій</a:t>
            </a:r>
            <a:r>
              <a:rPr lang="ru-RU" dirty="0">
                <a:solidFill>
                  <a:srgbClr val="000000"/>
                </a:solidFill>
                <a:latin typeface="Times New Roman" panose="02020603050405020304" pitchFamily="18" charset="0"/>
                <a:cs typeface="Times New Roman" panose="02020603050405020304" pitchFamily="18" charset="0"/>
              </a:rPr>
              <a:t> (про сюжет я </a:t>
            </a:r>
            <a:r>
              <a:rPr lang="ru-RU" dirty="0" err="1">
                <a:solidFill>
                  <a:srgbClr val="000000"/>
                </a:solidFill>
                <a:latin typeface="Times New Roman" panose="02020603050405020304" pitchFamily="18" charset="0"/>
                <a:cs typeface="Times New Roman" panose="02020603050405020304" pitchFamily="18" charset="0"/>
              </a:rPr>
              <a:t>нічого</a:t>
            </a:r>
            <a:r>
              <a:rPr lang="ru-RU" dirty="0">
                <a:solidFill>
                  <a:srgbClr val="000000"/>
                </a:solidFill>
                <a:latin typeface="Times New Roman" panose="02020603050405020304" pitchFamily="18" charset="0"/>
                <a:cs typeface="Times New Roman" panose="02020603050405020304" pitchFamily="18" charset="0"/>
              </a:rPr>
              <a:t> не знала), але як-то </a:t>
            </a:r>
            <a:r>
              <a:rPr lang="ru-RU" dirty="0" err="1">
                <a:solidFill>
                  <a:srgbClr val="000000"/>
                </a:solidFill>
                <a:latin typeface="Times New Roman" panose="02020603050405020304" pitchFamily="18" charset="0"/>
                <a:cs typeface="Times New Roman" panose="02020603050405020304" pitchFamily="18" charset="0"/>
              </a:rPr>
              <a:t>кажуть</a:t>
            </a:r>
            <a:r>
              <a:rPr lang="ru-RU" dirty="0">
                <a:solidFill>
                  <a:srgbClr val="000000"/>
                </a:solidFill>
                <a:latin typeface="Times New Roman" panose="02020603050405020304" pitchFamily="18" charset="0"/>
                <a:cs typeface="Times New Roman" panose="02020603050405020304" pitchFamily="18" charset="0"/>
              </a:rPr>
              <a:t>: «Не так </a:t>
            </a:r>
            <a:r>
              <a:rPr lang="ru-RU" dirty="0" err="1">
                <a:solidFill>
                  <a:srgbClr val="000000"/>
                </a:solidFill>
                <a:latin typeface="Times New Roman" panose="02020603050405020304" pitchFamily="18" charset="0"/>
                <a:cs typeface="Times New Roman" panose="02020603050405020304" pitchFamily="18" charset="0"/>
              </a:rPr>
              <a:t>сталося</a:t>
            </a:r>
            <a:r>
              <a:rPr lang="ru-RU" dirty="0">
                <a:solidFill>
                  <a:srgbClr val="000000"/>
                </a:solidFill>
                <a:latin typeface="Times New Roman" panose="02020603050405020304" pitchFamily="18" charset="0"/>
                <a:cs typeface="Times New Roman" panose="02020603050405020304" pitchFamily="18" charset="0"/>
              </a:rPr>
              <a:t>, як </a:t>
            </a:r>
            <a:r>
              <a:rPr lang="ru-RU" dirty="0" err="1">
                <a:solidFill>
                  <a:srgbClr val="000000"/>
                </a:solidFill>
                <a:latin typeface="Times New Roman" panose="02020603050405020304" pitchFamily="18" charset="0"/>
                <a:cs typeface="Times New Roman" panose="02020603050405020304" pitchFamily="18" charset="0"/>
              </a:rPr>
              <a:t>гадалося</a:t>
            </a:r>
            <a:r>
              <a:rPr lang="ru-RU" dirty="0">
                <a:solidFill>
                  <a:srgbClr val="000000"/>
                </a:solidFill>
                <a:latin typeface="Times New Roman" panose="02020603050405020304" pitchFamily="18" charset="0"/>
                <a:cs typeface="Times New Roman" panose="02020603050405020304" pitchFamily="18" charset="0"/>
              </a:rPr>
              <a:t>». Книга </a:t>
            </a:r>
            <a:r>
              <a:rPr lang="ru-RU" dirty="0" err="1">
                <a:solidFill>
                  <a:srgbClr val="000000"/>
                </a:solidFill>
                <a:latin typeface="Times New Roman" panose="02020603050405020304" pitchFamily="18" charset="0"/>
                <a:cs typeface="Times New Roman" panose="02020603050405020304" pitchFamily="18" charset="0"/>
              </a:rPr>
              <a:t>щоразу</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дивувала</a:t>
            </a:r>
            <a:r>
              <a:rPr lang="ru-RU" dirty="0">
                <a:solidFill>
                  <a:srgbClr val="000000"/>
                </a:solidFill>
                <a:latin typeface="Times New Roman" panose="02020603050405020304" pitchFamily="18" charset="0"/>
                <a:cs typeface="Times New Roman" panose="02020603050405020304" pitchFamily="18" charset="0"/>
              </a:rPr>
              <a:t> мене поворотами сюжету, </a:t>
            </a:r>
            <a:r>
              <a:rPr lang="ru-RU" dirty="0" err="1">
                <a:solidFill>
                  <a:srgbClr val="000000"/>
                </a:solidFill>
                <a:latin typeface="Times New Roman" panose="02020603050405020304" pitchFamily="18" charset="0"/>
                <a:cs typeface="Times New Roman" panose="02020603050405020304" pitchFamily="18" charset="0"/>
              </a:rPr>
              <a:t>рішеннями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героїв</a:t>
            </a:r>
            <a:r>
              <a:rPr lang="ru-RU" dirty="0">
                <a:solidFill>
                  <a:srgbClr val="000000"/>
                </a:solidFill>
                <a:latin typeface="Times New Roman" panose="02020603050405020304" pitchFamily="18" charset="0"/>
                <a:cs typeface="Times New Roman" panose="02020603050405020304" pitchFamily="18" charset="0"/>
              </a:rPr>
              <a:t> та </a:t>
            </a:r>
            <a:r>
              <a:rPr lang="ru-RU" dirty="0" err="1">
                <a:solidFill>
                  <a:srgbClr val="000000"/>
                </a:solidFill>
                <a:latin typeface="Times New Roman" panose="02020603050405020304" pitchFamily="18" charset="0"/>
                <a:cs typeface="Times New Roman" panose="02020603050405020304" pitchFamily="18" charset="0"/>
              </a:rPr>
              <a:t>випробовуваннями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долі</a:t>
            </a:r>
            <a:r>
              <a:rPr lang="ru-RU" dirty="0">
                <a:solidFill>
                  <a:srgbClr val="000000"/>
                </a:solidFill>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563610217"/>
      </p:ext>
    </p:extLst>
  </p:cSld>
  <p:clrMapOvr>
    <a:masterClrMapping/>
  </p:clrMapOvr>
  <mc:AlternateContent xmlns:mc="http://schemas.openxmlformats.org/markup-compatibility/2006" xmlns:p14="http://schemas.microsoft.com/office/powerpoint/2010/main">
    <mc:Choice Requires="p14">
      <p:transition spd="slow" p14:dur="2250" advTm="43032">
        <p14:ripple/>
      </p:transition>
    </mc:Choice>
    <mc:Fallback xmlns="">
      <p:transition spd="slow" advTm="43032">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1115616" y="1028343"/>
            <a:ext cx="6984776" cy="2862322"/>
          </a:xfrm>
          <a:prstGeom prst="rect">
            <a:avLst/>
          </a:prstGeom>
        </p:spPr>
        <p:txBody>
          <a:bodyPr wrap="square">
            <a:spAutoFit/>
          </a:bodyPr>
          <a:lstStyle/>
          <a:p>
            <a:r>
              <a:rPr lang="ru-RU" dirty="0" err="1">
                <a:solidFill>
                  <a:srgbClr val="000000"/>
                </a:solidFill>
                <a:latin typeface="Times New Roman" panose="02020603050405020304" pitchFamily="18" charset="0"/>
                <a:cs typeface="Times New Roman" panose="02020603050405020304" pitchFamily="18" charset="0"/>
              </a:rPr>
              <a:t>Головні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герої</a:t>
            </a:r>
            <a:r>
              <a:rPr lang="ru-RU" dirty="0">
                <a:solidFill>
                  <a:srgbClr val="000000"/>
                </a:solidFill>
                <a:latin typeface="Times New Roman" panose="02020603050405020304" pitchFamily="18" charset="0"/>
                <a:cs typeface="Times New Roman" panose="02020603050405020304" pitchFamily="18" charset="0"/>
              </a:rPr>
              <a:t> — </a:t>
            </a:r>
            <a:r>
              <a:rPr lang="ru-RU" dirty="0" err="1">
                <a:solidFill>
                  <a:srgbClr val="000000"/>
                </a:solidFill>
                <a:latin typeface="Times New Roman" panose="02020603050405020304" pitchFamily="18" charset="0"/>
                <a:cs typeface="Times New Roman" panose="02020603050405020304" pitchFamily="18" charset="0"/>
              </a:rPr>
              <a:t>молоді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хлопець</a:t>
            </a:r>
            <a:r>
              <a:rPr lang="ru-RU" dirty="0">
                <a:solidFill>
                  <a:srgbClr val="000000"/>
                </a:solidFill>
                <a:latin typeface="Times New Roman" panose="02020603050405020304" pitchFamily="18" charset="0"/>
                <a:cs typeface="Times New Roman" panose="02020603050405020304" pitchFamily="18" charset="0"/>
              </a:rPr>
              <a:t> та </a:t>
            </a:r>
            <a:r>
              <a:rPr lang="ru-RU" dirty="0" err="1">
                <a:solidFill>
                  <a:srgbClr val="000000"/>
                </a:solidFill>
                <a:latin typeface="Times New Roman" panose="02020603050405020304" pitchFamily="18" charset="0"/>
                <a:cs typeface="Times New Roman" panose="02020603050405020304" pitchFamily="18" charset="0"/>
              </a:rPr>
              <a:t>дівчина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із</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двох</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ворогуючих</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сімей</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які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що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зробили</a:t>
            </a:r>
            <a:r>
              <a:rPr lang="ru-RU" dirty="0">
                <a:solidFill>
                  <a:srgbClr val="000000"/>
                </a:solidFill>
                <a:latin typeface="Times New Roman" panose="02020603050405020304" pitchFamily="18" charset="0"/>
                <a:cs typeface="Times New Roman" panose="02020603050405020304" pitchFamily="18" charset="0"/>
              </a:rPr>
              <a:t>? правильно) </a:t>
            </a:r>
            <a:r>
              <a:rPr lang="ru-RU" dirty="0" err="1">
                <a:solidFill>
                  <a:srgbClr val="000000"/>
                </a:solidFill>
                <a:latin typeface="Times New Roman" panose="02020603050405020304" pitchFamily="18" charset="0"/>
                <a:cs typeface="Times New Roman" panose="02020603050405020304" pitchFamily="18" charset="0"/>
              </a:rPr>
              <a:t>закохалися</a:t>
            </a:r>
            <a:r>
              <a:rPr lang="ru-RU" dirty="0">
                <a:solidFill>
                  <a:srgbClr val="000000"/>
                </a:solidFill>
                <a:latin typeface="Times New Roman" panose="02020603050405020304" pitchFamily="18" charset="0"/>
                <a:cs typeface="Times New Roman" panose="02020603050405020304" pitchFamily="18" charset="0"/>
              </a:rPr>
              <a:t> один в одного. Все </a:t>
            </a:r>
            <a:r>
              <a:rPr lang="ru-RU" dirty="0" err="1">
                <a:solidFill>
                  <a:srgbClr val="000000"/>
                </a:solidFill>
                <a:latin typeface="Times New Roman" panose="02020603050405020304" pitchFamily="18" charset="0"/>
                <a:cs typeface="Times New Roman" panose="02020603050405020304" pitchFamily="18" charset="0"/>
              </a:rPr>
              <a:t>було</a:t>
            </a:r>
            <a:r>
              <a:rPr lang="ru-RU" dirty="0">
                <a:solidFill>
                  <a:srgbClr val="000000"/>
                </a:solidFill>
                <a:latin typeface="Times New Roman" panose="02020603050405020304" pitchFamily="18" charset="0"/>
                <a:cs typeface="Times New Roman" panose="02020603050405020304" pitchFamily="18" charset="0"/>
              </a:rPr>
              <a:t> б </a:t>
            </a:r>
            <a:r>
              <a:rPr lang="ru-RU" dirty="0" err="1">
                <a:solidFill>
                  <a:srgbClr val="000000"/>
                </a:solidFill>
                <a:latin typeface="Times New Roman" panose="02020603050405020304" pitchFamily="18" charset="0"/>
                <a:cs typeface="Times New Roman" panose="02020603050405020304" pitchFamily="18" charset="0"/>
              </a:rPr>
              <a:t>чудово</a:t>
            </a:r>
            <a:r>
              <a:rPr lang="ru-RU" dirty="0">
                <a:solidFill>
                  <a:srgbClr val="000000"/>
                </a:solidFill>
                <a:latin typeface="Times New Roman" panose="02020603050405020304" pitchFamily="18" charset="0"/>
                <a:cs typeface="Times New Roman" panose="02020603050405020304" pitchFamily="18" charset="0"/>
              </a:rPr>
              <a:t> і </a:t>
            </a:r>
            <a:r>
              <a:rPr lang="ru-RU" dirty="0" err="1">
                <a:solidFill>
                  <a:srgbClr val="000000"/>
                </a:solidFill>
                <a:latin typeface="Times New Roman" panose="02020603050405020304" pitchFamily="18" charset="0"/>
                <a:cs typeface="Times New Roman" panose="02020603050405020304" pitchFamily="18" charset="0"/>
              </a:rPr>
              <a:t>ніхто</a:t>
            </a:r>
            <a:r>
              <a:rPr lang="ru-RU" dirty="0">
                <a:solidFill>
                  <a:srgbClr val="000000"/>
                </a:solidFill>
                <a:latin typeface="Times New Roman" panose="02020603050405020304" pitchFamily="18" charset="0"/>
                <a:cs typeface="Times New Roman" panose="02020603050405020304" pitchFamily="18" charset="0"/>
              </a:rPr>
              <a:t> не </a:t>
            </a:r>
            <a:r>
              <a:rPr lang="ru-RU" dirty="0" err="1">
                <a:solidFill>
                  <a:srgbClr val="000000"/>
                </a:solidFill>
                <a:latin typeface="Times New Roman" panose="02020603050405020304" pitchFamily="18" charset="0"/>
                <a:cs typeface="Times New Roman" panose="02020603050405020304" pitchFamily="18" charset="0"/>
              </a:rPr>
              <a:t>знає</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чим</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би</a:t>
            </a:r>
            <a:r>
              <a:rPr lang="ru-RU" dirty="0">
                <a:solidFill>
                  <a:srgbClr val="000000"/>
                </a:solidFill>
                <a:latin typeface="Times New Roman" panose="02020603050405020304" pitchFamily="18" charset="0"/>
                <a:cs typeface="Times New Roman" panose="02020603050405020304" pitchFamily="18" charset="0"/>
              </a:rPr>
              <a:t> все </a:t>
            </a:r>
            <a:r>
              <a:rPr lang="ru-RU" dirty="0" err="1">
                <a:solidFill>
                  <a:srgbClr val="000000"/>
                </a:solidFill>
                <a:latin typeface="Times New Roman" panose="02020603050405020304" pitchFamily="18" charset="0"/>
                <a:cs typeface="Times New Roman" panose="02020603050405020304" pitchFamily="18" charset="0"/>
              </a:rPr>
              <a:t>закінчилося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якби</a:t>
            </a:r>
            <a:r>
              <a:rPr lang="ru-RU" dirty="0">
                <a:solidFill>
                  <a:srgbClr val="000000"/>
                </a:solidFill>
                <a:latin typeface="Times New Roman" panose="02020603050405020304" pitchFamily="18" charset="0"/>
                <a:cs typeface="Times New Roman" panose="02020603050405020304" pitchFamily="18" charset="0"/>
              </a:rPr>
              <a:t> у </a:t>
            </a:r>
            <a:r>
              <a:rPr lang="ru-RU" dirty="0" err="1">
                <a:solidFill>
                  <a:srgbClr val="000000"/>
                </a:solidFill>
                <a:latin typeface="Times New Roman" panose="02020603050405020304" pitchFamily="18" charset="0"/>
                <a:cs typeface="Times New Roman" panose="02020603050405020304" pitchFamily="18" charset="0"/>
              </a:rPr>
              <a:t>Івана</a:t>
            </a:r>
            <a:r>
              <a:rPr lang="ru-RU" dirty="0">
                <a:solidFill>
                  <a:srgbClr val="000000"/>
                </a:solidFill>
                <a:latin typeface="Times New Roman" panose="02020603050405020304" pitchFamily="18" charset="0"/>
                <a:cs typeface="Times New Roman" panose="02020603050405020304" pitchFamily="18" charset="0"/>
              </a:rPr>
              <a:t> не помер </a:t>
            </a:r>
            <a:r>
              <a:rPr lang="ru-RU" dirty="0" err="1">
                <a:solidFill>
                  <a:srgbClr val="000000"/>
                </a:solidFill>
                <a:latin typeface="Times New Roman" panose="02020603050405020304" pitchFamily="18" charset="0"/>
                <a:cs typeface="Times New Roman" panose="02020603050405020304" pitchFamily="18" charset="0"/>
              </a:rPr>
              <a:t>батько</a:t>
            </a:r>
            <a:r>
              <a:rPr lang="ru-RU" dirty="0">
                <a:solidFill>
                  <a:srgbClr val="000000"/>
                </a:solidFill>
                <a:latin typeface="Times New Roman" panose="02020603050405020304" pitchFamily="18" charset="0"/>
                <a:cs typeface="Times New Roman" panose="02020603050405020304" pitchFamily="18" charset="0"/>
              </a:rPr>
              <a:t> і </a:t>
            </a:r>
            <a:r>
              <a:rPr lang="ru-RU" dirty="0" err="1">
                <a:solidFill>
                  <a:srgbClr val="000000"/>
                </a:solidFill>
                <a:latin typeface="Times New Roman" panose="02020603050405020304" pitchFamily="18" charset="0"/>
                <a:cs typeface="Times New Roman" panose="02020603050405020304" pitchFamily="18" charset="0"/>
              </a:rPr>
              <a:t>він</a:t>
            </a:r>
            <a:r>
              <a:rPr lang="ru-RU" dirty="0">
                <a:solidFill>
                  <a:srgbClr val="000000"/>
                </a:solidFill>
                <a:latin typeface="Times New Roman" panose="02020603050405020304" pitchFamily="18" charset="0"/>
                <a:cs typeface="Times New Roman" panose="02020603050405020304" pitchFamily="18" charset="0"/>
              </a:rPr>
              <a:t> не </a:t>
            </a:r>
            <a:r>
              <a:rPr lang="ru-RU" dirty="0" err="1">
                <a:solidFill>
                  <a:srgbClr val="000000"/>
                </a:solidFill>
                <a:latin typeface="Times New Roman" panose="02020603050405020304" pitchFamily="18" charset="0"/>
                <a:cs typeface="Times New Roman" panose="02020603050405020304" pitchFamily="18" charset="0"/>
              </a:rPr>
              <a:t>залишився</a:t>
            </a:r>
            <a:r>
              <a:rPr lang="ru-RU" dirty="0">
                <a:solidFill>
                  <a:srgbClr val="000000"/>
                </a:solidFill>
                <a:latin typeface="Times New Roman" panose="02020603050405020304" pitchFamily="18" charset="0"/>
                <a:cs typeface="Times New Roman" panose="02020603050405020304" pitchFamily="18" charset="0"/>
              </a:rPr>
              <a:t> б </a:t>
            </a:r>
            <a:r>
              <a:rPr lang="ru-RU" dirty="0" err="1">
                <a:solidFill>
                  <a:srgbClr val="000000"/>
                </a:solidFill>
                <a:latin typeface="Times New Roman" panose="02020603050405020304" pitchFamily="18" charset="0"/>
                <a:cs typeface="Times New Roman" panose="02020603050405020304" pitchFamily="18" charset="0"/>
              </a:rPr>
              <a:t>головним</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годувальником</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сім’ї</a:t>
            </a:r>
            <a:r>
              <a:rPr lang="ru-RU" dirty="0">
                <a:solidFill>
                  <a:srgbClr val="000000"/>
                </a:solidFill>
                <a:latin typeface="Times New Roman" panose="02020603050405020304" pitchFamily="18" charset="0"/>
                <a:cs typeface="Times New Roman" panose="02020603050405020304" pitchFamily="18" charset="0"/>
              </a:rPr>
              <a:t>. Але </a:t>
            </a:r>
            <a:r>
              <a:rPr lang="ru-RU" dirty="0" err="1">
                <a:solidFill>
                  <a:srgbClr val="000000"/>
                </a:solidFill>
                <a:latin typeface="Times New Roman" panose="02020603050405020304" pitchFamily="18" charset="0"/>
                <a:cs typeface="Times New Roman" panose="02020603050405020304" pitchFamily="18" charset="0"/>
              </a:rPr>
              <a:t>що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сталося</a:t>
            </a:r>
            <a:r>
              <a:rPr lang="ru-RU" dirty="0">
                <a:solidFill>
                  <a:srgbClr val="000000"/>
                </a:solidFill>
                <a:latin typeface="Times New Roman" panose="02020603050405020304" pitchFamily="18" charset="0"/>
                <a:cs typeface="Times New Roman" panose="02020603050405020304" pitchFamily="18" charset="0"/>
              </a:rPr>
              <a:t>, то </a:t>
            </a:r>
            <a:r>
              <a:rPr lang="ru-RU" dirty="0" err="1">
                <a:solidFill>
                  <a:srgbClr val="000000"/>
                </a:solidFill>
                <a:latin typeface="Times New Roman" panose="02020603050405020304" pitchFamily="18" charset="0"/>
                <a:cs typeface="Times New Roman" panose="02020603050405020304" pitchFamily="18" charset="0"/>
              </a:rPr>
              <a:t>сталося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Хлопець</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вирушає</a:t>
            </a:r>
            <a:r>
              <a:rPr lang="ru-RU" dirty="0">
                <a:solidFill>
                  <a:srgbClr val="000000"/>
                </a:solidFill>
                <a:latin typeface="Times New Roman" panose="02020603050405020304" pitchFamily="18" charset="0"/>
                <a:cs typeface="Times New Roman" panose="02020603050405020304" pitchFamily="18" charset="0"/>
              </a:rPr>
              <a:t> на «</a:t>
            </a:r>
            <a:r>
              <a:rPr lang="ru-RU" dirty="0" err="1">
                <a:solidFill>
                  <a:srgbClr val="000000"/>
                </a:solidFill>
                <a:latin typeface="Times New Roman" panose="02020603050405020304" pitchFamily="18" charset="0"/>
                <a:cs typeface="Times New Roman" panose="02020603050405020304" pitchFamily="18" charset="0"/>
              </a:rPr>
              <a:t>заробітки</a:t>
            </a:r>
            <a:r>
              <a:rPr lang="ru-RU" dirty="0">
                <a:solidFill>
                  <a:srgbClr val="000000"/>
                </a:solidFill>
                <a:latin typeface="Times New Roman" panose="02020603050405020304" pitchFamily="18" charset="0"/>
                <a:cs typeface="Times New Roman" panose="02020603050405020304" pitchFamily="18" charset="0"/>
              </a:rPr>
              <a:t>» пасти </a:t>
            </a:r>
            <a:r>
              <a:rPr lang="ru-RU" dirty="0" err="1">
                <a:solidFill>
                  <a:srgbClr val="000000"/>
                </a:solidFill>
                <a:latin typeface="Times New Roman" panose="02020603050405020304" pitchFamily="18" charset="0"/>
                <a:cs typeface="Times New Roman" panose="02020603050405020304" pitchFamily="18" charset="0"/>
              </a:rPr>
              <a:t>овець</a:t>
            </a:r>
            <a:r>
              <a:rPr lang="ru-RU" dirty="0">
                <a:solidFill>
                  <a:srgbClr val="000000"/>
                </a:solidFill>
                <a:latin typeface="Times New Roman" panose="02020603050405020304" pitchFamily="18" charset="0"/>
                <a:cs typeface="Times New Roman" panose="02020603050405020304" pitchFamily="18" charset="0"/>
              </a:rPr>
              <a:t> (на все </a:t>
            </a:r>
            <a:r>
              <a:rPr lang="ru-RU" dirty="0" err="1">
                <a:solidFill>
                  <a:srgbClr val="000000"/>
                </a:solidFill>
                <a:latin typeface="Times New Roman" panose="02020603050405020304" pitchFamily="18" charset="0"/>
                <a:cs typeface="Times New Roman" panose="02020603050405020304" pitchFamily="18" charset="0"/>
              </a:rPr>
              <a:t>літо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Літо</a:t>
            </a:r>
            <a:r>
              <a:rPr lang="ru-RU" dirty="0">
                <a:solidFill>
                  <a:srgbClr val="000000"/>
                </a:solidFill>
                <a:latin typeface="Times New Roman" panose="02020603050405020304" pitchFamily="18" charset="0"/>
                <a:cs typeface="Times New Roman" panose="02020603050405020304" pitchFamily="18" charset="0"/>
              </a:rPr>
              <a:t> минуло і </a:t>
            </a:r>
            <a:r>
              <a:rPr lang="ru-RU" dirty="0" err="1">
                <a:solidFill>
                  <a:srgbClr val="000000"/>
                </a:solidFill>
                <a:latin typeface="Times New Roman" panose="02020603050405020304" pitchFamily="18" charset="0"/>
                <a:cs typeface="Times New Roman" panose="02020603050405020304" pitchFamily="18" charset="0"/>
              </a:rPr>
              <a:t>прийшов</a:t>
            </a:r>
            <a:r>
              <a:rPr lang="ru-RU" dirty="0">
                <a:solidFill>
                  <a:srgbClr val="000000"/>
                </a:solidFill>
                <a:latin typeface="Times New Roman" panose="02020603050405020304" pitchFamily="18" charset="0"/>
                <a:cs typeface="Times New Roman" panose="02020603050405020304" pitchFamily="18" charset="0"/>
              </a:rPr>
              <a:t> час </a:t>
            </a:r>
            <a:r>
              <a:rPr lang="ru-RU" dirty="0" err="1">
                <a:solidFill>
                  <a:srgbClr val="000000"/>
                </a:solidFill>
                <a:latin typeface="Times New Roman" panose="02020603050405020304" pitchFamily="18" charset="0"/>
                <a:cs typeface="Times New Roman" panose="02020603050405020304" pitchFamily="18" charset="0"/>
              </a:rPr>
              <a:t>повертатися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додому</a:t>
            </a:r>
            <a:r>
              <a:rPr lang="ru-RU" dirty="0">
                <a:solidFill>
                  <a:srgbClr val="000000"/>
                </a:solidFill>
                <a:latin typeface="Times New Roman" panose="02020603050405020304" pitchFamily="18" charset="0"/>
                <a:cs typeface="Times New Roman" panose="02020603050405020304" pitchFamily="18" charset="0"/>
              </a:rPr>
              <a:t>. І тут </a:t>
            </a:r>
            <a:r>
              <a:rPr lang="ru-RU" dirty="0" err="1">
                <a:solidFill>
                  <a:srgbClr val="000000"/>
                </a:solidFill>
                <a:latin typeface="Times New Roman" panose="02020603050405020304" pitchFamily="18" charset="0"/>
                <a:cs typeface="Times New Roman" panose="02020603050405020304" pitchFamily="18" charset="0"/>
              </a:rPr>
              <a:t>закінчилася</a:t>
            </a:r>
            <a:r>
              <a:rPr lang="ru-RU" dirty="0">
                <a:solidFill>
                  <a:srgbClr val="000000"/>
                </a:solidFill>
                <a:latin typeface="Times New Roman" panose="02020603050405020304" pitchFamily="18" charset="0"/>
                <a:cs typeface="Times New Roman" panose="02020603050405020304" pitchFamily="18" charset="0"/>
              </a:rPr>
              <a:t> вся романтика </a:t>
            </a:r>
            <a:r>
              <a:rPr lang="ru-RU" dirty="0" err="1">
                <a:solidFill>
                  <a:srgbClr val="000000"/>
                </a:solidFill>
                <a:latin typeface="Times New Roman" panose="02020603050405020304" pitchFamily="18" charset="0"/>
                <a:cs typeface="Times New Roman" panose="02020603050405020304" pitchFamily="18" charset="0"/>
              </a:rPr>
              <a:t>книжкова</a:t>
            </a:r>
            <a:r>
              <a:rPr lang="ru-RU" dirty="0">
                <a:solidFill>
                  <a:srgbClr val="000000"/>
                </a:solidFill>
                <a:latin typeface="Times New Roman" panose="02020603050405020304" pitchFamily="18" charset="0"/>
                <a:cs typeface="Times New Roman" panose="02020603050405020304" pitchFamily="18" charset="0"/>
              </a:rPr>
              <a:t> і </a:t>
            </a:r>
            <a:r>
              <a:rPr lang="ru-RU" dirty="0" err="1">
                <a:solidFill>
                  <a:srgbClr val="000000"/>
                </a:solidFill>
                <a:latin typeface="Times New Roman" panose="02020603050405020304" pitchFamily="18" charset="0"/>
                <a:cs typeface="Times New Roman" panose="02020603050405020304" pitchFamily="18" charset="0"/>
              </a:rPr>
              <a:t>почалося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справжнє</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життя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реальність</a:t>
            </a:r>
            <a:r>
              <a:rPr lang="ru-RU" dirty="0">
                <a:solidFill>
                  <a:srgbClr val="000000"/>
                </a:solidFill>
                <a:latin typeface="Times New Roman" panose="02020603050405020304" pitchFamily="18" charset="0"/>
                <a:cs typeface="Times New Roman" panose="02020603050405020304" pitchFamily="18" charset="0"/>
              </a:rPr>
              <a:t> у </a:t>
            </a:r>
            <a:r>
              <a:rPr lang="ru-RU" dirty="0" err="1">
                <a:solidFill>
                  <a:srgbClr val="000000"/>
                </a:solidFill>
                <a:latin typeface="Times New Roman" panose="02020603050405020304" pitchFamily="18" charset="0"/>
                <a:cs typeface="Times New Roman" panose="02020603050405020304" pitchFamily="18" charset="0"/>
              </a:rPr>
              <a:t>всій</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своїй</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красі</a:t>
            </a:r>
            <a:r>
              <a:rPr lang="ru-RU" dirty="0">
                <a:solidFill>
                  <a:srgbClr val="000000"/>
                </a:solidFill>
                <a:latin typeface="Times New Roman" panose="02020603050405020304" pitchFamily="18" charset="0"/>
                <a:cs typeface="Times New Roman" panose="02020603050405020304" pitchFamily="18" charset="0"/>
              </a:rPr>
              <a:t>, так </a:t>
            </a:r>
            <a:r>
              <a:rPr lang="ru-RU" dirty="0" err="1">
                <a:solidFill>
                  <a:srgbClr val="000000"/>
                </a:solidFill>
                <a:latin typeface="Times New Roman" panose="02020603050405020304" pitchFamily="18" charset="0"/>
                <a:cs typeface="Times New Roman" panose="02020603050405020304" pitchFamily="18" charset="0"/>
              </a:rPr>
              <a:t>би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мовити</a:t>
            </a:r>
            <a:r>
              <a:rPr lang="ru-RU" dirty="0">
                <a:solidFill>
                  <a:srgbClr val="000000"/>
                </a:solidFill>
                <a:latin typeface="Times New Roman" panose="02020603050405020304" pitchFamily="18" charset="0"/>
                <a:cs typeface="Times New Roman" panose="02020603050405020304" pitchFamily="18" charset="0"/>
              </a:rPr>
              <a:t>)… Чим </a:t>
            </a:r>
            <a:r>
              <a:rPr lang="ru-RU" dirty="0" err="1">
                <a:solidFill>
                  <a:srgbClr val="000000"/>
                </a:solidFill>
                <a:latin typeface="Times New Roman" panose="02020603050405020304" pitchFamily="18" charset="0"/>
                <a:cs typeface="Times New Roman" panose="02020603050405020304" pitchFamily="18" charset="0"/>
              </a:rPr>
              <a:t>це</a:t>
            </a:r>
            <a:r>
              <a:rPr lang="ru-RU" dirty="0">
                <a:solidFill>
                  <a:srgbClr val="000000"/>
                </a:solidFill>
                <a:latin typeface="Times New Roman" panose="02020603050405020304" pitchFamily="18" charset="0"/>
                <a:cs typeface="Times New Roman" panose="02020603050405020304" pitchFamily="18" charset="0"/>
              </a:rPr>
              <a:t> все </a:t>
            </a:r>
            <a:r>
              <a:rPr lang="ru-RU" dirty="0" err="1">
                <a:solidFill>
                  <a:srgbClr val="000000"/>
                </a:solidFill>
                <a:latin typeface="Times New Roman" panose="02020603050405020304" pitchFamily="18" charset="0"/>
                <a:cs typeface="Times New Roman" panose="02020603050405020304" pitchFamily="18" charset="0"/>
              </a:rPr>
              <a:t>закінчилося</a:t>
            </a:r>
            <a:r>
              <a:rPr lang="ru-RU" dirty="0">
                <a:solidFill>
                  <a:srgbClr val="000000"/>
                </a:solidFill>
                <a:latin typeface="Times New Roman" panose="02020603050405020304" pitchFamily="18" charset="0"/>
                <a:cs typeface="Times New Roman" panose="02020603050405020304" pitchFamily="18" charset="0"/>
              </a:rPr>
              <a:t> — </a:t>
            </a:r>
            <a:r>
              <a:rPr lang="ru-RU" dirty="0" err="1">
                <a:solidFill>
                  <a:srgbClr val="000000"/>
                </a:solidFill>
                <a:latin typeface="Times New Roman" panose="02020603050405020304" pitchFamily="18" charset="0"/>
                <a:cs typeface="Times New Roman" panose="02020603050405020304" pitchFamily="18" charset="0"/>
              </a:rPr>
              <a:t>пропоную</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прочитати</a:t>
            </a:r>
            <a:r>
              <a:rPr lang="ru-RU" dirty="0">
                <a:solidFill>
                  <a:srgbClr val="000000"/>
                </a:solidFill>
                <a:latin typeface="Times New Roman" panose="02020603050405020304" pitchFamily="18" charset="0"/>
                <a:cs typeface="Times New Roman" panose="02020603050405020304" pitchFamily="18" charset="0"/>
              </a:rPr>
              <a:t> у </a:t>
            </a:r>
            <a:r>
              <a:rPr lang="ru-RU" dirty="0" err="1">
                <a:solidFill>
                  <a:srgbClr val="000000"/>
                </a:solidFill>
                <a:latin typeface="Times New Roman" panose="02020603050405020304" pitchFamily="18" charset="0"/>
                <a:cs typeface="Times New Roman" panose="02020603050405020304" pitchFamily="18" charset="0"/>
              </a:rPr>
              <a:t>повісті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видатного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українського</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письменника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Михайла</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Коцюбинського</a:t>
            </a:r>
            <a:r>
              <a:rPr lang="ru-RU" dirty="0">
                <a:solidFill>
                  <a:srgbClr val="000000"/>
                </a:solidFill>
                <a:latin typeface="Roboto"/>
              </a:rPr>
              <a:t>.</a:t>
            </a:r>
            <a:endParaRPr lang="ru-RU" dirty="0"/>
          </a:p>
        </p:txBody>
      </p:sp>
    </p:spTree>
    <p:extLst>
      <p:ext uri="{BB962C8B-B14F-4D97-AF65-F5344CB8AC3E}">
        <p14:creationId xmlns:p14="http://schemas.microsoft.com/office/powerpoint/2010/main" val="83603811"/>
      </p:ext>
    </p:extLst>
  </p:cSld>
  <p:clrMapOvr>
    <a:masterClrMapping/>
  </p:clrMapOvr>
  <mc:AlternateContent xmlns:mc="http://schemas.openxmlformats.org/markup-compatibility/2006" xmlns:p14="http://schemas.microsoft.com/office/powerpoint/2010/main">
    <mc:Choice Requires="p14">
      <p:transition spd="slow" p14:dur="2250" advTm="33351">
        <p:blinds dir="vert"/>
      </p:transition>
    </mc:Choice>
    <mc:Fallback xmlns="">
      <p:transition spd="slow" advTm="33351">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1043608" y="620688"/>
            <a:ext cx="5814392" cy="1631216"/>
          </a:xfrm>
          <a:prstGeom prst="rect">
            <a:avLst/>
          </a:prstGeom>
        </p:spPr>
        <p:txBody>
          <a:bodyPr wrap="square">
            <a:spAutoFit/>
          </a:bodyPr>
          <a:lstStyle/>
          <a:p>
            <a:pPr algn="just"/>
            <a:r>
              <a:rPr lang="ru-RU" sz="2800" b="1" dirty="0">
                <a:solidFill>
                  <a:srgbClr val="996633"/>
                </a:solidFill>
                <a:latin typeface="Times New Roman" panose="02020603050405020304" pitchFamily="18" charset="0"/>
                <a:cs typeface="Times New Roman" panose="02020603050405020304" pitchFamily="18" charset="0"/>
              </a:rPr>
              <a:t>РЕФЛЕКСІЯ</a:t>
            </a:r>
          </a:p>
          <a:p>
            <a:pPr algn="just"/>
            <a:r>
              <a:rPr lang="ru-RU" sz="2400" dirty="0">
                <a:solidFill>
                  <a:srgbClr val="000000"/>
                </a:solidFill>
                <a:latin typeface="Times New Roman" panose="02020603050405020304" pitchFamily="18" charset="0"/>
                <a:cs typeface="Times New Roman" panose="02020603050405020304" pitchFamily="18" charset="0"/>
              </a:rPr>
              <a:t>✵ Я </a:t>
            </a:r>
            <a:r>
              <a:rPr lang="ru-RU" sz="2400" dirty="0" err="1">
                <a:solidFill>
                  <a:srgbClr val="000000"/>
                </a:solidFill>
                <a:latin typeface="Times New Roman" panose="02020603050405020304" pitchFamily="18" charset="0"/>
                <a:cs typeface="Times New Roman" panose="02020603050405020304" pitchFamily="18" charset="0"/>
              </a:rPr>
              <a:t>дізнався</a:t>
            </a:r>
            <a:r>
              <a:rPr lang="ru-RU" sz="2400" dirty="0">
                <a:solidFill>
                  <a:srgbClr val="000000"/>
                </a:solidFill>
                <a:latin typeface="Times New Roman" panose="02020603050405020304" pitchFamily="18" charset="0"/>
                <a:cs typeface="Times New Roman" panose="02020603050405020304" pitchFamily="18" charset="0"/>
              </a:rPr>
              <a:t> </a:t>
            </a:r>
            <a:r>
              <a:rPr lang="ru-RU" sz="2400" dirty="0" err="1">
                <a:solidFill>
                  <a:srgbClr val="000000"/>
                </a:solidFill>
                <a:latin typeface="Times New Roman" panose="02020603050405020304" pitchFamily="18" charset="0"/>
                <a:cs typeface="Times New Roman" panose="02020603050405020304" pitchFamily="18" charset="0"/>
              </a:rPr>
              <a:t>корисного</a:t>
            </a:r>
            <a:r>
              <a:rPr lang="ru-RU" sz="2400" dirty="0">
                <a:solidFill>
                  <a:srgbClr val="000000"/>
                </a:solidFill>
                <a:latin typeface="Times New Roman" panose="02020603050405020304" pitchFamily="18" charset="0"/>
                <a:cs typeface="Times New Roman" panose="02020603050405020304" pitchFamily="18" charset="0"/>
              </a:rPr>
              <a:t> для себе…</a:t>
            </a:r>
          </a:p>
          <a:p>
            <a:pPr algn="just"/>
            <a:r>
              <a:rPr lang="ru-RU" sz="2400" dirty="0">
                <a:solidFill>
                  <a:srgbClr val="000000"/>
                </a:solidFill>
                <a:latin typeface="Times New Roman" panose="02020603050405020304" pitchFamily="18" charset="0"/>
                <a:cs typeface="Times New Roman" panose="02020603050405020304" pitchFamily="18" charset="0"/>
              </a:rPr>
              <a:t>✵ Я </a:t>
            </a:r>
            <a:r>
              <a:rPr lang="ru-RU" sz="2400" dirty="0" err="1">
                <a:solidFill>
                  <a:srgbClr val="000000"/>
                </a:solidFill>
                <a:latin typeface="Times New Roman" panose="02020603050405020304" pitchFamily="18" charset="0"/>
                <a:cs typeface="Times New Roman" panose="02020603050405020304" pitchFamily="18" charset="0"/>
              </a:rPr>
              <a:t>навчився</a:t>
            </a:r>
            <a:r>
              <a:rPr lang="ru-RU" sz="2400" dirty="0">
                <a:solidFill>
                  <a:srgbClr val="000000"/>
                </a:solidFill>
                <a:latin typeface="Times New Roman" panose="02020603050405020304" pitchFamily="18" charset="0"/>
                <a:cs typeface="Times New Roman" panose="02020603050405020304" pitchFamily="18" charset="0"/>
              </a:rPr>
              <a:t> нового…</a:t>
            </a:r>
          </a:p>
          <a:p>
            <a:pPr algn="just"/>
            <a:r>
              <a:rPr lang="ru-RU" sz="2400" dirty="0">
                <a:solidFill>
                  <a:srgbClr val="000000"/>
                </a:solidFill>
                <a:latin typeface="Times New Roman" panose="02020603050405020304" pitchFamily="18" charset="0"/>
                <a:cs typeface="Times New Roman" panose="02020603050405020304" pitchFamily="18" charset="0"/>
              </a:rPr>
              <a:t>✵ Порекомендую </a:t>
            </a:r>
            <a:r>
              <a:rPr lang="ru-RU" sz="2400" dirty="0" err="1">
                <a:solidFill>
                  <a:srgbClr val="000000"/>
                </a:solidFill>
                <a:latin typeface="Times New Roman" panose="02020603050405020304" pitchFamily="18" charset="0"/>
                <a:cs typeface="Times New Roman" panose="02020603050405020304" pitchFamily="18" charset="0"/>
              </a:rPr>
              <a:t>друзям</a:t>
            </a:r>
            <a:r>
              <a:rPr lang="ru-RU" sz="2400" dirty="0">
                <a:solidFill>
                  <a:srgbClr val="000000"/>
                </a:solidFill>
                <a:latin typeface="Times New Roman" panose="02020603050405020304" pitchFamily="18" charset="0"/>
                <a:cs typeface="Times New Roman" panose="02020603050405020304" pitchFamily="18" charset="0"/>
              </a:rPr>
              <a:t>…</a:t>
            </a:r>
            <a:endParaRPr lang="ru-RU" sz="2400" b="0" i="0" dirty="0">
              <a:solidFill>
                <a:srgbClr val="000000"/>
              </a:solidFill>
              <a:effectLst/>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2667000" y="2420887"/>
            <a:ext cx="4065240" cy="3960441"/>
          </a:xfrm>
          <a:prstGeom prst="rect">
            <a:avLst/>
          </a:prstGeom>
        </p:spPr>
      </p:pic>
    </p:spTree>
    <p:extLst>
      <p:ext uri="{BB962C8B-B14F-4D97-AF65-F5344CB8AC3E}">
        <p14:creationId xmlns:p14="http://schemas.microsoft.com/office/powerpoint/2010/main" val="1391755311"/>
      </p:ext>
    </p:extLst>
  </p:cSld>
  <p:clrMapOvr>
    <a:masterClrMapping/>
  </p:clrMapOvr>
  <mc:AlternateContent xmlns:mc="http://schemas.openxmlformats.org/markup-compatibility/2006" xmlns:p14="http://schemas.microsoft.com/office/powerpoint/2010/main">
    <mc:Choice Requires="p14">
      <p:transition spd="slow" p14:dur="2250" advTm="30154">
        <p14:ripple/>
      </p:transition>
    </mc:Choice>
    <mc:Fallback xmlns="">
      <p:transition spd="slow" advTm="30154">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Подзаголовок 4"/>
          <p:cNvSpPr>
            <a:spLocks noGrp="1"/>
          </p:cNvSpPr>
          <p:nvPr>
            <p:ph sz="half" idx="1"/>
          </p:nvPr>
        </p:nvSpPr>
        <p:spPr>
          <a:xfrm>
            <a:off x="539552" y="476672"/>
            <a:ext cx="8064896" cy="5976664"/>
          </a:xfrm>
        </p:spPr>
        <p:style>
          <a:lnRef idx="1">
            <a:schemeClr val="accent3"/>
          </a:lnRef>
          <a:fillRef idx="2">
            <a:schemeClr val="accent3"/>
          </a:fillRef>
          <a:effectRef idx="1">
            <a:schemeClr val="accent3"/>
          </a:effectRef>
          <a:fontRef idx="minor">
            <a:schemeClr val="dk1"/>
          </a:fontRef>
        </p:style>
        <p:txBody>
          <a:bodyPr>
            <a:normAutofit fontScale="92500"/>
          </a:bodyPr>
          <a:lstStyle/>
          <a:p>
            <a:pPr marL="0" indent="0" algn="ctr">
              <a:buNone/>
            </a:pPr>
            <a:r>
              <a:rPr lang="ru-RU" sz="3000" b="1" dirty="0">
                <a:solidFill>
                  <a:srgbClr val="996633"/>
                </a:solidFill>
                <a:latin typeface="Times New Roman" panose="02020603050405020304" pitchFamily="18" charset="0"/>
                <a:cs typeface="Times New Roman" panose="02020603050405020304" pitchFamily="18" charset="0"/>
              </a:rPr>
              <a:t>ДОМАШНЄ </a:t>
            </a:r>
            <a:r>
              <a:rPr lang="ru-RU" sz="3000" b="1" dirty="0" smtClean="0">
                <a:solidFill>
                  <a:srgbClr val="996633"/>
                </a:solidFill>
                <a:latin typeface="Times New Roman" panose="02020603050405020304" pitchFamily="18" charset="0"/>
                <a:cs typeface="Times New Roman" panose="02020603050405020304" pitchFamily="18" charset="0"/>
              </a:rPr>
              <a:t>ЗАВДАННЯ</a:t>
            </a:r>
          </a:p>
          <a:p>
            <a:pPr algn="just"/>
            <a:r>
              <a:rPr lang="ru-RU" dirty="0" err="1">
                <a:solidFill>
                  <a:srgbClr val="000000"/>
                </a:solidFill>
                <a:latin typeface="Times New Roman" panose="02020603050405020304" pitchFamily="18" charset="0"/>
                <a:cs typeface="Times New Roman" panose="02020603050405020304" pitchFamily="18" charset="0"/>
              </a:rPr>
              <a:t>Ознайомитися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із</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життєвим</a:t>
            </a:r>
            <a:r>
              <a:rPr lang="ru-RU" dirty="0">
                <a:solidFill>
                  <a:srgbClr val="000000"/>
                </a:solidFill>
                <a:latin typeface="Times New Roman" panose="02020603050405020304" pitchFamily="18" charset="0"/>
                <a:cs typeface="Times New Roman" panose="02020603050405020304" pitchFamily="18" charset="0"/>
              </a:rPr>
              <a:t> і </a:t>
            </a:r>
            <a:r>
              <a:rPr lang="ru-RU" dirty="0" err="1">
                <a:solidFill>
                  <a:srgbClr val="000000"/>
                </a:solidFill>
                <a:latin typeface="Times New Roman" panose="02020603050405020304" pitchFamily="18" charset="0"/>
                <a:cs typeface="Times New Roman" panose="02020603050405020304" pitchFamily="18" charset="0"/>
              </a:rPr>
              <a:t>творчим</a:t>
            </a:r>
            <a:r>
              <a:rPr lang="ru-RU" dirty="0">
                <a:solidFill>
                  <a:srgbClr val="000000"/>
                </a:solidFill>
                <a:latin typeface="Times New Roman" panose="02020603050405020304" pitchFamily="18" charset="0"/>
                <a:cs typeface="Times New Roman" panose="02020603050405020304" pitchFamily="18" charset="0"/>
              </a:rPr>
              <a:t> шляхом Ольги </a:t>
            </a:r>
            <a:r>
              <a:rPr lang="ru-RU" dirty="0" err="1">
                <a:solidFill>
                  <a:srgbClr val="000000"/>
                </a:solidFill>
                <a:latin typeface="Times New Roman" panose="02020603050405020304" pitchFamily="18" charset="0"/>
                <a:cs typeface="Times New Roman" panose="02020603050405020304" pitchFamily="18" charset="0"/>
              </a:rPr>
              <a:t>Кобилянської</a:t>
            </a:r>
            <a:r>
              <a:rPr lang="ru-RU" dirty="0">
                <a:solidFill>
                  <a:srgbClr val="000000"/>
                </a:solidFill>
                <a:latin typeface="Times New Roman" panose="02020603050405020304" pitchFamily="18" charset="0"/>
                <a:cs typeface="Times New Roman" panose="02020603050405020304" pitchFamily="18" charset="0"/>
              </a:rPr>
              <a:t>.</a:t>
            </a:r>
          </a:p>
          <a:p>
            <a:pPr algn="just"/>
            <a:r>
              <a:rPr lang="ru-RU" dirty="0" err="1">
                <a:solidFill>
                  <a:srgbClr val="000000"/>
                </a:solidFill>
                <a:latin typeface="Times New Roman" panose="02020603050405020304" pitchFamily="18" charset="0"/>
                <a:cs typeface="Times New Roman" panose="02020603050405020304" pitchFamily="18" charset="0"/>
              </a:rPr>
              <a:t>Випереджувальні</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завдання</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творчим</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групам</a:t>
            </a:r>
            <a:r>
              <a:rPr lang="ru-RU" dirty="0">
                <a:solidFill>
                  <a:srgbClr val="000000"/>
                </a:solidFill>
                <a:latin typeface="Times New Roman" panose="02020603050405020304" pitchFamily="18" charset="0"/>
                <a:cs typeface="Times New Roman" panose="02020603050405020304" pitchFamily="18" charset="0"/>
              </a:rPr>
              <a:t>:</a:t>
            </a:r>
          </a:p>
          <a:p>
            <a:pPr algn="just"/>
            <a:r>
              <a:rPr lang="ru-RU" i="1" dirty="0" err="1">
                <a:solidFill>
                  <a:srgbClr val="000000"/>
                </a:solidFill>
                <a:latin typeface="Times New Roman" panose="02020603050405020304" pitchFamily="18" charset="0"/>
                <a:cs typeface="Times New Roman" panose="02020603050405020304" pitchFamily="18" charset="0"/>
              </a:rPr>
              <a:t>Група</a:t>
            </a:r>
            <a:r>
              <a:rPr lang="ru-RU" i="1" dirty="0">
                <a:solidFill>
                  <a:srgbClr val="000000"/>
                </a:solidFill>
                <a:latin typeface="Times New Roman" panose="02020603050405020304" pitchFamily="18" charset="0"/>
                <a:cs typeface="Times New Roman" panose="02020603050405020304" pitchFamily="18" charset="0"/>
              </a:rPr>
              <a:t> № 1</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Створити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психологічний</a:t>
            </a:r>
            <a:r>
              <a:rPr lang="ru-RU" dirty="0">
                <a:solidFill>
                  <a:srgbClr val="000000"/>
                </a:solidFill>
                <a:latin typeface="Times New Roman" panose="02020603050405020304" pitchFamily="18" charset="0"/>
                <a:cs typeface="Times New Roman" panose="02020603050405020304" pitchFamily="18" charset="0"/>
              </a:rPr>
              <a:t> портрет </a:t>
            </a:r>
            <a:r>
              <a:rPr lang="ru-RU" dirty="0" err="1">
                <a:solidFill>
                  <a:srgbClr val="000000"/>
                </a:solidFill>
                <a:latin typeface="Times New Roman" panose="02020603050405020304" pitchFamily="18" charset="0"/>
                <a:cs typeface="Times New Roman" panose="02020603050405020304" pitchFamily="18" charset="0"/>
              </a:rPr>
              <a:t>письменниці</a:t>
            </a:r>
            <a:r>
              <a:rPr lang="ru-RU" dirty="0">
                <a:solidFill>
                  <a:srgbClr val="000000"/>
                </a:solidFill>
                <a:latin typeface="Times New Roman" panose="02020603050405020304" pitchFamily="18" charset="0"/>
                <a:cs typeface="Times New Roman" panose="02020603050405020304" pitchFamily="18" charset="0"/>
              </a:rPr>
              <a:t>.</a:t>
            </a:r>
          </a:p>
          <a:p>
            <a:pPr algn="just"/>
            <a:r>
              <a:rPr lang="ru-RU" i="1" dirty="0" err="1">
                <a:solidFill>
                  <a:srgbClr val="000000"/>
                </a:solidFill>
                <a:latin typeface="Times New Roman" panose="02020603050405020304" pitchFamily="18" charset="0"/>
                <a:cs typeface="Times New Roman" panose="02020603050405020304" pitchFamily="18" charset="0"/>
              </a:rPr>
              <a:t>Група</a:t>
            </a:r>
            <a:r>
              <a:rPr lang="ru-RU" i="1" dirty="0">
                <a:solidFill>
                  <a:srgbClr val="000000"/>
                </a:solidFill>
                <a:latin typeface="Times New Roman" panose="02020603050405020304" pitchFamily="18" charset="0"/>
                <a:cs typeface="Times New Roman" panose="02020603050405020304" pitchFamily="18" charset="0"/>
              </a:rPr>
              <a:t> № 2</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Дізнатися</a:t>
            </a:r>
            <a:r>
              <a:rPr lang="ru-RU" dirty="0">
                <a:solidFill>
                  <a:srgbClr val="000000"/>
                </a:solidFill>
                <a:latin typeface="Times New Roman" panose="02020603050405020304" pitchFamily="18" charset="0"/>
                <a:cs typeface="Times New Roman" panose="02020603050405020304" pitchFamily="18" charset="0"/>
              </a:rPr>
              <a:t> про родину </a:t>
            </a:r>
            <a:r>
              <a:rPr lang="ru-RU" dirty="0" err="1">
                <a:solidFill>
                  <a:srgbClr val="000000"/>
                </a:solidFill>
                <a:latin typeface="Times New Roman" panose="02020603050405020304" pitchFamily="18" charset="0"/>
                <a:cs typeface="Times New Roman" panose="02020603050405020304" pitchFamily="18" charset="0"/>
              </a:rPr>
              <a:t>письменниці</a:t>
            </a:r>
            <a:r>
              <a:rPr lang="ru-RU" dirty="0">
                <a:solidFill>
                  <a:srgbClr val="000000"/>
                </a:solidFill>
                <a:latin typeface="Times New Roman" panose="02020603050405020304" pitchFamily="18" charset="0"/>
                <a:cs typeface="Times New Roman" panose="02020603050405020304" pitchFamily="18" charset="0"/>
              </a:rPr>
              <a:t> та </a:t>
            </a:r>
            <a:r>
              <a:rPr lang="ru-RU" dirty="0" err="1">
                <a:solidFill>
                  <a:srgbClr val="000000"/>
                </a:solidFill>
                <a:latin typeface="Times New Roman" panose="02020603050405020304" pitchFamily="18" charset="0"/>
                <a:cs typeface="Times New Roman" panose="02020603050405020304" pitchFamily="18" charset="0"/>
              </a:rPr>
              <a:t>витоки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її</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творчого</a:t>
            </a:r>
            <a:r>
              <a:rPr lang="ru-RU" dirty="0">
                <a:solidFill>
                  <a:srgbClr val="000000"/>
                </a:solidFill>
                <a:latin typeface="Times New Roman" panose="02020603050405020304" pitchFamily="18" charset="0"/>
                <a:cs typeface="Times New Roman" panose="02020603050405020304" pitchFamily="18" charset="0"/>
              </a:rPr>
              <a:t> таланту.</a:t>
            </a:r>
          </a:p>
          <a:p>
            <a:pPr algn="just"/>
            <a:r>
              <a:rPr lang="ru-RU" i="1" dirty="0" err="1">
                <a:solidFill>
                  <a:srgbClr val="000000"/>
                </a:solidFill>
                <a:latin typeface="Times New Roman" panose="02020603050405020304" pitchFamily="18" charset="0"/>
                <a:cs typeface="Times New Roman" panose="02020603050405020304" pitchFamily="18" charset="0"/>
              </a:rPr>
              <a:t>Група</a:t>
            </a:r>
            <a:r>
              <a:rPr lang="ru-RU" i="1" dirty="0">
                <a:solidFill>
                  <a:srgbClr val="000000"/>
                </a:solidFill>
                <a:latin typeface="Times New Roman" panose="02020603050405020304" pitchFamily="18" charset="0"/>
                <a:cs typeface="Times New Roman" panose="02020603050405020304" pitchFamily="18" charset="0"/>
              </a:rPr>
              <a:t> № 3</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Узяти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уявне</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інтерв’ю</a:t>
            </a:r>
            <a:r>
              <a:rPr lang="ru-RU" dirty="0">
                <a:solidFill>
                  <a:srgbClr val="000000"/>
                </a:solidFill>
                <a:latin typeface="Times New Roman" panose="02020603050405020304" pitchFamily="18" charset="0"/>
                <a:cs typeface="Times New Roman" panose="02020603050405020304" pitchFamily="18" charset="0"/>
              </a:rPr>
              <a:t> в </a:t>
            </a:r>
            <a:r>
              <a:rPr lang="ru-RU" dirty="0" err="1">
                <a:solidFill>
                  <a:srgbClr val="000000"/>
                </a:solidFill>
                <a:latin typeface="Times New Roman" panose="02020603050405020304" pitchFamily="18" charset="0"/>
                <a:cs typeface="Times New Roman" panose="02020603050405020304" pitchFamily="18" charset="0"/>
              </a:rPr>
              <a:t>письменниці</a:t>
            </a:r>
            <a:r>
              <a:rPr lang="ru-RU" dirty="0">
                <a:solidFill>
                  <a:srgbClr val="000000"/>
                </a:solidFill>
                <a:latin typeface="Times New Roman" panose="02020603050405020304" pitchFamily="18" charset="0"/>
                <a:cs typeface="Times New Roman" panose="02020603050405020304" pitchFamily="18" charset="0"/>
              </a:rPr>
              <a:t>.</a:t>
            </a:r>
          </a:p>
          <a:p>
            <a:pPr algn="just"/>
            <a:r>
              <a:rPr lang="ru-RU" i="1" dirty="0" err="1">
                <a:solidFill>
                  <a:srgbClr val="000000"/>
                </a:solidFill>
                <a:latin typeface="Times New Roman" panose="02020603050405020304" pitchFamily="18" charset="0"/>
                <a:cs typeface="Times New Roman" panose="02020603050405020304" pitchFamily="18" charset="0"/>
              </a:rPr>
              <a:t>Група</a:t>
            </a:r>
            <a:r>
              <a:rPr lang="ru-RU" i="1" dirty="0">
                <a:solidFill>
                  <a:srgbClr val="000000"/>
                </a:solidFill>
                <a:latin typeface="Times New Roman" panose="02020603050405020304" pitchFamily="18" charset="0"/>
                <a:cs typeface="Times New Roman" panose="02020603050405020304" pitchFamily="18" charset="0"/>
              </a:rPr>
              <a:t> № 4</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Дослідити</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творчий</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доробок</a:t>
            </a:r>
            <a:r>
              <a:rPr lang="ru-RU" dirty="0">
                <a:solidFill>
                  <a:srgbClr val="000000"/>
                </a:solidFill>
                <a:latin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cs typeface="Times New Roman" panose="02020603050405020304" pitchFamily="18" charset="0"/>
              </a:rPr>
              <a:t>письменниці</a:t>
            </a:r>
            <a:r>
              <a:rPr lang="ru-RU" dirty="0" smtClean="0">
                <a:solidFill>
                  <a:srgbClr val="000000"/>
                </a:solidFill>
                <a:latin typeface="Times New Roman" panose="02020603050405020304" pitchFamily="18" charset="0"/>
                <a:cs typeface="Times New Roman" panose="02020603050405020304" pitchFamily="18" charset="0"/>
              </a:rPr>
              <a:t>.</a:t>
            </a:r>
          </a:p>
          <a:p>
            <a:pPr algn="just"/>
            <a:r>
              <a:rPr lang="uk-UA" dirty="0" smtClean="0">
                <a:solidFill>
                  <a:srgbClr val="000000"/>
                </a:solidFill>
                <a:latin typeface="Times New Roman" panose="02020603050405020304" pitchFamily="18" charset="0"/>
                <a:cs typeface="Times New Roman" panose="02020603050405020304" pitchFamily="18" charset="0"/>
              </a:rPr>
              <a:t>Для всіх: створити Блог Ольги Кобилянської </a:t>
            </a:r>
            <a:endParaRPr lang="ru-RU" dirty="0">
              <a:solidFill>
                <a:srgbClr val="000000"/>
              </a:solidFill>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altLang="ru-RU" sz="2800" kern="0" dirty="0">
              <a:solidFill>
                <a:srgbClr val="582A0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6742806"/>
      </p:ext>
    </p:extLst>
  </p:cSld>
  <p:clrMapOvr>
    <a:masterClrMapping/>
  </p:clrMapOvr>
  <mc:AlternateContent xmlns:mc="http://schemas.openxmlformats.org/markup-compatibility/2006" xmlns:p14="http://schemas.microsoft.com/office/powerpoint/2010/main">
    <mc:Choice Requires="p14">
      <p:transition spd="slow" p14:dur="2250" advTm="30397">
        <p:blinds/>
      </p:transition>
    </mc:Choice>
    <mc:Fallback xmlns="">
      <p:transition spd="slow" advTm="30397">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2250" fill="hold"/>
                                        <p:tgtEl>
                                          <p:spTgt spid="5">
                                            <p:bg/>
                                          </p:spTgt>
                                        </p:tgtEl>
                                        <p:attrNameLst>
                                          <p:attrName>ppt_w</p:attrName>
                                        </p:attrNameLst>
                                      </p:cBhvr>
                                      <p:tavLst>
                                        <p:tav tm="0">
                                          <p:val>
                                            <p:fltVal val="0"/>
                                          </p:val>
                                        </p:tav>
                                        <p:tav tm="100000">
                                          <p:val>
                                            <p:strVal val="#ppt_w"/>
                                          </p:val>
                                        </p:tav>
                                      </p:tavLst>
                                    </p:anim>
                                    <p:anim calcmode="lin" valueType="num">
                                      <p:cBhvr>
                                        <p:cTn id="8" dur="2250" fill="hold"/>
                                        <p:tgtEl>
                                          <p:spTgt spid="5">
                                            <p:bg/>
                                          </p:spTgt>
                                        </p:tgtEl>
                                        <p:attrNameLst>
                                          <p:attrName>ppt_h</p:attrName>
                                        </p:attrNameLst>
                                      </p:cBhvr>
                                      <p:tavLst>
                                        <p:tav tm="0">
                                          <p:val>
                                            <p:fltVal val="0"/>
                                          </p:val>
                                        </p:tav>
                                        <p:tav tm="100000">
                                          <p:val>
                                            <p:strVal val="#ppt_h"/>
                                          </p:val>
                                        </p:tav>
                                      </p:tavLst>
                                    </p:anim>
                                    <p:animEffect transition="in" filter="fade">
                                      <p:cBhvr>
                                        <p:cTn id="9" dur="2250"/>
                                        <p:tgtEl>
                                          <p:spTgt spid="5">
                                            <p:bg/>
                                          </p:spTgt>
                                        </p:tgtEl>
                                      </p:cBhvr>
                                    </p:animEffect>
                                  </p:childTnLst>
                                </p:cTn>
                              </p:par>
                            </p:childTnLst>
                          </p:cTn>
                        </p:par>
                        <p:par>
                          <p:cTn id="10" fill="hold">
                            <p:stCondLst>
                              <p:cond delay="2250"/>
                            </p:stCondLst>
                            <p:childTnLst>
                              <p:par>
                                <p:cTn id="11" presetID="53" presetClass="entr" presetSubtype="16" fill="hold" grpId="0"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2250" fill="hold"/>
                                        <p:tgtEl>
                                          <p:spTgt spid="5">
                                            <p:txEl>
                                              <p:pRg st="0" end="0"/>
                                            </p:txEl>
                                          </p:spTgt>
                                        </p:tgtEl>
                                        <p:attrNameLst>
                                          <p:attrName>ppt_w</p:attrName>
                                        </p:attrNameLst>
                                      </p:cBhvr>
                                      <p:tavLst>
                                        <p:tav tm="0">
                                          <p:val>
                                            <p:fltVal val="0"/>
                                          </p:val>
                                        </p:tav>
                                        <p:tav tm="100000">
                                          <p:val>
                                            <p:strVal val="#ppt_w"/>
                                          </p:val>
                                        </p:tav>
                                      </p:tavLst>
                                    </p:anim>
                                    <p:anim calcmode="lin" valueType="num">
                                      <p:cBhvr>
                                        <p:cTn id="14" dur="225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5" dur="225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p:cTn id="20" dur="2250" fill="hold"/>
                                        <p:tgtEl>
                                          <p:spTgt spid="5">
                                            <p:txEl>
                                              <p:pRg st="1" end="1"/>
                                            </p:txEl>
                                          </p:spTgt>
                                        </p:tgtEl>
                                        <p:attrNameLst>
                                          <p:attrName>ppt_w</p:attrName>
                                        </p:attrNameLst>
                                      </p:cBhvr>
                                      <p:tavLst>
                                        <p:tav tm="0">
                                          <p:val>
                                            <p:fltVal val="0"/>
                                          </p:val>
                                        </p:tav>
                                        <p:tav tm="100000">
                                          <p:val>
                                            <p:strVal val="#ppt_w"/>
                                          </p:val>
                                        </p:tav>
                                      </p:tavLst>
                                    </p:anim>
                                    <p:anim calcmode="lin" valueType="num">
                                      <p:cBhvr>
                                        <p:cTn id="21" dur="225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2" dur="225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 calcmode="lin" valueType="num">
                                      <p:cBhvr>
                                        <p:cTn id="27" dur="2250" fill="hold"/>
                                        <p:tgtEl>
                                          <p:spTgt spid="5">
                                            <p:txEl>
                                              <p:pRg st="2" end="2"/>
                                            </p:txEl>
                                          </p:spTgt>
                                        </p:tgtEl>
                                        <p:attrNameLst>
                                          <p:attrName>ppt_w</p:attrName>
                                        </p:attrNameLst>
                                      </p:cBhvr>
                                      <p:tavLst>
                                        <p:tav tm="0">
                                          <p:val>
                                            <p:fltVal val="0"/>
                                          </p:val>
                                        </p:tav>
                                        <p:tav tm="100000">
                                          <p:val>
                                            <p:strVal val="#ppt_w"/>
                                          </p:val>
                                        </p:tav>
                                      </p:tavLst>
                                    </p:anim>
                                    <p:anim calcmode="lin" valueType="num">
                                      <p:cBhvr>
                                        <p:cTn id="28" dur="225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9" dur="2250"/>
                                        <p:tgtEl>
                                          <p:spTgt spid="5">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 calcmode="lin" valueType="num">
                                      <p:cBhvr>
                                        <p:cTn id="34" dur="2250" fill="hold"/>
                                        <p:tgtEl>
                                          <p:spTgt spid="5">
                                            <p:txEl>
                                              <p:pRg st="3" end="3"/>
                                            </p:txEl>
                                          </p:spTgt>
                                        </p:tgtEl>
                                        <p:attrNameLst>
                                          <p:attrName>ppt_w</p:attrName>
                                        </p:attrNameLst>
                                      </p:cBhvr>
                                      <p:tavLst>
                                        <p:tav tm="0">
                                          <p:val>
                                            <p:fltVal val="0"/>
                                          </p:val>
                                        </p:tav>
                                        <p:tav tm="100000">
                                          <p:val>
                                            <p:strVal val="#ppt_w"/>
                                          </p:val>
                                        </p:tav>
                                      </p:tavLst>
                                    </p:anim>
                                    <p:anim calcmode="lin" valueType="num">
                                      <p:cBhvr>
                                        <p:cTn id="35" dur="225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36" dur="2250"/>
                                        <p:tgtEl>
                                          <p:spTgt spid="5">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5">
                                            <p:txEl>
                                              <p:pRg st="4" end="4"/>
                                            </p:txEl>
                                          </p:spTgt>
                                        </p:tgtEl>
                                        <p:attrNameLst>
                                          <p:attrName>style.visibility</p:attrName>
                                        </p:attrNameLst>
                                      </p:cBhvr>
                                      <p:to>
                                        <p:strVal val="visible"/>
                                      </p:to>
                                    </p:set>
                                    <p:anim calcmode="lin" valueType="num">
                                      <p:cBhvr>
                                        <p:cTn id="41" dur="2250" fill="hold"/>
                                        <p:tgtEl>
                                          <p:spTgt spid="5">
                                            <p:txEl>
                                              <p:pRg st="4" end="4"/>
                                            </p:txEl>
                                          </p:spTgt>
                                        </p:tgtEl>
                                        <p:attrNameLst>
                                          <p:attrName>ppt_w</p:attrName>
                                        </p:attrNameLst>
                                      </p:cBhvr>
                                      <p:tavLst>
                                        <p:tav tm="0">
                                          <p:val>
                                            <p:fltVal val="0"/>
                                          </p:val>
                                        </p:tav>
                                        <p:tav tm="100000">
                                          <p:val>
                                            <p:strVal val="#ppt_w"/>
                                          </p:val>
                                        </p:tav>
                                      </p:tavLst>
                                    </p:anim>
                                    <p:anim calcmode="lin" valueType="num">
                                      <p:cBhvr>
                                        <p:cTn id="42" dur="225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43" dur="2250"/>
                                        <p:tgtEl>
                                          <p:spTgt spid="5">
                                            <p:txEl>
                                              <p:pRg st="4" end="4"/>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5">
                                            <p:txEl>
                                              <p:pRg st="5" end="5"/>
                                            </p:txEl>
                                          </p:spTgt>
                                        </p:tgtEl>
                                        <p:attrNameLst>
                                          <p:attrName>style.visibility</p:attrName>
                                        </p:attrNameLst>
                                      </p:cBhvr>
                                      <p:to>
                                        <p:strVal val="visible"/>
                                      </p:to>
                                    </p:set>
                                    <p:anim calcmode="lin" valueType="num">
                                      <p:cBhvr>
                                        <p:cTn id="48" dur="2250" fill="hold"/>
                                        <p:tgtEl>
                                          <p:spTgt spid="5">
                                            <p:txEl>
                                              <p:pRg st="5" end="5"/>
                                            </p:txEl>
                                          </p:spTgt>
                                        </p:tgtEl>
                                        <p:attrNameLst>
                                          <p:attrName>ppt_w</p:attrName>
                                        </p:attrNameLst>
                                      </p:cBhvr>
                                      <p:tavLst>
                                        <p:tav tm="0">
                                          <p:val>
                                            <p:fltVal val="0"/>
                                          </p:val>
                                        </p:tav>
                                        <p:tav tm="100000">
                                          <p:val>
                                            <p:strVal val="#ppt_w"/>
                                          </p:val>
                                        </p:tav>
                                      </p:tavLst>
                                    </p:anim>
                                    <p:anim calcmode="lin" valueType="num">
                                      <p:cBhvr>
                                        <p:cTn id="49" dur="225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50" dur="2250"/>
                                        <p:tgtEl>
                                          <p:spTgt spid="5">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5">
                                            <p:txEl>
                                              <p:pRg st="6" end="6"/>
                                            </p:txEl>
                                          </p:spTgt>
                                        </p:tgtEl>
                                        <p:attrNameLst>
                                          <p:attrName>style.visibility</p:attrName>
                                        </p:attrNameLst>
                                      </p:cBhvr>
                                      <p:to>
                                        <p:strVal val="visible"/>
                                      </p:to>
                                    </p:set>
                                    <p:anim calcmode="lin" valueType="num">
                                      <p:cBhvr>
                                        <p:cTn id="55" dur="2250" fill="hold"/>
                                        <p:tgtEl>
                                          <p:spTgt spid="5">
                                            <p:txEl>
                                              <p:pRg st="6" end="6"/>
                                            </p:txEl>
                                          </p:spTgt>
                                        </p:tgtEl>
                                        <p:attrNameLst>
                                          <p:attrName>ppt_w</p:attrName>
                                        </p:attrNameLst>
                                      </p:cBhvr>
                                      <p:tavLst>
                                        <p:tav tm="0">
                                          <p:val>
                                            <p:fltVal val="0"/>
                                          </p:val>
                                        </p:tav>
                                        <p:tav tm="100000">
                                          <p:val>
                                            <p:strVal val="#ppt_w"/>
                                          </p:val>
                                        </p:tav>
                                      </p:tavLst>
                                    </p:anim>
                                    <p:anim calcmode="lin" valueType="num">
                                      <p:cBhvr>
                                        <p:cTn id="56" dur="225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57" dur="2250"/>
                                        <p:tgtEl>
                                          <p:spTgt spid="5">
                                            <p:txEl>
                                              <p:pRg st="6" end="6"/>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5">
                                            <p:txEl>
                                              <p:pRg st="7" end="7"/>
                                            </p:txEl>
                                          </p:spTgt>
                                        </p:tgtEl>
                                        <p:attrNameLst>
                                          <p:attrName>style.visibility</p:attrName>
                                        </p:attrNameLst>
                                      </p:cBhvr>
                                      <p:to>
                                        <p:strVal val="visible"/>
                                      </p:to>
                                    </p:set>
                                    <p:anim calcmode="lin" valueType="num">
                                      <p:cBhvr>
                                        <p:cTn id="62" dur="2250" fill="hold"/>
                                        <p:tgtEl>
                                          <p:spTgt spid="5">
                                            <p:txEl>
                                              <p:pRg st="7" end="7"/>
                                            </p:txEl>
                                          </p:spTgt>
                                        </p:tgtEl>
                                        <p:attrNameLst>
                                          <p:attrName>ppt_w</p:attrName>
                                        </p:attrNameLst>
                                      </p:cBhvr>
                                      <p:tavLst>
                                        <p:tav tm="0">
                                          <p:val>
                                            <p:fltVal val="0"/>
                                          </p:val>
                                        </p:tav>
                                        <p:tav tm="100000">
                                          <p:val>
                                            <p:strVal val="#ppt_w"/>
                                          </p:val>
                                        </p:tav>
                                      </p:tavLst>
                                    </p:anim>
                                    <p:anim calcmode="lin" valueType="num">
                                      <p:cBhvr>
                                        <p:cTn id="63" dur="225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64" dur="2250"/>
                                        <p:tgtEl>
                                          <p:spTgt spid="5">
                                            <p:txEl>
                                              <p:pRg st="7" end="7"/>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5">
                                            <p:txEl>
                                              <p:pRg st="8" end="8"/>
                                            </p:txEl>
                                          </p:spTgt>
                                        </p:tgtEl>
                                        <p:attrNameLst>
                                          <p:attrName>style.visibility</p:attrName>
                                        </p:attrNameLst>
                                      </p:cBhvr>
                                      <p:to>
                                        <p:strVal val="visible"/>
                                      </p:to>
                                    </p:set>
                                    <p:anim calcmode="lin" valueType="num">
                                      <p:cBhvr>
                                        <p:cTn id="69" dur="2250" fill="hold"/>
                                        <p:tgtEl>
                                          <p:spTgt spid="5">
                                            <p:txEl>
                                              <p:pRg st="8" end="8"/>
                                            </p:txEl>
                                          </p:spTgt>
                                        </p:tgtEl>
                                        <p:attrNameLst>
                                          <p:attrName>ppt_w</p:attrName>
                                        </p:attrNameLst>
                                      </p:cBhvr>
                                      <p:tavLst>
                                        <p:tav tm="0">
                                          <p:val>
                                            <p:fltVal val="0"/>
                                          </p:val>
                                        </p:tav>
                                        <p:tav tm="100000">
                                          <p:val>
                                            <p:strVal val="#ppt_w"/>
                                          </p:val>
                                        </p:tav>
                                      </p:tavLst>
                                    </p:anim>
                                    <p:anim calcmode="lin" valueType="num">
                                      <p:cBhvr>
                                        <p:cTn id="70" dur="2250" fill="hold"/>
                                        <p:tgtEl>
                                          <p:spTgt spid="5">
                                            <p:txEl>
                                              <p:pRg st="8" end="8"/>
                                            </p:txEl>
                                          </p:spTgt>
                                        </p:tgtEl>
                                        <p:attrNameLst>
                                          <p:attrName>ppt_h</p:attrName>
                                        </p:attrNameLst>
                                      </p:cBhvr>
                                      <p:tavLst>
                                        <p:tav tm="0">
                                          <p:val>
                                            <p:fltVal val="0"/>
                                          </p:val>
                                        </p:tav>
                                        <p:tav tm="100000">
                                          <p:val>
                                            <p:strVal val="#ppt_h"/>
                                          </p:val>
                                        </p:tav>
                                      </p:tavLst>
                                    </p:anim>
                                    <p:animEffect transition="in" filter="fade">
                                      <p:cBhvr>
                                        <p:cTn id="71" dur="225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Объект 1"/>
          <p:cNvPicPr>
            <a:picLocks noGrp="1" noChangeAspect="1"/>
          </p:cNvPicPr>
          <p:nvPr>
            <p:ph sz="half" idx="1"/>
          </p:nvPr>
        </p:nvPicPr>
        <p:blipFill>
          <a:blip r:embed="rId3"/>
          <a:stretch>
            <a:fillRect/>
          </a:stretch>
        </p:blipFill>
        <p:spPr>
          <a:xfrm>
            <a:off x="539750" y="548680"/>
            <a:ext cx="8064500" cy="5904656"/>
          </a:xfrm>
          <a:prstGeom prst="rect">
            <a:avLst/>
          </a:prstGeom>
        </p:spPr>
      </p:pic>
    </p:spTree>
    <p:extLst>
      <p:ext uri="{BB962C8B-B14F-4D97-AF65-F5344CB8AC3E}">
        <p14:creationId xmlns:p14="http://schemas.microsoft.com/office/powerpoint/2010/main" val="3701772457"/>
      </p:ext>
    </p:extLst>
  </p:cSld>
  <p:clrMapOvr>
    <a:masterClrMapping/>
  </p:clrMapOvr>
  <mc:AlternateContent xmlns:mc="http://schemas.openxmlformats.org/markup-compatibility/2006" xmlns:p14="http://schemas.microsoft.com/office/powerpoint/2010/main">
    <mc:Choice Requires="p14">
      <p:transition spd="slow" p14:dur="1400" advTm="31161">
        <p14:ripple/>
      </p:transition>
    </mc:Choice>
    <mc:Fallback xmlns="">
      <p:transition spd="slow" advTm="31161">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normAutofit/>
          </a:bodyPr>
          <a:lstStyle/>
          <a:p>
            <a:r>
              <a:rPr lang="uk-UA" dirty="0" smtClean="0"/>
              <a:t> </a:t>
            </a:r>
            <a:endParaRPr lang="uk-UA" dirty="0"/>
          </a:p>
        </p:txBody>
      </p:sp>
      <p:sp>
        <p:nvSpPr>
          <p:cNvPr id="4" name="Подзаголовок 3"/>
          <p:cNvSpPr>
            <a:spLocks noGrp="1"/>
          </p:cNvSpPr>
          <p:nvPr>
            <p:ph type="subTitle" idx="1"/>
          </p:nvPr>
        </p:nvSpPr>
        <p:spPr>
          <a:xfrm>
            <a:off x="755576" y="1124744"/>
            <a:ext cx="7416824" cy="1752600"/>
          </a:xfrm>
        </p:spPr>
        <p:txBody>
          <a:bodyPr>
            <a:noAutofit/>
          </a:bodyPr>
          <a:lstStyle/>
          <a:p>
            <a:r>
              <a:rPr lang="uk-UA" sz="5400" b="1" dirty="0" smtClean="0">
                <a:solidFill>
                  <a:srgbClr val="996633"/>
                </a:solidFill>
                <a:latin typeface="Times New Roman" panose="02020603050405020304" pitchFamily="18" charset="0"/>
                <a:cs typeface="Times New Roman" panose="02020603050405020304" pitchFamily="18" charset="0"/>
              </a:rPr>
              <a:t>Успішного прочитання неоромантичних творів!</a:t>
            </a:r>
          </a:p>
        </p:txBody>
      </p:sp>
      <p:pic>
        <p:nvPicPr>
          <p:cNvPr id="5" name="Рисунок 4"/>
          <p:cNvPicPr>
            <a:picLocks noChangeAspect="1"/>
          </p:cNvPicPr>
          <p:nvPr/>
        </p:nvPicPr>
        <p:blipFill>
          <a:blip r:embed="rId4"/>
          <a:stretch>
            <a:fillRect/>
          </a:stretch>
        </p:blipFill>
        <p:spPr>
          <a:xfrm>
            <a:off x="485764" y="3600450"/>
            <a:ext cx="3190875" cy="2845321"/>
          </a:xfrm>
          <a:prstGeom prst="rect">
            <a:avLst/>
          </a:prstGeom>
        </p:spPr>
      </p:pic>
      <p:pic>
        <p:nvPicPr>
          <p:cNvPr id="6" name="Рисунок 5"/>
          <p:cNvPicPr>
            <a:picLocks noChangeAspect="1"/>
          </p:cNvPicPr>
          <p:nvPr/>
        </p:nvPicPr>
        <p:blipFill>
          <a:blip r:embed="rId5"/>
          <a:stretch>
            <a:fillRect/>
          </a:stretch>
        </p:blipFill>
        <p:spPr>
          <a:xfrm>
            <a:off x="5436096" y="3600450"/>
            <a:ext cx="3268960" cy="2878369"/>
          </a:xfrm>
          <a:prstGeom prst="rect">
            <a:avLst/>
          </a:prstGeom>
        </p:spPr>
      </p:pic>
    </p:spTree>
    <p:custDataLst>
      <p:tags r:id="rId1"/>
    </p:custDataLst>
    <p:extLst>
      <p:ext uri="{BB962C8B-B14F-4D97-AF65-F5344CB8AC3E}">
        <p14:creationId xmlns:p14="http://schemas.microsoft.com/office/powerpoint/2010/main" val="1417256057"/>
      </p:ext>
    </p:extLst>
  </p:cSld>
  <p:clrMapOvr>
    <a:masterClrMapping/>
  </p:clrMapOvr>
  <mc:AlternateContent xmlns:mc="http://schemas.openxmlformats.org/markup-compatibility/2006" xmlns:p14="http://schemas.microsoft.com/office/powerpoint/2010/main">
    <mc:Choice Requires="p14">
      <p:transition spd="slow" p14:dur="4000" advTm="11393">
        <p14:vortex dir="r"/>
      </p:transition>
    </mc:Choice>
    <mc:Fallback xmlns="">
      <p:transition spd="slow" advTm="1139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225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225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225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22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3"/>
</p:tagLst>
</file>

<file path=ppt/tags/tag2.xml><?xml version="1.0" encoding="utf-8"?>
<p:tagLst xmlns:a="http://schemas.openxmlformats.org/drawingml/2006/main" xmlns:r="http://schemas.openxmlformats.org/officeDocument/2006/relationships" xmlns:p="http://schemas.openxmlformats.org/presentationml/2006/main">
  <p:tag name="TIMING" val="|1.8|3.5|2.4"/>
</p:tagLst>
</file>

<file path=ppt/tags/tag3.xml><?xml version="1.0" encoding="utf-8"?>
<p:tagLst xmlns:a="http://schemas.openxmlformats.org/drawingml/2006/main" xmlns:r="http://schemas.openxmlformats.org/officeDocument/2006/relationships" xmlns:p="http://schemas.openxmlformats.org/presentationml/2006/main">
  <p:tag name="TIMING" val="|2.1|3.6"/>
</p:tagLst>
</file>

<file path=ppt/tags/tag4.xml><?xml version="1.0" encoding="utf-8"?>
<p:tagLst xmlns:a="http://schemas.openxmlformats.org/drawingml/2006/main" xmlns:r="http://schemas.openxmlformats.org/officeDocument/2006/relationships" xmlns:p="http://schemas.openxmlformats.org/presentationml/2006/main">
  <p:tag name="TIMING" val="|2|3.2"/>
</p:tagLst>
</file>

<file path=ppt/tags/tag5.xml><?xml version="1.0" encoding="utf-8"?>
<p:tagLst xmlns:a="http://schemas.openxmlformats.org/drawingml/2006/main" xmlns:r="http://schemas.openxmlformats.org/officeDocument/2006/relationships" xmlns:p="http://schemas.openxmlformats.org/presentationml/2006/main">
  <p:tag name="TIMING" val="|1.5|3.5|3.9|11.8|2.9|3|2.6|1.8|5.3|3.2"/>
</p:tagLst>
</file>

<file path=ppt/tags/tag6.xml><?xml version="1.0" encoding="utf-8"?>
<p:tagLst xmlns:a="http://schemas.openxmlformats.org/drawingml/2006/main" xmlns:r="http://schemas.openxmlformats.org/officeDocument/2006/relationships" xmlns:p="http://schemas.openxmlformats.org/presentationml/2006/main">
  <p:tag name="TIMING" val="|1.1|3.2|9.4|4.9|3.8"/>
</p:tagLst>
</file>

<file path=ppt/tags/tag7.xml><?xml version="1.0" encoding="utf-8"?>
<p:tagLst xmlns:a="http://schemas.openxmlformats.org/drawingml/2006/main" xmlns:r="http://schemas.openxmlformats.org/officeDocument/2006/relationships" xmlns:p="http://schemas.openxmlformats.org/presentationml/2006/main">
  <p:tag name="TIMING" val="|9|5.6|3.5|5.7|5.5|6.9"/>
</p:tagLst>
</file>

<file path=ppt/tags/tag8.xml><?xml version="1.0" encoding="utf-8"?>
<p:tagLst xmlns:a="http://schemas.openxmlformats.org/drawingml/2006/main" xmlns:r="http://schemas.openxmlformats.org/officeDocument/2006/relationships" xmlns:p="http://schemas.openxmlformats.org/presentationml/2006/main">
  <p:tag name="TIMING" val="|2.6|5.2"/>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726</TotalTime>
  <Words>866</Words>
  <Application>Microsoft Office PowerPoint</Application>
  <PresentationFormat>Экран (4:3)</PresentationFormat>
  <Paragraphs>49</Paragraphs>
  <Slides>27</Slides>
  <Notes>0</Notes>
  <HiddenSlides>0</HiddenSlides>
  <MMClips>1</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27</vt:i4>
      </vt:variant>
    </vt:vector>
  </HeadingPairs>
  <TitlesOfParts>
    <vt:vector size="33" baseType="lpstr">
      <vt:lpstr>Arial</vt:lpstr>
      <vt:lpstr>Calibri</vt:lpstr>
      <vt:lpstr>Roboto</vt:lpstr>
      <vt:lpstr>Times New Roman</vt:lpstr>
      <vt:lpstr>YouTube Sans</vt:lpstr>
      <vt:lpstr>Тема Office</vt:lpstr>
      <vt:lpstr> </vt:lpstr>
      <vt:lpstr>повторити інформацію про неоромантизм та його стильові особливості, сприяти полегшенню розуміння ідейно-художнього змісту неоромантичного твору, дати поняття про літературний блог як форму рефлексії над прочитаним; розвивати навички вдумливого читання, уміння віднаходити у творі ознаки неоромантизму, збагачувати словниковий запас, усне і писемне зв'язне мовлення; виховувати культуру спілкування при користуванні сучасними гаджетами.</vt:lpstr>
      <vt:lpstr>Презентация PowerPoint</vt:lpstr>
      <vt:lpstr>Презентация PowerPoint</vt:lpstr>
      <vt:lpstr>Презентация PowerPoint</vt:lpstr>
      <vt:lpstr>✵ Якою ж інформацією, на вашу думку, потрібно володіти, щоб зрозуміти неоромантичного героя? (Історичні умови, в яких формується неоромантизм, суспільні проблеми, характерні для певного часу і країни, популярні філософські течії, естетичні та етичні норми часу тощо.) </vt:lpstr>
      <vt:lpstr>Картини в стилі неоромантизму </vt:lpstr>
      <vt:lpstr>Презентация PowerPoint</vt:lpstr>
      <vt:lpstr>Презентация PowerPoint</vt:lpstr>
      <vt:lpstr>Презентация PowerPoint</vt:lpstr>
      <vt:lpstr>Презентация PowerPoint</vt:lpstr>
      <vt:lpstr>Знайомство з поняттям Блог</vt:lpstr>
      <vt:lpstr>Блоґ (англ. blog, від web log — «мережевий журнал чи щоденник подій» ) — це веб-сайт, головний зміст якого — записи, зображення чи мультимедіа, що регулярно додаються. Для блоґів характерні короткі записи тимчасової значущості. Навколо блогів зазвичай формується група людей, які цікавляться його тематикою або знають особисто автора (чи авторів). Крім того, автори блогів можуть отримувати практично миттєву реакцію у відповідь на повідомлення, оскільки відвідувачі, як правило, залишають свої коментарі до них. </vt:lpstr>
      <vt:lpstr>Презентация PowerPoint</vt:lpstr>
      <vt:lpstr>Презентация PowerPoint</vt:lpstr>
      <vt:lpstr>Прослуховування аудіозаписів неоромантичних творів (на вибір учителя).</vt:lpstr>
      <vt:lpstr>Практичне завдання </vt:lpstr>
      <vt:lpstr>Презентация PowerPoint</vt:lpstr>
      <vt:lpstr>Практичне завдання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org</cp:lastModifiedBy>
  <cp:revision>66</cp:revision>
  <dcterms:created xsi:type="dcterms:W3CDTF">2015-04-30T17:09:09Z</dcterms:created>
  <dcterms:modified xsi:type="dcterms:W3CDTF">2023-01-28T20:06:46Z</dcterms:modified>
</cp:coreProperties>
</file>