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92" r:id="rId3"/>
    <p:sldId id="264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29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1356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0E8CE8-B1D3-4C57-801C-788267A7F077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EDA476-952D-428E-8D2C-D20DC939680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2924944"/>
            <a:ext cx="6552728" cy="1224136"/>
          </a:xfrm>
        </p:spPr>
        <p:txBody>
          <a:bodyPr/>
          <a:lstStyle>
            <a:lvl1pPr>
              <a:defRPr b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714348" y="1500174"/>
            <a:ext cx="7572428" cy="2000264"/>
          </a:xfrm>
        </p:spPr>
        <p:txBody>
          <a:bodyPr>
            <a:noAutofit/>
          </a:bodyPr>
          <a:lstStyle/>
          <a:p>
            <a:r>
              <a:rPr lang="uk-UA" sz="7200" dirty="0">
                <a:solidFill>
                  <a:srgbClr val="FF0000"/>
                </a:solidFill>
              </a:rPr>
              <a:t>Цитатний тренажер</a:t>
            </a:r>
            <a:endParaRPr lang="ru-RU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p:transition spd="med" advTm="514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500166" y="571480"/>
            <a:ext cx="5929354" cy="1224136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Із якої поезії ці рядки?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148" name="Picture 4" descr="Гифка обратный отсчет таймер гиф картинка, скачать анимированный ...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4714884"/>
            <a:ext cx="3143232" cy="1571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54" name="AutoShape 10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8" name="AutoShape 14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0" name="AutoShape 16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2" name="AutoShape 18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500298" y="2000240"/>
            <a:ext cx="37147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Він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вилазив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на грушу,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і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рвав у пазуху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гнилиці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,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І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купався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коло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млина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,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і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лежав у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піску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,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І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стріляв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горобців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з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рогатки.</a:t>
            </a: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p:transition spd="med" advTm="850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357166"/>
            <a:ext cx="6552728" cy="1867078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Правильна відповідь: </a:t>
            </a:r>
            <a:r>
              <a:rPr lang="uk-UA" dirty="0" err="1">
                <a:solidFill>
                  <a:schemeClr val="tx2">
                    <a:lumMod val="75000"/>
                  </a:schemeClr>
                </a:solidFill>
              </a:rPr>
              <a:t>“Балада</a:t>
            </a:r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 про </a:t>
            </a:r>
            <a:r>
              <a:rPr lang="uk-UA" dirty="0" err="1">
                <a:solidFill>
                  <a:schemeClr val="tx2">
                    <a:lumMod val="75000"/>
                  </a:schemeClr>
                </a:solidFill>
              </a:rPr>
              <a:t>соняшник”</a:t>
            </a:r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 І.Драч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Picture 2" descr="Мультик для дітей &quot;Сонях&quot; &quot; Балада про соняшник&quot; Іван Драч. - YouTube"/>
          <p:cNvPicPr>
            <a:picLocks noChangeAspect="1" noChangeArrowheads="1"/>
          </p:cNvPicPr>
          <p:nvPr/>
        </p:nvPicPr>
        <p:blipFill>
          <a:blip r:embed="rId2"/>
          <a:srcRect l="21875" r="21874"/>
          <a:stretch>
            <a:fillRect/>
          </a:stretch>
        </p:blipFill>
        <p:spPr bwMode="auto">
          <a:xfrm>
            <a:off x="2786050" y="2666999"/>
            <a:ext cx="3143272" cy="4191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517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500166" y="571480"/>
            <a:ext cx="5929354" cy="1224136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Із якої поезії ці рядки?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148" name="Picture 4" descr="Гифка обратный отсчет таймер гиф картинка, скачать анимированный ...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4714884"/>
            <a:ext cx="3143232" cy="1571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54" name="AutoShape 10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8" name="AutoShape 14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0" name="AutoShape 16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2" name="AutoShape 18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500298" y="2000240"/>
            <a:ext cx="37147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А вона, як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мрія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сну,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Чарівна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,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Сяє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вродою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святою,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Неземною чистотою,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Сміючись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на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пелюстках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,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На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квітках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p:transition spd="med" advTm="843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357166"/>
            <a:ext cx="6552728" cy="1867078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Правильна відповідь: </a:t>
            </a:r>
            <a:r>
              <a:rPr lang="uk-UA" dirty="0" err="1">
                <a:solidFill>
                  <a:schemeClr val="tx2">
                    <a:lumMod val="75000"/>
                  </a:schemeClr>
                </a:solidFill>
              </a:rPr>
              <a:t>“Блакитна</a:t>
            </a:r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dirty="0" err="1">
                <a:solidFill>
                  <a:schemeClr val="tx2">
                    <a:lumMod val="75000"/>
                  </a:schemeClr>
                </a:solidFill>
              </a:rPr>
              <a:t>панна”</a:t>
            </a:r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 М.Вороний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26" name="AutoShape 2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802" y="2500306"/>
            <a:ext cx="2551059" cy="4026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5773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500166" y="571480"/>
            <a:ext cx="5929354" cy="1224136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Із якої поезії ці рядки?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148" name="Picture 4" descr="Гифка обратный отсчет таймер гиф картинка, скачать анимированный ...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4714884"/>
            <a:ext cx="3143232" cy="1571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54" name="AutoShape 10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8" name="AutoShape 14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0" name="AutoShape 16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2" name="AutoShape 18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500298" y="1785926"/>
            <a:ext cx="37147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На кого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посміла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знятись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Зрадника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рука? —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Квитне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сонце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,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грає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вітер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І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Дніпро-ріка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…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На кого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завзявся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Каїн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?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Боже, покарай! —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Понад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все вони любили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Свій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коханий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край.</a:t>
            </a: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p:transition spd="med" advTm="843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357166"/>
            <a:ext cx="6552728" cy="1867078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Правильна відповідь: </a:t>
            </a:r>
            <a:r>
              <a:rPr lang="uk-UA" dirty="0" err="1">
                <a:solidFill>
                  <a:schemeClr val="tx2">
                    <a:lumMod val="75000"/>
                  </a:schemeClr>
                </a:solidFill>
              </a:rPr>
              <a:t>“Пам’яті</a:t>
            </a:r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uk-UA" dirty="0" err="1">
                <a:solidFill>
                  <a:schemeClr val="tx2">
                    <a:lumMod val="75000"/>
                  </a:schemeClr>
                </a:solidFill>
              </a:rPr>
              <a:t>тридцяти”</a:t>
            </a:r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 П.Тичина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26" name="AutoShape 2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3357562"/>
            <a:ext cx="3524256" cy="2643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2500306"/>
            <a:ext cx="4610113" cy="2990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505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500166" y="571480"/>
            <a:ext cx="5929354" cy="1224136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Із якої поезії ці рядки?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148" name="Picture 4" descr="Гифка обратный отсчет таймер гиф картинка, скачать анимированный ...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4714884"/>
            <a:ext cx="3143232" cy="1571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54" name="AutoShape 10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8" name="AutoShape 14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0" name="AutoShape 16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2" name="AutoShape 18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500298" y="1785926"/>
            <a:ext cx="37147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Ось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місяць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,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зорі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,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солов'ї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...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"Я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твій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",—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десь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чують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дідугани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.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А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солов'ї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!..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Та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ви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вже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знаєте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, як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сплять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гаї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p:transition spd="med" advTm="844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428604"/>
            <a:ext cx="7500990" cy="1867078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Правильна відповідь: </a:t>
            </a:r>
            <a:br>
              <a:rPr lang="uk-UA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dirty="0" err="1">
                <a:solidFill>
                  <a:schemeClr val="tx2">
                    <a:lumMod val="75000"/>
                  </a:schemeClr>
                </a:solidFill>
              </a:rPr>
              <a:t>“Ви</a:t>
            </a:r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 знаєте, як липа шелестить…” П.Тичина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26" name="AutoShape 2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2" descr="Чорний Богдан: Павло Тичина «Ви знаєте, як липа шелестить...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2571744"/>
            <a:ext cx="4624857" cy="3457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493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500166" y="571480"/>
            <a:ext cx="5929354" cy="1224136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Із якої поезії ці рядки?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148" name="Picture 4" descr="Гифка обратный отсчет таймер гиф картинка, скачать анимированный ...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4714884"/>
            <a:ext cx="3143232" cy="1571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54" name="AutoShape 10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8" name="AutoShape 14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0" name="AutoShape 16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2" name="AutoShape 18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500298" y="1785926"/>
            <a:ext cx="37147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Я на гору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круту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крем'яную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Буду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камінь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важкий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підіймать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І,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несучи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вагу ту страшную,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Буду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пісню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веселу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співать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p:transition spd="med" advTm="8608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428604"/>
            <a:ext cx="7500990" cy="1867078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Правильна відповідь: </a:t>
            </a:r>
            <a:br>
              <a:rPr lang="uk-UA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“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Contra </a:t>
            </a:r>
            <a:r>
              <a:rPr lang="en-US" dirty="0" err="1">
                <a:solidFill>
                  <a:schemeClr val="tx2">
                    <a:lumMod val="75000"/>
                  </a:schemeClr>
                </a:solidFill>
              </a:rPr>
              <a:t>spem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2">
                    <a:lumMod val="75000"/>
                  </a:schemeClr>
                </a:solidFill>
              </a:rPr>
              <a:t>spero</a:t>
            </a:r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” </a:t>
            </a:r>
            <a:br>
              <a:rPr lang="uk-UA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Леся Українка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26" name="AutoShape 2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2706" name="Picture 2" descr="Леся Українка. &quot;Contra spem spero!&quot; | дисКурс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2714620"/>
            <a:ext cx="3143259" cy="34817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516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500166" y="571480"/>
            <a:ext cx="5929354" cy="1224136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Із якої поезії ці рядки?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148" name="Picture 4" descr="Гифка обратный отсчет таймер гиф картинка, скачать анимированный ...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4714884"/>
            <a:ext cx="3143232" cy="1571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54" name="AutoShape 10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8" name="AutoShape 14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0" name="AutoShape 16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2" name="AutoShape 18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500298" y="2214554"/>
            <a:ext cx="371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Ніч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у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сніговій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завії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крутиться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довкола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стріх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.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У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долоні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у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Марії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місяць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—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золотий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горіх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p:transition spd="med" advTm="840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428604"/>
            <a:ext cx="7500990" cy="1867078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Правильна відповідь: </a:t>
            </a:r>
            <a:br>
              <a:rPr lang="uk-UA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dirty="0" err="1">
                <a:solidFill>
                  <a:schemeClr val="tx2">
                    <a:lumMod val="75000"/>
                  </a:schemeClr>
                </a:solidFill>
              </a:rPr>
              <a:t>“Різдво”</a:t>
            </a:r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 </a:t>
            </a:r>
            <a:br>
              <a:rPr lang="uk-UA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Богдан-Ігор Антонич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26" name="AutoShape 2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5778" name="Picture 2" descr="Особливе свято – Різдво Христове! » Профспілка працівників освіти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928934"/>
            <a:ext cx="4584709" cy="28300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519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5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500166" y="571480"/>
            <a:ext cx="5929354" cy="1224136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Із якої поезії ці рядки?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148" name="Picture 4" descr="Гифка обратный отсчет таймер гиф картинка, скачать анимированный ...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4714884"/>
            <a:ext cx="3143232" cy="1571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54" name="AutoShape 10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6" name="AutoShape 12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58" name="AutoShape 14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0" name="AutoShape 16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162" name="AutoShape 18" descr="Сміливі завжди мають щастя |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714480" y="1643050"/>
            <a:ext cx="45005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Хай на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ньому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цвіте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росяниста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доріжка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,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І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зелені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луги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,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й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солов'їні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гаї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,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І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твоя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незрадлива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материнська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ласкава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усмішка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,</a:t>
            </a:r>
            <a:b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</a:b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І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засмучені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очі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хороші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твої</a:t>
            </a:r>
            <a:r>
              <a:rPr lang="ru-RU" sz="2400" dirty="0"/>
              <a:t>.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p:transition spd="med" advTm="8469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428604"/>
            <a:ext cx="7500990" cy="1867078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Правильна відповідь: </a:t>
            </a:r>
            <a:br>
              <a:rPr lang="uk-UA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dirty="0" err="1">
                <a:solidFill>
                  <a:schemeClr val="tx2">
                    <a:lumMod val="75000"/>
                  </a:schemeClr>
                </a:solidFill>
              </a:rPr>
              <a:t>“Пісня</a:t>
            </a:r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 про </a:t>
            </a:r>
            <a:r>
              <a:rPr lang="uk-UA" dirty="0" err="1">
                <a:solidFill>
                  <a:schemeClr val="tx2">
                    <a:lumMod val="75000"/>
                  </a:schemeClr>
                </a:solidFill>
              </a:rPr>
              <a:t>рушник”</a:t>
            </a:r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 </a:t>
            </a:r>
            <a:br>
              <a:rPr lang="uk-UA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А.Малишко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26" name="AutoShape 2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Весна - Блакитна Панна - Зарубіжна література (профільний рівень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8850" name="Picture 2" descr="Пісня про рушник&quot; (Андрій Малишко) - Мала Сторін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2714620"/>
            <a:ext cx="4873110" cy="3776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 advTm="502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8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85918" y="1500174"/>
            <a:ext cx="5624034" cy="2286016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tx2">
                    <a:lumMod val="75000"/>
                  </a:schemeClr>
                </a:solidFill>
              </a:rPr>
              <a:t>Є тільки один спосіб стати культурною людиною – читання!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43504" y="4000504"/>
            <a:ext cx="192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А.Моруа</a:t>
            </a:r>
            <a:endParaRPr lang="ru-RU" sz="36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med" advTm="1054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цитатний тренажер (1)</Template>
  <TotalTime>0</TotalTime>
  <Words>147</Words>
  <Application>Microsoft Office PowerPoint</Application>
  <PresentationFormat>Экран (4:3)</PresentationFormat>
  <Paragraphs>32</Paragraphs>
  <Slides>16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9" baseType="lpstr">
      <vt:lpstr>Arial</vt:lpstr>
      <vt:lpstr>Calibri</vt:lpstr>
      <vt:lpstr>Тема Office</vt:lpstr>
      <vt:lpstr>Цитатний тренажер</vt:lpstr>
      <vt:lpstr>Із якої поезії ці рядки?</vt:lpstr>
      <vt:lpstr>Правильна відповідь: “Балада про соняшник” І.Драч</vt:lpstr>
      <vt:lpstr>Із якої поезії ці рядки?</vt:lpstr>
      <vt:lpstr>Правильна відповідь: “Блакитна панна” М.Вороний</vt:lpstr>
      <vt:lpstr>Із якої поезії ці рядки?</vt:lpstr>
      <vt:lpstr>Правильна відповідь: “Пам’яті тридцяти” П.Тичина</vt:lpstr>
      <vt:lpstr>Із якої поезії ці рядки?</vt:lpstr>
      <vt:lpstr>Правильна відповідь:  “Ви знаєте, як липа шелестить…” П.Тичина</vt:lpstr>
      <vt:lpstr>Із якої поезії ці рядки?</vt:lpstr>
      <vt:lpstr>Правильна відповідь:  “Contra spem spero”  Леся Українка</vt:lpstr>
      <vt:lpstr>Із якої поезії ці рядки?</vt:lpstr>
      <vt:lpstr>Правильна відповідь:  “Різдво”  Богдан-Ігор Антонич</vt:lpstr>
      <vt:lpstr>Із якої поезії ці рядки?</vt:lpstr>
      <vt:lpstr>Правильна відповідь:  “Пісня про рушник”  А.Малишко</vt:lpstr>
      <vt:lpstr>Є тільки один спосіб стати культурною людиною – читання!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Цитатний тренажер</dc:title>
  <dc:creator>DA</dc:creator>
  <cp:lastModifiedBy>DA</cp:lastModifiedBy>
  <cp:revision>1</cp:revision>
  <dcterms:created xsi:type="dcterms:W3CDTF">2020-04-27T09:30:29Z</dcterms:created>
  <dcterms:modified xsi:type="dcterms:W3CDTF">2020-04-27T09:31:16Z</dcterms:modified>
</cp:coreProperties>
</file>