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1B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9A3977-E97D-4D68-8C8B-1C2329B93E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31E75B8-04E0-434D-950E-B596C040F2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A8EBDCF-9F90-43A8-A644-0C92538D0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9F7E3E5-7F44-4939-B9C4-A4443FBD7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5EEC04-B227-439E-BA0E-41B8F41EA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317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51449C-B724-49F8-8FAB-18653CEBA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D276DC1-805D-4A99-80F0-AED2733CEF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8E9374A-6E68-4B1B-9599-713D7ED5A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5F306F-6B4F-400A-B242-1313F05DB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667FD62-BC27-4EF8-804C-A5B6F166E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6246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E2ABA2-1034-43B1-B351-5C2654905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15D3ED8-74EE-45E9-9F6A-CE7217C95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6F97E86-3628-4919-B6C8-6FCEC879D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AEC5774-0A93-48FB-8DBA-040666426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1928875-6978-4952-B9FC-00ED43F93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2455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651D36-1E62-4948-B0E7-DAD1EFC61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9C2CBF8-A3F9-4863-BBE9-2545F1ED09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E0BBC45-05F7-4750-929C-3F428CB356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213A4CA-7E81-4A2F-AEDB-A9A0C6B7E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F11E08C8-F426-42D6-A6AD-69EC84743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86D493F-84BA-4244-8A12-3714DA97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2403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D10592-715A-4E7B-BFFF-6644F0ADC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3FE2C-44D5-45A2-8F00-CC561ADF2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9848B9D-0205-4A93-BD1D-C6AB7E7D54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0AF85B5-0387-48F6-B8EC-6E3319EBC6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51CEEB29-3CF5-4CB7-9492-9837D77086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5C19106-82EF-49B0-8752-09980E5D7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A2EA8209-6D6A-46F0-B46C-F296766D3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EA18C454-ACD9-4C1B-B10A-8359F4632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763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A609B-506E-4130-BEAE-A0DF9A204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38CD97A-58D3-4B5E-B059-6C105A04E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113144E9-9F08-4748-8879-14BE7C150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21C0028-39D1-43DC-8BEA-EE3E03BC3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208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DAE0F1BA-123D-4AAB-95FA-2594BB6D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671A9E9-3088-4A2B-A56B-5951C8406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2B35537-5A7C-49C3-B97A-10BFEEA0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497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529970-A66C-45FA-8323-ECD67C430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99AD3B9-223F-40A0-9B85-AEF6AC2B57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69E4B2F-63D7-457E-89F1-A8B829B30F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8FAF40B-6438-4A90-8140-B88748796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CE2599D-B5AA-4338-AD8E-9476341FC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4BF548E-A1B8-4DA7-A047-4B7061B8C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1981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557274-391A-44E8-AEA1-2AE60B060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196921A2-73EC-469E-A665-367E0F52CE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929FB59-DC6F-4FE2-B230-07691C3094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DF1D430-44A2-4957-94F5-91D3BED4C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FECDC25-45D4-48E2-B5AB-4E987CBD2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2D94620-1D18-4911-A9C1-D87C37567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3285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BE569E-5822-4CCE-9C55-A918680A9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A1BC2F6-EE2C-45F3-B321-38AB08A31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AFC941B-4F3D-40BC-A253-3FBFEBAA2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EF3B74-AA1E-42F2-8C99-B55807634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CBFDDCB-EC30-4099-8008-800824056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0727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F6C8127-865D-4728-A8F0-16273BC7FE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0642F6C-5792-4BA5-8591-1B646AB3B5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3ACEE4D-2166-45E9-BA0F-E10064B9A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D76F477-EBCE-4461-B18D-19AF6AE9B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82EFDB-539C-470E-9880-F47464E5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5294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1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098432AF-D745-407C-AFBD-F719AABA6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12D0F50-FE25-45DF-8856-8F3D1C188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444F069-A397-4BBB-A429-36BEF1EDC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A22FE-4D79-469E-A736-A3995EE0B44A}" type="datetimeFigureOut">
              <a:rPr lang="uk-UA" smtClean="0"/>
              <a:t>18.08.2022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F2EF3F-AEDE-4BA0-BB48-CB55D9BD7D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2B95B4D-2DF4-4FEF-B49B-E9AB5EC14A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BF4F0-9E9A-4C88-9DC7-8B5AB509222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087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1CE97F-22DA-4DB7-8634-8A07367079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4382" y="487110"/>
            <a:ext cx="6058968" cy="4144711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uk-UA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Фізика в літературі .</a:t>
            </a:r>
            <a:br>
              <a:rPr lang="uk-UA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Світлові явища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2402AE1-8443-4870-B66C-8F5E44CB3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2688" y="4905285"/>
            <a:ext cx="11439970" cy="81398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uk-UA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Вчитель Захарова В.В.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E0B532-64E8-424F-A94E-33B071DF5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261" y="487109"/>
            <a:ext cx="5526282" cy="414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09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9E67824-3F20-40B5-AD5E-FFE31B75C9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740" y="413747"/>
            <a:ext cx="4392538" cy="62749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Пливе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собі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королева </a:t>
            </a: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королева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темряви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дзеркало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 темно</a:t>
            </a: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зблисне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мить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світлом</a:t>
            </a:r>
            <a:endParaRPr lang="ru-RU" sz="2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зазирне</a:t>
            </a:r>
            <a:endParaRPr lang="ru-RU" sz="2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хто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на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світі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найгарніший</a:t>
            </a:r>
            <a:endParaRPr lang="ru-RU" sz="2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ваша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темність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відкаже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дзеркало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похапцем</a:t>
            </a:r>
            <a:endParaRPr lang="ru-RU" sz="2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заспокоїться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королева </a:t>
            </a: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часину</a:t>
            </a:r>
            <a:endParaRPr lang="ru-RU" sz="2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сказано писана </a:t>
            </a:r>
            <a:r>
              <a:rPr lang="ru-RU" sz="22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красуня</a:t>
            </a:r>
            <a:r>
              <a:rPr lang="ru-RU" sz="2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marL="0" indent="0" algn="r">
              <a:buNone/>
            </a:pPr>
            <a:r>
              <a:rPr lang="ru-RU" sz="2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Блискавка</a:t>
            </a:r>
            <a:endParaRPr lang="ru-RU" sz="2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ru-RU" sz="1700" dirty="0"/>
          </a:p>
          <a:p>
            <a:endParaRPr lang="uk-UA" dirty="0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BE25A2FF-5494-46A9-B6F7-4338A320168C}"/>
              </a:ext>
            </a:extLst>
          </p:cNvPr>
          <p:cNvSpPr/>
          <p:nvPr/>
        </p:nvSpPr>
        <p:spPr>
          <a:xfrm>
            <a:off x="5278452" y="0"/>
            <a:ext cx="6913547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5970179-835F-453E-8FAD-FDC3FCACD3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342" y="1676041"/>
            <a:ext cx="6834081" cy="45623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27E5D6-092A-4A9A-B4E8-72AB78263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12342" y="288213"/>
            <a:ext cx="6554918" cy="1325563"/>
          </a:xfrm>
        </p:spPr>
        <p:txBody>
          <a:bodyPr/>
          <a:lstStyle/>
          <a:p>
            <a:pPr algn="ctr"/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«Блискавка» </a:t>
            </a:r>
            <a:b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Ігор Калинець</a:t>
            </a:r>
          </a:p>
        </p:txBody>
      </p:sp>
    </p:spTree>
    <p:extLst>
      <p:ext uri="{BB962C8B-B14F-4D97-AF65-F5344CB8AC3E}">
        <p14:creationId xmlns:p14="http://schemas.microsoft.com/office/powerpoint/2010/main" val="1677883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A9AC42-31CE-4E7A-9D41-4F4EF8DD6047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Уривок зі «Слова о полку Ігоревім» у перекладі </a:t>
            </a:r>
            <a:r>
              <a:rPr lang="uk-UA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М.Рильського</a:t>
            </a:r>
            <a:endParaRPr lang="uk-UA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14B52F7-8979-455E-8231-4F57237DFF4E}"/>
              </a:ext>
            </a:extLst>
          </p:cNvPr>
          <p:cNvSpPr/>
          <p:nvPr/>
        </p:nvSpPr>
        <p:spPr>
          <a:xfrm>
            <a:off x="0" y="1931350"/>
            <a:ext cx="12192000" cy="49266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3026ECE-EB9C-4CB5-BA71-B69831B25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07" y="238964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«На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сонце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Ігор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глянув і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жахнувся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—</a:t>
            </a:r>
          </a:p>
          <a:p>
            <a:pPr marL="0" indent="0">
              <a:buNone/>
            </a:pP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Все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військо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враз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покрилося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пітьмою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!</a:t>
            </a:r>
          </a:p>
          <a:p>
            <a:pPr marL="0" indent="0">
              <a:buNone/>
            </a:pP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мовив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Ігор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"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Браття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і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дружино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!</a:t>
            </a:r>
          </a:p>
          <a:p>
            <a:pPr marL="0" indent="0">
              <a:buNone/>
            </a:pP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Забитим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краще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буть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ніж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полоненим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Тож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сядьмо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браття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русичі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на коней,</a:t>
            </a:r>
          </a:p>
          <a:p>
            <a:pPr marL="0" indent="0">
              <a:buNone/>
            </a:pP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Щоб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глянуть на великий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синій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Дон!...»</a:t>
            </a:r>
          </a:p>
          <a:p>
            <a:pPr marL="0" indent="0">
              <a:buNone/>
            </a:pPr>
            <a:r>
              <a:rPr lang="ru-RU" dirty="0"/>
              <a:t>                                  </a:t>
            </a:r>
            <a:r>
              <a:rPr lang="ru-RU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Сонячне</a:t>
            </a:r>
            <a:r>
              <a:rPr lang="ru-RU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затемнення</a:t>
            </a:r>
            <a:endParaRPr lang="uk-UA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510B1A-08D7-422C-BAB8-EE5990E50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5534" y="2389863"/>
            <a:ext cx="5249559" cy="293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03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0E688A-FC2F-4808-9FCC-F723B5DC8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5125"/>
            <a:ext cx="10515600" cy="13255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>
                <a:solidFill>
                  <a:schemeClr val="accent1"/>
                </a:solidFill>
              </a:rPr>
              <a:t>Ірландська міфологія. Лепрекони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FC3990-1F12-4CF1-B2EA-2E308F6AC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33516" cy="435133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Лепрекони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закопали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монети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залишені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їм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вікінгами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деінде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насипавши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перед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тим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у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маленькі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горщики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Шлях до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горщика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із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золотом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може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вказати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веселка, але де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саме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він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закопаний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знає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тільки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ru-RU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лепрекон</a:t>
            </a:r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…»</a:t>
            </a:r>
          </a:p>
          <a:p>
            <a:pPr marL="0" indent="0" algn="r">
              <a:buNone/>
            </a:pPr>
            <a:r>
              <a:rPr lang="ru-RU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Веселка</a:t>
            </a:r>
            <a:endParaRPr lang="uk-UA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B876F5-4813-427B-99CD-C7A4FA198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767" y="1825625"/>
            <a:ext cx="4394033" cy="435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3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68BB2-052E-4D31-852A-BC19DB6E2966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«Райдуга» Олександр Олесь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6555A55-25B9-4C78-B9EF-C45CF1F3D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0744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Райдуга з неба злетіла,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Райдуга впала на землю,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Барвами вкрила долину,</a:t>
            </a:r>
          </a:p>
          <a:p>
            <a:pPr marL="0" indent="0">
              <a:buNone/>
            </a:pPr>
            <a:r>
              <a:rPr lang="uk-UA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Плава</a:t>
            </a: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і в'ється над нею,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Ніжно її обіймає,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Ясно всміхається сонцю,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Крила йому простягає...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Райдуга з неба упала,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Райдуга впала на землю...</a:t>
            </a:r>
          </a:p>
          <a:p>
            <a:pPr marL="0" indent="0">
              <a:buNone/>
            </a:pPr>
            <a:r>
              <a:rPr lang="uk-UA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                          Веселка</a:t>
            </a:r>
            <a:endParaRPr lang="uk-UA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D6C73A-5403-476D-BC1C-D63B2E5C6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4497" y="1986159"/>
            <a:ext cx="6056131" cy="403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8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A1717D-E8B5-4DE2-B5BA-CAFC12C64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53750" cy="132556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«Світязь» Адам Міцкевич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BDA3565-C8A9-4AD4-A417-8645CB2127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3138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«...А як нічною проїдеш порою —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Станеш, затримавши подих: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Зорі побачиш вгорі й під собою,</a:t>
            </a:r>
          </a:p>
          <a:p>
            <a:pPr marL="0" indent="0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Місяць у небі і в водах…»</a:t>
            </a:r>
          </a:p>
          <a:p>
            <a:pPr marL="0" indent="0">
              <a:buNone/>
            </a:pPr>
            <a:endParaRPr lang="uk-UA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 algn="r">
              <a:buNone/>
            </a:pPr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Відбиття світла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636B9B-F1AD-4D7E-9D0F-AE941BC6F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812" y="1856049"/>
            <a:ext cx="5383138" cy="432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64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427D58-22FD-45D2-B912-E47D93ABD829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Джордж Уэллс «Війни світів»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4DBDE3D-1A25-41CE-95C5-622752FF7F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47161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«Шипіння перейшло спершу в свист, а потім в довгий голосний гул. З ями повільно піднялася … тінь, із неї неначе вдарив промінь мерехтливого світла. У ту ж мить яскраві язики полум’я, цей сліпучий вогонь перекинулися на людей…»</a:t>
            </a:r>
          </a:p>
          <a:p>
            <a:endParaRPr lang="uk-UA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 algn="r">
              <a:buNone/>
            </a:pPr>
            <a:r>
              <a:rPr lang="uk-UA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Лазер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1DD2CE-2DDA-4D5A-992C-EA12178FA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988" y="1825625"/>
            <a:ext cx="4982577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5545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290</Words>
  <Application>Microsoft Office PowerPoint</Application>
  <PresentationFormat>Широкий екран</PresentationFormat>
  <Paragraphs>52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Фізика в літературі . Світлові явища </vt:lpstr>
      <vt:lpstr>«Блискавка»  Ігор Калинець</vt:lpstr>
      <vt:lpstr>Уривок зі «Слова о полку Ігоревім» у перекладі М.Рильського</vt:lpstr>
      <vt:lpstr>Ірландська міфологія. Лепрекони</vt:lpstr>
      <vt:lpstr>«Райдуга» Олександр Олесь</vt:lpstr>
      <vt:lpstr>«Світязь» Адам Міцкевич</vt:lpstr>
      <vt:lpstr>Джордж Уэллс «Війни світів»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Viktor Zakharov</dc:creator>
  <cp:lastModifiedBy>Viktor Zaharov</cp:lastModifiedBy>
  <cp:revision>26</cp:revision>
  <dcterms:created xsi:type="dcterms:W3CDTF">2020-12-13T19:52:59Z</dcterms:created>
  <dcterms:modified xsi:type="dcterms:W3CDTF">2022-08-18T14:42:25Z</dcterms:modified>
</cp:coreProperties>
</file>