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7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6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C070F-59B3-7BDE-5877-190BF5BB58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98FD859-86C0-7AC4-1726-E76CD8CD2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9EFA283-06EF-9CE8-4FD7-06FF28771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386672B-D449-5089-823B-A020D2382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200960-712C-87F7-21ED-5760C77B5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199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19E422-EF4E-A606-50D3-5E4A398D3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D463683-561C-338E-5C25-2BFCC4826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EBA9C65-6112-397A-F92B-263F1DFA7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66BCAFF-A546-ACAD-7695-E7D234E4D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9E8EF82-E4FF-9A94-895A-44604611B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589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E957CC-3C5D-55E6-5BC6-BA4011D62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B4A9A70-8626-6EE6-E9F7-B0A96B943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F0D356C-FE13-2243-DA8B-A143B330A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8CC2B47-D0A8-47B9-E5BE-095537467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1DB9CD-FB61-0C0E-5B3A-F25233F63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742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9FAD8D-E192-B110-775C-5F02ADEBC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16722F8-CE56-9879-45E2-21C0D0C8D5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296639F-AE51-B413-96C1-23F4070BF4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F55EC97-CF39-5015-0785-6E82B3CED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FB19671-FDA5-A5DE-9FDB-AD6B399F2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E5F2699-7476-BBBA-A61D-D97A6C0F1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4913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BA557D-A867-C970-CB67-1C0A977C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EEA90D3-AEA5-F4C6-DB0D-CD72ADD16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15F4E95-C7FD-F867-D3AE-D97543CDFA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C82B232-0116-E4AA-04F4-CE50221914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431967E-D300-2172-ACC9-AEDB0A81E4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7142A69-079B-01F0-BCD4-C17225911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263B14CC-FE11-DB6F-06FA-ED6AE9C48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55502EE-0003-D41C-3963-76A13DAA4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627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312439-8EA5-27A6-5820-9F1955B44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53B7CB4-A6B5-A520-F51B-1C9801F66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B55BAE9-39F0-E2E7-9C21-DE9C7D26B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1EE3AA72-F95F-F372-1563-156A81867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03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C0B8BD3-4B5C-982C-6780-844CC8EA8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86B86CF-5FBC-C9EE-E352-3E27D26AC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A0DD36EF-EFA1-4793-688A-1D6BD0A3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38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8E4F3F-5DA2-1F3A-2558-82D4F617A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77FE1BE-9FB7-1767-8217-C3B09AB05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C5B3CF1-D02A-B906-FDBD-1E44E94707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0F39820-F577-0025-12F3-F335FC801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7D2AB58-2260-4F4D-3DA6-65F7DFA4F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2F6FD25-2F48-007F-B739-CE3E39483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836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963CE2-1AD5-81ED-7EE1-A95C0EB01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2B4C70F-BE21-A7BD-BB98-8C08E67818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02367A7-606F-CB03-633F-497510D1E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6FD5D75-863C-50A8-F5FE-28622553E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6D9CFC1-D514-AFC4-E58E-518EBDDDB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C145D40-C701-43AF-F86D-3B1E8AFA4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874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FA17B8-7992-AC2E-9866-D747FF604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85EBC88-A9DD-5672-1F9E-A23C41ECCE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AA27A6D-18DE-2CF0-39F6-52633B569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F3F2CC1-4FB2-6DBE-DA4A-EEAFD6974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243BA1F-EB4C-EF1D-549B-5A7C66E71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233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9746058B-354A-0B82-80F5-5ABDEDA700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BAF5F4D-1EA9-D6EF-2C6C-378CDCE8C4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400BF48-50E0-F1F5-F7B5-C8E0188ED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BA8730D-9799-A802-838E-4C6F37F3E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97FF5FF-0A35-5AB7-93A2-B0DF22AD0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57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87355AA-1080-C384-4BB1-44298C661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02CE679-F39B-8F3E-C62A-E3D446572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5D48E27-63BE-D699-D39E-A4219A3C4E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17BD8-C6BA-4D64-9062-A4290B269D30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C9533E-0CE2-9B96-3470-276C45C9C1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F6902FD-56B9-6858-E33B-A37AB62FDD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26192-01C9-4B29-A889-6B9D0ECD9CA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309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krlit.net/textbook/8klas_4/47.html" TargetMode="External"/><Relationship Id="rId2" Type="http://schemas.openxmlformats.org/officeDocument/2006/relationships/hyperlink" Target="https://dovidka.biz.ua/galina-kirpa-biografiya-ta-tsikavi-fakti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0" y="1992123"/>
            <a:ext cx="5561266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uk-UA" sz="6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Галина Кирпа.</a:t>
            </a:r>
          </a:p>
          <a:p>
            <a:pPr algn="ctr"/>
            <a:r>
              <a:rPr lang="uk-UA" sz="66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Біографія</a:t>
            </a:r>
            <a:endParaRPr lang="uk-UA" sz="66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9A91F9-84CB-DBBA-A8BE-83A36B409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8317" y="668980"/>
            <a:ext cx="5856963" cy="52121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E92B136-5327-980A-E008-3C52740EDCBC}"/>
              </a:ext>
            </a:extLst>
          </p:cNvPr>
          <p:cNvSpPr txBox="1"/>
          <p:nvPr/>
        </p:nvSpPr>
        <p:spPr>
          <a:xfrm>
            <a:off x="6243145" y="5881140"/>
            <a:ext cx="621161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https://mala.storinka.org/%D0%B4%D0%B8%D1%82%D1%8F%D1%87%D1%96-%D0%BF%D0%BE%D0%B5%D0%B7%D1%96%D1%97-%D0%B3%D0%B0%D0%BB%D0%B8%D0%BD%D0%B8-%D0%BA%D0%B8%D1%80%D0%BF%D0%B8.html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77061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614"/>
    </mc:Choice>
    <mc:Fallback xmlns="">
      <p:transition advTm="6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112019" y="1739874"/>
            <a:ext cx="1136054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Галина Кирпа</a:t>
            </a:r>
          </a:p>
          <a:p>
            <a:pPr algn="ctr"/>
            <a:r>
              <a:rPr lang="ru-RU" sz="5400" b="1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н</a:t>
            </a:r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ародилася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1 </a:t>
            </a:r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січня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1950 року </a:t>
            </a:r>
          </a:p>
          <a:p>
            <a:pPr algn="ctr"/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в </a:t>
            </a:r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селі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Любарці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Бориспільського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р-ну </a:t>
            </a:r>
          </a:p>
          <a:p>
            <a:pPr algn="ctr"/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Київської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5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області</a:t>
            </a:r>
            <a:r>
              <a:rPr lang="ru-RU" sz="5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.</a:t>
            </a:r>
            <a:endParaRPr lang="uk-UA" sz="66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1026" name="Picture 2" descr="До уваги батьків! Запрошуємо взяти участь у вебінарі!!! - Комунальний  заклад &quot;Дошкільний навчальний заклад (ясла-садок) № 294 Харківської міської  ради&quot;">
            <a:extLst>
              <a:ext uri="{FF2B5EF4-FFF2-40B4-BE49-F238E27FC236}">
                <a16:creationId xmlns:a16="http://schemas.microsoft.com/office/drawing/2014/main" id="{56DA6843-7A07-3FA7-09EF-00DFE6578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2279">
            <a:off x="9205229" y="491566"/>
            <a:ext cx="2420480" cy="2420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055194"/>
      </p:ext>
    </p:extLst>
  </p:cSld>
  <p:clrMapOvr>
    <a:masterClrMapping/>
  </p:clrMapOvr>
  <p:transition spd="slow" advTm="16435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401534" y="2193102"/>
            <a:ext cx="11596764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 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У 1966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році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закінчила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Любарецьку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середню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школу.</a:t>
            </a:r>
          </a:p>
          <a:p>
            <a:pPr algn="ctr"/>
            <a:r>
              <a:rPr lang="ru-RU" sz="44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У 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1976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році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закінчила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філологічний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факультет </a:t>
            </a:r>
          </a:p>
          <a:p>
            <a:pPr algn="ctr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Київського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державного </a:t>
            </a:r>
          </a:p>
          <a:p>
            <a:pPr algn="ctr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університету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імені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Т. Г. Шевченка.</a:t>
            </a:r>
            <a:r>
              <a:rPr lang="uk-UA" sz="4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endParaRPr lang="uk-UA" sz="44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B17434-7528-2F72-D4BF-F570A1936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1366" y="168426"/>
            <a:ext cx="3649267" cy="202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6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2638">
        <p:fade/>
      </p:transition>
    </mc:Choice>
    <mc:Fallback xmlns="">
      <p:transition spd="med" advTm="226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648929" y="566678"/>
            <a:ext cx="10087315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З 1969 по 1978 роки працювала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у видавництвах «Дніпро», «Мистецтво».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Пізніше — літературним працівником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газети «Молода гвардія»,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редактором відділу журналу «Барвінок».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C5A26B3-5C07-5A3C-D8C6-C21D571FA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240" y="3546987"/>
            <a:ext cx="2381250" cy="2895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E77DF1-2433-CB90-AD6B-25B2BB54F741}"/>
              </a:ext>
            </a:extLst>
          </p:cNvPr>
          <p:cNvSpPr txBox="1"/>
          <p:nvPr/>
        </p:nvSpPr>
        <p:spPr>
          <a:xfrm>
            <a:off x="4898003" y="3546987"/>
            <a:ext cx="62385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Загалом журналістській роботі віддала 12 років (1978–1990). </a:t>
            </a:r>
          </a:p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7B6192-44B4-EC8D-45C7-9FD6F2984DBC}"/>
              </a:ext>
            </a:extLst>
          </p:cNvPr>
          <p:cNvSpPr txBox="1"/>
          <p:nvPr/>
        </p:nvSpPr>
        <p:spPr>
          <a:xfrm>
            <a:off x="1342103" y="6437463"/>
            <a:ext cx="609845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https://www.ukrlib.com.ua/bio/author.php?id=335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64939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031">
        <p:fade/>
      </p:transition>
    </mc:Choice>
    <mc:Fallback xmlns="">
      <p:transition spd="med" advTm="290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294468" y="418454"/>
            <a:ext cx="10988298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У 1984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році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вийшла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just"/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перша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збірка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поезій</a:t>
            </a:r>
            <a:endParaRPr lang="ru-RU" sz="44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just"/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«День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народження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грому».</a:t>
            </a:r>
          </a:p>
          <a:p>
            <a:pPr algn="just"/>
            <a:r>
              <a:rPr lang="ru-RU" sz="4400" b="1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Із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1986 року стала членом </a:t>
            </a:r>
          </a:p>
          <a:p>
            <a:pPr algn="just"/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СПУ . Коло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творчих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зацікавлень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just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письменниці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дуже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широке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: </a:t>
            </a:r>
          </a:p>
          <a:p>
            <a:pPr algn="just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поезія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, проза,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художній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переклад, </a:t>
            </a:r>
          </a:p>
          <a:p>
            <a:pPr algn="just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літературознавство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.</a:t>
            </a:r>
            <a:endParaRPr lang="uk-UA" sz="44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11B7AA-4A44-44EF-9954-5BC887A978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24" t="10243" r="19735" b="9205"/>
          <a:stretch/>
        </p:blipFill>
        <p:spPr>
          <a:xfrm>
            <a:off x="7702658" y="0"/>
            <a:ext cx="4339525" cy="455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89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3327">
        <p:fade/>
      </p:transition>
    </mc:Choice>
    <mc:Fallback xmlns="">
      <p:transition spd="med" advTm="333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5132437" y="0"/>
            <a:ext cx="6843253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Більшість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власних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поетичних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і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прозових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збірок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Г. Кирпа 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адресує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дітям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: «Слон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мандрує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до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мами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», «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Катруся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з роду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Чимчиків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», «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Будинок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старий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, як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світ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», «Ну й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гарно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все придумав Бог», «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Місяць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у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колисці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» та </a:t>
            </a:r>
            <a:r>
              <a:rPr lang="ru-RU" sz="4400" b="1" cap="none" spc="0" dirty="0" err="1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ін</a:t>
            </a:r>
            <a:r>
              <a:rPr lang="ru-RU" sz="44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.  </a:t>
            </a:r>
            <a:endParaRPr lang="uk-UA" sz="44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12E487-AAB2-AF21-370F-1C1D1AAD6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58" y="780301"/>
            <a:ext cx="4528186" cy="52973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B065C2-9789-511D-E68B-3DA9D949644B}"/>
              </a:ext>
            </a:extLst>
          </p:cNvPr>
          <p:cNvSpPr txBox="1"/>
          <p:nvPr/>
        </p:nvSpPr>
        <p:spPr>
          <a:xfrm>
            <a:off x="929580" y="6055504"/>
            <a:ext cx="61132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https://chl.kiev.ua/key/Books/ShowBook/647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52719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6991">
        <p:fade/>
      </p:transition>
    </mc:Choice>
    <mc:Fallback xmlns="">
      <p:transition spd="med" advTm="269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154986" y="1572700"/>
            <a:ext cx="7414494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Твори Галини Кирпи перекладено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багатьма мовами.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Друкувалася в Польщі, Білорусі, 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Чехії, Словаччині, Канаді, США.</a:t>
            </a:r>
          </a:p>
          <a:p>
            <a:pPr algn="ctr"/>
            <a:r>
              <a:rPr lang="uk-UA" sz="3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D99C49-9B69-0C6C-8E2A-C1E225A9D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8589" y="282216"/>
            <a:ext cx="2638425" cy="38215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5ED339-B207-CD0B-89E1-8C29F09BF1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1650" y="3156309"/>
            <a:ext cx="263842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37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863">
        <p:fade/>
      </p:transition>
    </mc:Choice>
    <mc:Fallback xmlns="">
      <p:transition spd="med" advTm="178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2514374" y="1992123"/>
            <a:ext cx="5325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uk-UA" sz="6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93C24B-20B9-AF25-A178-3DDE9199C189}"/>
              </a:ext>
            </a:extLst>
          </p:cNvPr>
          <p:cNvSpPr txBox="1"/>
          <p:nvPr/>
        </p:nvSpPr>
        <p:spPr>
          <a:xfrm>
            <a:off x="147484" y="398206"/>
            <a:ext cx="7624916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2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Також письменниця робить значний внесок у літературу, перекладаючи твори </a:t>
            </a:r>
          </a:p>
          <a:p>
            <a:pPr algn="ctr"/>
            <a:r>
              <a:rPr lang="uk-UA" sz="32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іноземних авторів українською мовою.</a:t>
            </a:r>
          </a:p>
          <a:p>
            <a:pPr algn="ctr"/>
            <a:r>
              <a:rPr lang="uk-UA" sz="32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r>
              <a:rPr lang="uk-UA" sz="32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Г. Кирпа зазначала: «Перекладацький стан душі можна порівняти з процесом пересаджування квітів: завжди боїшся пошкодити коріння. І хочеться, щоб усе прижилося в нашій літературі! Ті, кого я перекладаю, для мене насправді «</a:t>
            </a:r>
            <a:r>
              <a:rPr lang="uk-UA" sz="3200" b="1" cap="none" spc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рідні душі».</a:t>
            </a:r>
            <a:endParaRPr lang="uk-UA" sz="3200" b="1" cap="none" spc="0" dirty="0">
              <a:ln w="0"/>
              <a:solidFill>
                <a:schemeClr val="accent1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A245244-22FB-4186-8FAD-D3955C377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955" y="398206"/>
            <a:ext cx="3662006" cy="579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90E772-EF2D-532B-A86B-D76F649A56D6}"/>
              </a:ext>
            </a:extLst>
          </p:cNvPr>
          <p:cNvSpPr txBox="1"/>
          <p:nvPr/>
        </p:nvSpPr>
        <p:spPr>
          <a:xfrm>
            <a:off x="8476635" y="6153937"/>
            <a:ext cx="609845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https://chl.kiev.ua/key/Books/ShowBook/647</a:t>
            </a:r>
            <a:endParaRPr lang="ru-RU" sz="11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39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961">
        <p:fade/>
      </p:transition>
    </mc:Choice>
    <mc:Fallback xmlns="">
      <p:transition spd="med" advTm="409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CAD7150-D4A3-32F1-9E09-46C783AA9D82}"/>
              </a:ext>
            </a:extLst>
          </p:cNvPr>
          <p:cNvSpPr/>
          <p:nvPr/>
        </p:nvSpPr>
        <p:spPr>
          <a:xfrm>
            <a:off x="2514374" y="1992123"/>
            <a:ext cx="5325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uk-UA" sz="6600" b="1" cap="none" spc="0" dirty="0">
                <a:ln w="0"/>
                <a:solidFill>
                  <a:schemeClr val="accent1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770E1B-FF8B-0F7C-49F3-52562455EF09}"/>
              </a:ext>
            </a:extLst>
          </p:cNvPr>
          <p:cNvSpPr txBox="1"/>
          <p:nvPr/>
        </p:nvSpPr>
        <p:spPr>
          <a:xfrm>
            <a:off x="3046891" y="2490085"/>
            <a:ext cx="609845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Використані джерела</a:t>
            </a:r>
          </a:p>
          <a:p>
            <a:r>
              <a:rPr lang="en-US" dirty="0">
                <a:hlinkClick r:id="rId2"/>
              </a:rPr>
              <a:t>https://dovidka.biz.ua/galina-kirpa-biografiya-ta-tsikavi-fakti/</a:t>
            </a:r>
            <a:endParaRPr lang="uk-UA" dirty="0"/>
          </a:p>
          <a:p>
            <a:r>
              <a:rPr lang="en-US" dirty="0">
                <a:hlinkClick r:id="rId3"/>
              </a:rPr>
              <a:t>https://ukrlit.net/textbook/8klas_4/47.html</a:t>
            </a:r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50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88">
        <p:fade/>
      </p:transition>
    </mc:Choice>
    <mc:Fallback xmlns="">
      <p:transition spd="med" advTm="1088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TM03457491[[fn=Місто]]</Template>
  <TotalTime>165</TotalTime>
  <Words>413</Words>
  <Application>Microsoft Office PowerPoint</Application>
  <PresentationFormat>Широкий екран</PresentationFormat>
  <Paragraphs>44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Пользователь</dc:creator>
  <cp:lastModifiedBy>Пользователь</cp:lastModifiedBy>
  <cp:revision>2</cp:revision>
  <dcterms:created xsi:type="dcterms:W3CDTF">2023-04-10T16:07:32Z</dcterms:created>
  <dcterms:modified xsi:type="dcterms:W3CDTF">2023-04-13T17:51:52Z</dcterms:modified>
</cp:coreProperties>
</file>