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564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2934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0325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093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59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8352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768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0258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144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891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2702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74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7205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984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4243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04352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9251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2EAEFCF-393D-4561-89F0-34B0D08A7BAB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7877C46-0E6C-4BD8-958D-354F84C4E3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316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err="1" smtClean="0"/>
              <a:t>І.Багряний</a:t>
            </a:r>
            <a:r>
              <a:rPr lang="uk-UA" dirty="0" smtClean="0"/>
              <a:t> </a:t>
            </a:r>
            <a:r>
              <a:rPr lang="en-US" dirty="0" smtClean="0"/>
              <a:t>“</a:t>
            </a:r>
            <a:r>
              <a:rPr lang="uk-UA" dirty="0" smtClean="0"/>
              <a:t>Тигролови</a:t>
            </a:r>
            <a:r>
              <a:rPr lang="en-US" dirty="0" smtClean="0"/>
              <a:t>”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7528" y="2462934"/>
            <a:ext cx="10515600" cy="8344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err="1" smtClean="0"/>
              <a:t>Образи</a:t>
            </a:r>
            <a:r>
              <a:rPr lang="ru-RU" dirty="0" smtClean="0"/>
              <a:t> роману “</a:t>
            </a:r>
            <a:r>
              <a:rPr lang="ru-RU" dirty="0" err="1" smtClean="0"/>
              <a:t>Тигролови</a:t>
            </a:r>
            <a:r>
              <a:rPr lang="ru-RU" dirty="0" smtClean="0"/>
              <a:t>” </a:t>
            </a:r>
            <a:r>
              <a:rPr lang="ru-RU" dirty="0" err="1" smtClean="0"/>
              <a:t>мужні</a:t>
            </a:r>
            <a:r>
              <a:rPr lang="ru-RU" dirty="0" smtClean="0"/>
              <a:t>, вони </a:t>
            </a:r>
            <a:r>
              <a:rPr lang="ru-RU" dirty="0" err="1" smtClean="0"/>
              <a:t>уособлюють</a:t>
            </a:r>
            <a:r>
              <a:rPr lang="ru-RU" dirty="0" smtClean="0"/>
              <a:t> </a:t>
            </a:r>
            <a:r>
              <a:rPr lang="ru-RU" dirty="0" err="1" smtClean="0"/>
              <a:t>український</a:t>
            </a:r>
            <a:r>
              <a:rPr lang="ru-RU" dirty="0" smtClean="0"/>
              <a:t> народ,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 smtClean="0"/>
              <a:t>намагалися</a:t>
            </a:r>
            <a:r>
              <a:rPr lang="ru-RU" dirty="0" smtClean="0"/>
              <a:t> </a:t>
            </a:r>
            <a:r>
              <a:rPr lang="ru-RU" dirty="0" err="1" smtClean="0"/>
              <a:t>знищити</a:t>
            </a:r>
            <a:r>
              <a:rPr lang="ru-RU" dirty="0" smtClean="0"/>
              <a:t> </a:t>
            </a:r>
            <a:r>
              <a:rPr lang="ru-RU" dirty="0" err="1" smtClean="0"/>
              <a:t>протягом</a:t>
            </a:r>
            <a:r>
              <a:rPr lang="ru-RU" dirty="0" smtClean="0"/>
              <a:t> </a:t>
            </a:r>
            <a:r>
              <a:rPr lang="ru-RU" dirty="0" err="1" smtClean="0"/>
              <a:t>багатьох</a:t>
            </a:r>
            <a:r>
              <a:rPr lang="ru-RU" dirty="0" smtClean="0"/>
              <a:t> </a:t>
            </a:r>
            <a:r>
              <a:rPr lang="ru-RU" dirty="0" err="1" smtClean="0"/>
              <a:t>століть</a:t>
            </a:r>
            <a:r>
              <a:rPr lang="en-US" dirty="0" smtClean="0"/>
              <a:t>.</a:t>
            </a:r>
            <a:endParaRPr lang="uk-UA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97528" y="3474317"/>
            <a:ext cx="68857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«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Тигролови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»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мають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усі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прикмети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пригодницького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роману:</a:t>
            </a:r>
          </a:p>
          <a:p>
            <a:pPr>
              <a:buFont typeface="+mj-lt"/>
              <a:buAutoNum type="arabicPeriod"/>
            </a:pP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персонажі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розділені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на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позитивних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і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негативних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захоплюючий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сюжет;</a:t>
            </a:r>
          </a:p>
          <a:p>
            <a:pPr>
              <a:buFont typeface="+mj-lt"/>
              <a:buAutoNum type="arabicPeriod"/>
            </a:pP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мисливські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пригоди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кохання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до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дівчини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, яка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зросла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в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умовах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дикої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природи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404040"/>
                </a:solidFill>
                <a:effectLst/>
                <a:latin typeface="Roboto"/>
              </a:rPr>
              <a:t>happy end —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щасливий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 </a:t>
            </a:r>
            <a:r>
              <a:rPr lang="ru-RU" b="0" i="0" dirty="0" err="1" smtClean="0">
                <a:solidFill>
                  <a:srgbClr val="404040"/>
                </a:solidFill>
                <a:effectLst/>
                <a:latin typeface="Roboto"/>
              </a:rPr>
              <a:t>кінець</a:t>
            </a:r>
            <a:r>
              <a:rPr lang="ru-RU" b="0" i="0" dirty="0" smtClean="0">
                <a:solidFill>
                  <a:srgbClr val="404040"/>
                </a:solidFill>
                <a:effectLst/>
                <a:latin typeface="Roboto"/>
              </a:rPr>
              <a:t>.</a:t>
            </a:r>
            <a:endParaRPr lang="ru-RU" b="0" i="0" dirty="0">
              <a:solidFill>
                <a:srgbClr val="404040"/>
              </a:solidFill>
              <a:effectLst/>
              <a:latin typeface="Roboto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473" y="3052600"/>
            <a:ext cx="3685307" cy="283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866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Образ </a:t>
            </a:r>
            <a:r>
              <a:rPr lang="ru-RU" dirty="0" err="1" smtClean="0"/>
              <a:t>Григорія</a:t>
            </a:r>
            <a:r>
              <a:rPr lang="ru-RU" dirty="0" smtClean="0"/>
              <a:t> </a:t>
            </a:r>
            <a:r>
              <a:rPr lang="ru-RU" dirty="0" err="1" smtClean="0"/>
              <a:t>Многогрішного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err="1" smtClean="0"/>
              <a:t>Григорія</a:t>
            </a:r>
            <a:r>
              <a:rPr lang="ru-RU" dirty="0" smtClean="0"/>
              <a:t> </a:t>
            </a:r>
            <a:r>
              <a:rPr lang="ru-RU" dirty="0" err="1" smtClean="0"/>
              <a:t>наділено</a:t>
            </a:r>
            <a:r>
              <a:rPr lang="ru-RU" dirty="0" smtClean="0"/>
              <a:t> </a:t>
            </a:r>
            <a:r>
              <a:rPr lang="ru-RU" dirty="0" err="1" smtClean="0"/>
              <a:t>типовими</a:t>
            </a:r>
            <a:r>
              <a:rPr lang="ru-RU" dirty="0" smtClean="0"/>
              <a:t> рисами </a:t>
            </a:r>
            <a:r>
              <a:rPr lang="ru-RU" dirty="0" err="1" smtClean="0"/>
              <a:t>українського</a:t>
            </a:r>
            <a:r>
              <a:rPr lang="ru-RU" dirty="0" smtClean="0"/>
              <a:t> легендарного героя: </a:t>
            </a:r>
            <a:r>
              <a:rPr lang="ru-RU" dirty="0" err="1" smtClean="0"/>
              <a:t>непереможна</a:t>
            </a:r>
            <a:r>
              <a:rPr lang="ru-RU" dirty="0" smtClean="0"/>
              <a:t> </a:t>
            </a:r>
            <a:r>
              <a:rPr lang="ru-RU" dirty="0" err="1" smtClean="0"/>
              <a:t>фізична</a:t>
            </a:r>
            <a:r>
              <a:rPr lang="ru-RU" dirty="0" smtClean="0"/>
              <a:t> сила, </a:t>
            </a:r>
            <a:r>
              <a:rPr lang="ru-RU" dirty="0" err="1" smtClean="0"/>
              <a:t>підтримувана</a:t>
            </a:r>
            <a:r>
              <a:rPr lang="ru-RU" dirty="0" smtClean="0"/>
              <a:t> силою духу, </a:t>
            </a:r>
            <a:r>
              <a:rPr lang="ru-RU" dirty="0" err="1" smtClean="0"/>
              <a:t>любов</a:t>
            </a:r>
            <a:r>
              <a:rPr lang="ru-RU" dirty="0" smtClean="0"/>
              <a:t> до </a:t>
            </a:r>
            <a:r>
              <a:rPr lang="ru-RU" dirty="0" err="1" smtClean="0"/>
              <a:t>своєї</a:t>
            </a:r>
            <a:r>
              <a:rPr lang="ru-RU" dirty="0" smtClean="0"/>
              <a:t> </a:t>
            </a:r>
            <a:r>
              <a:rPr lang="ru-RU" dirty="0" err="1" smtClean="0"/>
              <a:t>землі</a:t>
            </a:r>
            <a:r>
              <a:rPr lang="ru-RU" dirty="0" smtClean="0"/>
              <a:t> і </a:t>
            </a:r>
            <a:r>
              <a:rPr lang="ru-RU" dirty="0" err="1" smtClean="0"/>
              <a:t>гнобленого</a:t>
            </a:r>
            <a:r>
              <a:rPr lang="ru-RU" dirty="0" smtClean="0"/>
              <a:t> люду, ненависть до ворога.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Для </a:t>
            </a:r>
            <a:r>
              <a:rPr lang="ru-RU" dirty="0" err="1" smtClean="0"/>
              <a:t>тоталітарної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Григорій</a:t>
            </a:r>
            <a:r>
              <a:rPr lang="ru-RU" dirty="0" smtClean="0"/>
              <a:t> </a:t>
            </a:r>
            <a:r>
              <a:rPr lang="ru-RU" dirty="0" err="1" smtClean="0"/>
              <a:t>Многогрішний</a:t>
            </a:r>
            <a:r>
              <a:rPr lang="ru-RU" dirty="0" smtClean="0"/>
              <a:t> </a:t>
            </a:r>
            <a:r>
              <a:rPr lang="ru-RU" dirty="0" err="1" smtClean="0"/>
              <a:t>був</a:t>
            </a:r>
            <a:r>
              <a:rPr lang="ru-RU" dirty="0" smtClean="0"/>
              <a:t>, </a:t>
            </a:r>
            <a:r>
              <a:rPr lang="ru-RU" dirty="0" err="1" smtClean="0"/>
              <a:t>мабуть</a:t>
            </a:r>
            <a:r>
              <a:rPr lang="ru-RU" dirty="0" smtClean="0"/>
              <a:t>, </a:t>
            </a:r>
            <a:r>
              <a:rPr lang="ru-RU" dirty="0" err="1" smtClean="0"/>
              <a:t>дуже</a:t>
            </a:r>
            <a:r>
              <a:rPr lang="ru-RU" dirty="0" smtClean="0"/>
              <a:t> </a:t>
            </a:r>
            <a:r>
              <a:rPr lang="ru-RU" dirty="0" err="1" smtClean="0"/>
              <a:t>небезпечним</a:t>
            </a:r>
            <a:r>
              <a:rPr lang="ru-RU" dirty="0" smtClean="0"/>
              <a:t>, </a:t>
            </a:r>
            <a:r>
              <a:rPr lang="ru-RU" dirty="0" err="1" smtClean="0"/>
              <a:t>бо</a:t>
            </a:r>
            <a:r>
              <a:rPr lang="ru-RU" dirty="0" smtClean="0"/>
              <a:t> </a:t>
            </a:r>
            <a:r>
              <a:rPr lang="ru-RU" dirty="0" err="1" smtClean="0"/>
              <a:t>наглядали</a:t>
            </a:r>
            <a:r>
              <a:rPr lang="ru-RU" dirty="0" smtClean="0"/>
              <a:t> за ним особливо </a:t>
            </a:r>
            <a:r>
              <a:rPr lang="ru-RU" dirty="0" err="1" smtClean="0"/>
              <a:t>пильно</a:t>
            </a:r>
            <a:r>
              <a:rPr lang="ru-RU" dirty="0" smtClean="0"/>
              <a:t>. Сам начальник </a:t>
            </a:r>
            <a:r>
              <a:rPr lang="ru-RU" dirty="0" err="1" smtClean="0"/>
              <a:t>етапу</a:t>
            </a:r>
            <a:r>
              <a:rPr lang="ru-RU" dirty="0" smtClean="0"/>
              <a:t> на </a:t>
            </a:r>
            <a:r>
              <a:rPr lang="ru-RU" dirty="0" err="1" smtClean="0"/>
              <a:t>кожній</a:t>
            </a:r>
            <a:r>
              <a:rPr lang="ru-RU" dirty="0" smtClean="0"/>
              <a:t> </a:t>
            </a:r>
            <a:r>
              <a:rPr lang="ru-RU" dirty="0" err="1" smtClean="0"/>
              <a:t>зупинці</a:t>
            </a:r>
            <a:r>
              <a:rPr lang="ru-RU" dirty="0" smtClean="0"/>
              <a:t> </a:t>
            </a:r>
            <a:r>
              <a:rPr lang="ru-RU" dirty="0" err="1" smtClean="0"/>
              <a:t>перевіряв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присутність</a:t>
            </a:r>
            <a:r>
              <a:rPr lang="ru-RU" dirty="0" smtClean="0"/>
              <a:t> у </a:t>
            </a:r>
            <a:r>
              <a:rPr lang="ru-RU" dirty="0" err="1" smtClean="0"/>
              <a:t>вагоні</a:t>
            </a:r>
            <a:r>
              <a:rPr lang="ru-RU" dirty="0" smtClean="0"/>
              <a:t>. Але на </a:t>
            </a:r>
            <a:r>
              <a:rPr lang="ru-RU" dirty="0" err="1" smtClean="0"/>
              <a:t>кінцевій</a:t>
            </a:r>
            <a:r>
              <a:rPr lang="ru-RU" dirty="0" smtClean="0"/>
              <a:t> </a:t>
            </a:r>
            <a:r>
              <a:rPr lang="ru-RU" dirty="0" err="1" smtClean="0"/>
              <a:t>зупинці</a:t>
            </a:r>
            <a:r>
              <a:rPr lang="ru-RU" dirty="0" smtClean="0"/>
              <a:t> </a:t>
            </a:r>
            <a:r>
              <a:rPr lang="ru-RU" dirty="0" err="1" smtClean="0"/>
              <a:t>виявилося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небезпечний</a:t>
            </a:r>
            <a:r>
              <a:rPr lang="ru-RU" dirty="0" smtClean="0"/>
              <a:t> </a:t>
            </a:r>
            <a:r>
              <a:rPr lang="ru-RU" dirty="0" err="1" smtClean="0"/>
              <a:t>арештант</a:t>
            </a:r>
            <a:r>
              <a:rPr lang="ru-RU" dirty="0" smtClean="0"/>
              <a:t> </a:t>
            </a:r>
            <a:r>
              <a:rPr lang="ru-RU" dirty="0" err="1" smtClean="0"/>
              <a:t>утік</a:t>
            </a:r>
            <a:r>
              <a:rPr lang="ru-RU" dirty="0" smtClean="0"/>
              <a:t>, на ходу </a:t>
            </a:r>
            <a:r>
              <a:rPr lang="ru-RU" dirty="0" err="1" smtClean="0"/>
              <a:t>стрибнув</a:t>
            </a:r>
            <a:r>
              <a:rPr lang="ru-RU" dirty="0" smtClean="0"/>
              <a:t> з </a:t>
            </a:r>
            <a:r>
              <a:rPr lang="ru-RU" dirty="0" err="1" smtClean="0"/>
              <a:t>поїзда</a:t>
            </a:r>
            <a:r>
              <a:rPr lang="ru-RU" dirty="0" smtClean="0"/>
              <a:t>, з </a:t>
            </a:r>
            <a:r>
              <a:rPr lang="ru-RU" dirty="0" err="1" smtClean="0"/>
              <a:t>надлюдським</a:t>
            </a:r>
            <a:r>
              <a:rPr lang="ru-RU" dirty="0" smtClean="0"/>
              <a:t> </a:t>
            </a:r>
            <a:r>
              <a:rPr lang="ru-RU" dirty="0" err="1" smtClean="0"/>
              <a:t>терпінням</a:t>
            </a:r>
            <a:r>
              <a:rPr lang="ru-RU" dirty="0" smtClean="0"/>
              <a:t> і </a:t>
            </a:r>
            <a:r>
              <a:rPr lang="ru-RU" dirty="0" err="1" smtClean="0"/>
              <a:t>надзвичайною</a:t>
            </a:r>
            <a:r>
              <a:rPr lang="ru-RU" dirty="0" smtClean="0"/>
              <a:t> волею </a:t>
            </a:r>
            <a:r>
              <a:rPr lang="ru-RU" dirty="0" err="1" smtClean="0"/>
              <a:t>приготувавшись</a:t>
            </a:r>
            <a:r>
              <a:rPr lang="ru-RU" dirty="0" smtClean="0"/>
              <a:t> до </a:t>
            </a:r>
            <a:r>
              <a:rPr lang="ru-RU" dirty="0" err="1" smtClean="0"/>
              <a:t>втечі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279" y="4329130"/>
            <a:ext cx="3366655" cy="252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024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 </a:t>
            </a:r>
            <a:r>
              <a:rPr lang="ru-RU" dirty="0" err="1" smtClean="0"/>
              <a:t>Григорія</a:t>
            </a:r>
            <a:r>
              <a:rPr lang="ru-RU" dirty="0" smtClean="0"/>
              <a:t> </a:t>
            </a:r>
            <a:r>
              <a:rPr lang="ru-RU" dirty="0" err="1" smtClean="0"/>
              <a:t>Многогрішного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err="1" smtClean="0"/>
              <a:t>Своїм</a:t>
            </a:r>
            <a:r>
              <a:rPr lang="ru-RU" dirty="0" smtClean="0"/>
              <a:t> </a:t>
            </a:r>
            <a:r>
              <a:rPr lang="ru-RU" dirty="0" err="1" smtClean="0"/>
              <a:t>стрибком</a:t>
            </a:r>
            <a:r>
              <a:rPr lang="ru-RU" dirty="0" smtClean="0"/>
              <a:t> </a:t>
            </a:r>
            <a:r>
              <a:rPr lang="ru-RU" dirty="0" err="1" smtClean="0"/>
              <a:t>майже</a:t>
            </a:r>
            <a:r>
              <a:rPr lang="ru-RU" dirty="0" smtClean="0"/>
              <a:t> у смерть </a:t>
            </a:r>
            <a:r>
              <a:rPr lang="ru-RU" dirty="0" err="1" smtClean="0"/>
              <a:t>із</a:t>
            </a:r>
            <a:r>
              <a:rPr lang="ru-RU" dirty="0" smtClean="0"/>
              <a:t> черева </a:t>
            </a:r>
            <a:r>
              <a:rPr lang="ru-RU" dirty="0" err="1" smtClean="0"/>
              <a:t>скаженого</a:t>
            </a:r>
            <a:r>
              <a:rPr lang="ru-RU" dirty="0" smtClean="0"/>
              <a:t> дракона, </a:t>
            </a:r>
            <a:r>
              <a:rPr lang="ru-RU" dirty="0" err="1" smtClean="0"/>
              <a:t>цим</a:t>
            </a:r>
            <a:r>
              <a:rPr lang="ru-RU" dirty="0" smtClean="0"/>
              <a:t> </a:t>
            </a:r>
            <a:r>
              <a:rPr lang="ru-RU" dirty="0" err="1" smtClean="0"/>
              <a:t>відчайдушним</a:t>
            </a:r>
            <a:r>
              <a:rPr lang="ru-RU" dirty="0" smtClean="0"/>
              <a:t> протестом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відживлює</a:t>
            </a:r>
            <a:r>
              <a:rPr lang="ru-RU" dirty="0" smtClean="0"/>
              <a:t> у </a:t>
            </a:r>
            <a:r>
              <a:rPr lang="ru-RU" dirty="0" err="1" smtClean="0"/>
              <a:t>в’язнів</a:t>
            </a:r>
            <a:r>
              <a:rPr lang="ru-RU" dirty="0" smtClean="0"/>
              <a:t> </a:t>
            </a:r>
            <a:r>
              <a:rPr lang="ru-RU" dirty="0" err="1" smtClean="0"/>
              <a:t>почуття</a:t>
            </a:r>
            <a:r>
              <a:rPr lang="ru-RU" dirty="0" smtClean="0"/>
              <a:t> </a:t>
            </a:r>
            <a:r>
              <a:rPr lang="ru-RU" dirty="0" err="1" smtClean="0"/>
              <a:t>людської</a:t>
            </a:r>
            <a:r>
              <a:rPr lang="ru-RU" dirty="0" smtClean="0"/>
              <a:t> </a:t>
            </a:r>
            <a:r>
              <a:rPr lang="ru-RU" dirty="0" err="1" smtClean="0"/>
              <a:t>гідності</a:t>
            </a:r>
            <a:r>
              <a:rPr lang="ru-RU" dirty="0" smtClean="0"/>
              <a:t>, </a:t>
            </a:r>
            <a:r>
              <a:rPr lang="ru-RU" dirty="0" err="1" smtClean="0"/>
              <a:t>надії</a:t>
            </a:r>
            <a:r>
              <a:rPr lang="ru-RU" dirty="0" smtClean="0"/>
              <a:t> і </a:t>
            </a:r>
            <a:r>
              <a:rPr lang="ru-RU" dirty="0" err="1" smtClean="0"/>
              <a:t>переконання</a:t>
            </a:r>
            <a:r>
              <a:rPr lang="ru-RU" dirty="0" smtClean="0"/>
              <a:t> — “</a:t>
            </a:r>
            <a:r>
              <a:rPr lang="ru-RU" dirty="0" err="1" smtClean="0"/>
              <a:t>ліпше</a:t>
            </a:r>
            <a:r>
              <a:rPr lang="ru-RU" dirty="0" smtClean="0"/>
              <a:t> </a:t>
            </a:r>
            <a:r>
              <a:rPr lang="ru-RU" dirty="0" err="1" smtClean="0"/>
              <a:t>вмирати</a:t>
            </a:r>
            <a:r>
              <a:rPr lang="ru-RU" dirty="0" smtClean="0"/>
              <a:t> </a:t>
            </a:r>
            <a:r>
              <a:rPr lang="ru-RU" dirty="0" err="1" smtClean="0"/>
              <a:t>біжучи</a:t>
            </a:r>
            <a:r>
              <a:rPr lang="ru-RU" dirty="0" smtClean="0"/>
              <a:t>, </a:t>
            </a:r>
            <a:r>
              <a:rPr lang="ru-RU" dirty="0" err="1" smtClean="0"/>
              <a:t>ніж</a:t>
            </a:r>
            <a:r>
              <a:rPr lang="ru-RU" dirty="0" smtClean="0"/>
              <a:t> </a:t>
            </a:r>
            <a:r>
              <a:rPr lang="ru-RU" dirty="0" err="1" smtClean="0"/>
              <a:t>жити</a:t>
            </a:r>
            <a:r>
              <a:rPr lang="ru-RU" dirty="0" smtClean="0"/>
              <a:t> </a:t>
            </a:r>
            <a:r>
              <a:rPr lang="ru-RU" dirty="0" err="1" smtClean="0"/>
              <a:t>гниючи</a:t>
            </a:r>
            <a:r>
              <a:rPr lang="ru-RU" dirty="0" smtClean="0"/>
              <a:t>“. Став для них символом “</a:t>
            </a:r>
            <a:r>
              <a:rPr lang="ru-RU" dirty="0" err="1" smtClean="0"/>
              <a:t>непокірної</a:t>
            </a:r>
            <a:r>
              <a:rPr lang="ru-RU" dirty="0" smtClean="0"/>
              <a:t> і </a:t>
            </a:r>
            <a:r>
              <a:rPr lang="ru-RU" dirty="0" err="1" smtClean="0"/>
              <a:t>гордої</a:t>
            </a:r>
            <a:r>
              <a:rPr lang="ru-RU" dirty="0" smtClean="0"/>
              <a:t> </a:t>
            </a:r>
            <a:r>
              <a:rPr lang="ru-RU" dirty="0" err="1" smtClean="0"/>
              <a:t>молодості</a:t>
            </a:r>
            <a:r>
              <a:rPr lang="ru-RU" dirty="0" smtClean="0"/>
              <a:t>”, символом “</a:t>
            </a:r>
            <a:r>
              <a:rPr lang="ru-RU" dirty="0" err="1" smtClean="0"/>
              <a:t>волелюбної</a:t>
            </a:r>
            <a:r>
              <a:rPr lang="ru-RU" dirty="0" smtClean="0"/>
              <a:t> і </a:t>
            </a:r>
            <a:r>
              <a:rPr lang="ru-RU" dirty="0" err="1" smtClean="0"/>
              <a:t>сплюндрованої</a:t>
            </a:r>
            <a:r>
              <a:rPr lang="ru-RU" dirty="0" smtClean="0"/>
              <a:t> за те </a:t>
            </a:r>
            <a:r>
              <a:rPr lang="ru-RU" dirty="0" err="1" smtClean="0"/>
              <a:t>Вітчизни</a:t>
            </a:r>
            <a:r>
              <a:rPr lang="ru-RU" dirty="0" smtClean="0"/>
              <a:t>”.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 err="1" smtClean="0"/>
              <a:t>Риси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характеру </a:t>
            </a:r>
            <a:r>
              <a:rPr lang="ru-RU" dirty="0" err="1" smtClean="0"/>
              <a:t>вчать</a:t>
            </a:r>
            <a:r>
              <a:rPr lang="ru-RU" dirty="0" smtClean="0"/>
              <a:t> нас не </a:t>
            </a:r>
            <a:r>
              <a:rPr lang="ru-RU" dirty="0" err="1" smtClean="0"/>
              <a:t>підкорятися</a:t>
            </a:r>
            <a:r>
              <a:rPr lang="ru-RU" dirty="0" smtClean="0"/>
              <a:t> </a:t>
            </a:r>
            <a:r>
              <a:rPr lang="ru-RU" dirty="0" err="1" smtClean="0"/>
              <a:t>сліпо</a:t>
            </a:r>
            <a:r>
              <a:rPr lang="ru-RU" dirty="0" smtClean="0"/>
              <a:t> </a:t>
            </a:r>
            <a:r>
              <a:rPr lang="ru-RU" dirty="0" err="1" smtClean="0"/>
              <a:t>залізній</a:t>
            </a:r>
            <a:r>
              <a:rPr lang="ru-RU" dirty="0" smtClean="0"/>
              <a:t> </a:t>
            </a:r>
            <a:r>
              <a:rPr lang="ru-RU" dirty="0" err="1" smtClean="0"/>
              <a:t>волі</a:t>
            </a:r>
            <a:r>
              <a:rPr lang="ru-RU" dirty="0" smtClean="0"/>
              <a:t> </a:t>
            </a:r>
            <a:r>
              <a:rPr lang="ru-RU" dirty="0" err="1" smtClean="0"/>
              <a:t>когось</a:t>
            </a:r>
            <a:r>
              <a:rPr lang="ru-RU" dirty="0" smtClean="0"/>
              <a:t> і </a:t>
            </a:r>
            <a:r>
              <a:rPr lang="ru-RU" dirty="0" err="1" smtClean="0"/>
              <a:t>покірно</a:t>
            </a:r>
            <a:r>
              <a:rPr lang="ru-RU" dirty="0" smtClean="0"/>
              <a:t> </a:t>
            </a:r>
            <a:r>
              <a:rPr lang="ru-RU" dirty="0" err="1" smtClean="0"/>
              <a:t>виконувати</a:t>
            </a:r>
            <a:r>
              <a:rPr lang="ru-RU" dirty="0" smtClean="0"/>
              <a:t> </a:t>
            </a:r>
            <a:r>
              <a:rPr lang="ru-RU" dirty="0" err="1" smtClean="0"/>
              <a:t>її</a:t>
            </a:r>
            <a:r>
              <a:rPr lang="ru-RU" dirty="0" smtClean="0"/>
              <a:t> </a:t>
            </a:r>
            <a:r>
              <a:rPr lang="ru-RU" dirty="0" err="1" smtClean="0"/>
              <a:t>накази</a:t>
            </a:r>
            <a:r>
              <a:rPr lang="ru-RU" dirty="0" smtClean="0"/>
              <a:t>. </a:t>
            </a:r>
            <a:r>
              <a:rPr lang="ru-RU" dirty="0" err="1" smtClean="0"/>
              <a:t>Навпаки</a:t>
            </a:r>
            <a:r>
              <a:rPr lang="ru-RU" dirty="0" smtClean="0"/>
              <a:t>, образ </a:t>
            </a:r>
            <a:r>
              <a:rPr lang="ru-RU" dirty="0" err="1" smtClean="0"/>
              <a:t>Григорія</a:t>
            </a:r>
            <a:r>
              <a:rPr lang="ru-RU" dirty="0" smtClean="0"/>
              <a:t> </a:t>
            </a:r>
            <a:r>
              <a:rPr lang="ru-RU" dirty="0" err="1" smtClean="0"/>
              <a:t>Многогрішного</a:t>
            </a:r>
            <a:r>
              <a:rPr lang="ru-RU" dirty="0" smtClean="0"/>
              <a:t> </a:t>
            </a:r>
            <a:r>
              <a:rPr lang="ru-RU" dirty="0" err="1" smtClean="0"/>
              <a:t>скріплює</a:t>
            </a:r>
            <a:r>
              <a:rPr lang="ru-RU" dirty="0" smtClean="0"/>
              <a:t> душу, </a:t>
            </a:r>
            <a:r>
              <a:rPr lang="ru-RU" dirty="0" err="1" smtClean="0"/>
              <a:t>вчить</a:t>
            </a:r>
            <a:r>
              <a:rPr lang="ru-RU" dirty="0" smtClean="0"/>
              <a:t> </a:t>
            </a:r>
            <a:r>
              <a:rPr lang="ru-RU" dirty="0" err="1" smtClean="0"/>
              <a:t>читача</a:t>
            </a:r>
            <a:r>
              <a:rPr lang="ru-RU" dirty="0" smtClean="0"/>
              <a:t> </a:t>
            </a:r>
            <a:r>
              <a:rPr lang="ru-RU" dirty="0" err="1" smtClean="0"/>
              <a:t>великій</a:t>
            </a:r>
            <a:r>
              <a:rPr lang="ru-RU" dirty="0" smtClean="0"/>
              <a:t> і </a:t>
            </a:r>
            <a:r>
              <a:rPr lang="ru-RU" dirty="0" err="1" smtClean="0"/>
              <a:t>мужній</a:t>
            </a:r>
            <a:r>
              <a:rPr lang="ru-RU" dirty="0" smtClean="0"/>
              <a:t> </a:t>
            </a:r>
            <a:r>
              <a:rPr lang="ru-RU" dirty="0" err="1" smtClean="0"/>
              <a:t>любові</a:t>
            </a:r>
            <a:r>
              <a:rPr lang="ru-RU" dirty="0" smtClean="0"/>
              <a:t>. Роман «</a:t>
            </a:r>
            <a:r>
              <a:rPr lang="ru-RU" dirty="0" err="1" smtClean="0"/>
              <a:t>Тигролови</a:t>
            </a:r>
            <a:r>
              <a:rPr lang="ru-RU" dirty="0" smtClean="0"/>
              <a:t>» і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головний</a:t>
            </a:r>
            <a:r>
              <a:rPr lang="ru-RU" dirty="0" smtClean="0"/>
              <a:t> герой, за словами Олени </a:t>
            </a:r>
            <a:r>
              <a:rPr lang="ru-RU" dirty="0" err="1" smtClean="0"/>
              <a:t>Теліги</a:t>
            </a:r>
            <a:r>
              <a:rPr lang="ru-RU" dirty="0" smtClean="0"/>
              <a:t>, </a:t>
            </a:r>
            <a:r>
              <a:rPr lang="ru-RU" dirty="0" err="1" smtClean="0"/>
              <a:t>виховує</a:t>
            </a:r>
            <a:r>
              <a:rPr lang="ru-RU" dirty="0" smtClean="0"/>
              <a:t> «</a:t>
            </a:r>
            <a:r>
              <a:rPr lang="ru-RU" dirty="0" err="1" smtClean="0"/>
              <a:t>сильних</a:t>
            </a:r>
            <a:r>
              <a:rPr lang="ru-RU" dirty="0" smtClean="0"/>
              <a:t> і </a:t>
            </a:r>
            <a:r>
              <a:rPr lang="ru-RU" dirty="0" err="1" smtClean="0"/>
              <a:t>твердих</a:t>
            </a:r>
            <a:r>
              <a:rPr lang="ru-RU" dirty="0" smtClean="0"/>
              <a:t> людей </a:t>
            </a:r>
            <a:r>
              <a:rPr lang="ru-RU" dirty="0" err="1" smtClean="0"/>
              <a:t>української</a:t>
            </a:r>
            <a:r>
              <a:rPr lang="ru-RU" dirty="0" smtClean="0"/>
              <a:t> </a:t>
            </a:r>
            <a:r>
              <a:rPr lang="ru-RU" dirty="0" err="1" smtClean="0"/>
              <a:t>нації</a:t>
            </a:r>
            <a:r>
              <a:rPr lang="ru-RU" dirty="0" smtClean="0"/>
              <a:t>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3616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Образ Наталки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Наталка — </a:t>
            </a:r>
            <a:r>
              <a:rPr lang="ru-RU" dirty="0" err="1" smtClean="0"/>
              <a:t>дівчина</a:t>
            </a:r>
            <a:r>
              <a:rPr lang="ru-RU" dirty="0" smtClean="0"/>
              <a:t>, у </a:t>
            </a:r>
            <a:r>
              <a:rPr lang="ru-RU" dirty="0" err="1" smtClean="0"/>
              <a:t>якій</a:t>
            </a:r>
            <a:r>
              <a:rPr lang="ru-RU" dirty="0" smtClean="0"/>
              <a:t> </a:t>
            </a:r>
            <a:r>
              <a:rPr lang="ru-RU" dirty="0" err="1" smtClean="0"/>
              <a:t>поєднуються</a:t>
            </a:r>
            <a:r>
              <a:rPr lang="ru-RU" dirty="0" smtClean="0"/>
              <a:t> </a:t>
            </a:r>
            <a:r>
              <a:rPr lang="ru-RU" dirty="0" err="1" smtClean="0"/>
              <a:t>рішучість</a:t>
            </a:r>
            <a:r>
              <a:rPr lang="ru-RU" dirty="0" smtClean="0"/>
              <a:t>, </a:t>
            </a:r>
            <a:r>
              <a:rPr lang="ru-RU" dirty="0" err="1" smtClean="0"/>
              <a:t>готовність</a:t>
            </a:r>
            <a:r>
              <a:rPr lang="ru-RU" dirty="0" smtClean="0"/>
              <a:t> до </a:t>
            </a:r>
            <a:r>
              <a:rPr lang="ru-RU" dirty="0" err="1" smtClean="0"/>
              <a:t>випробувань</a:t>
            </a:r>
            <a:r>
              <a:rPr lang="ru-RU" dirty="0" smtClean="0"/>
              <a:t> і </a:t>
            </a:r>
            <a:r>
              <a:rPr lang="ru-RU" dirty="0" err="1" smtClean="0"/>
              <a:t>водночас</a:t>
            </a:r>
            <a:r>
              <a:rPr lang="ru-RU" dirty="0" smtClean="0"/>
              <a:t> </a:t>
            </a:r>
            <a:r>
              <a:rPr lang="ru-RU" dirty="0" err="1" smtClean="0"/>
              <a:t>чуйність</a:t>
            </a:r>
            <a:r>
              <a:rPr lang="ru-RU" dirty="0" smtClean="0"/>
              <a:t>, </a:t>
            </a:r>
            <a:r>
              <a:rPr lang="ru-RU" dirty="0" err="1" smtClean="0"/>
              <a:t>чемність</a:t>
            </a:r>
            <a:r>
              <a:rPr lang="ru-RU" dirty="0" smtClean="0"/>
              <a:t>. Наталка — </a:t>
            </a:r>
            <a:r>
              <a:rPr lang="ru-RU" dirty="0" err="1" smtClean="0"/>
              <a:t>надзвичайно</a:t>
            </a:r>
            <a:r>
              <a:rPr lang="ru-RU" dirty="0" smtClean="0"/>
              <a:t> сильна </a:t>
            </a:r>
            <a:r>
              <a:rPr lang="ru-RU" dirty="0" err="1" smtClean="0"/>
              <a:t>людина</a:t>
            </a:r>
            <a:r>
              <a:rPr lang="ru-RU" dirty="0" smtClean="0"/>
              <a:t>, </a:t>
            </a:r>
            <a:r>
              <a:rPr lang="ru-RU" dirty="0" err="1" smtClean="0"/>
              <a:t>смілива</a:t>
            </a:r>
            <a:r>
              <a:rPr lang="ru-RU" dirty="0" smtClean="0"/>
              <a:t>, </a:t>
            </a:r>
            <a:r>
              <a:rPr lang="ru-RU" dirty="0" err="1" smtClean="0"/>
              <a:t>зразковий</a:t>
            </a:r>
            <a:r>
              <a:rPr lang="ru-RU" dirty="0" smtClean="0"/>
              <a:t> </a:t>
            </a:r>
            <a:r>
              <a:rPr lang="ru-RU" dirty="0" err="1" smtClean="0"/>
              <a:t>мисливець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752" y="2560638"/>
            <a:ext cx="4675457" cy="3479944"/>
          </a:xfrm>
        </p:spPr>
      </p:pic>
    </p:spTree>
    <p:extLst>
      <p:ext uri="{BB962C8B-B14F-4D97-AF65-F5344CB8AC3E}">
        <p14:creationId xmlns:p14="http://schemas.microsoft.com/office/powerpoint/2010/main" val="61927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Образ родини Сірків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Родина </a:t>
            </a:r>
            <a:r>
              <a:rPr lang="ru-RU" dirty="0" err="1" smtClean="0"/>
              <a:t>Сірків</a:t>
            </a:r>
            <a:r>
              <a:rPr lang="ru-RU" dirty="0" smtClean="0"/>
              <a:t> — </a:t>
            </a:r>
            <a:r>
              <a:rPr lang="ru-RU" dirty="0" err="1" smtClean="0"/>
              <a:t>узагальнений</a:t>
            </a:r>
            <a:r>
              <a:rPr lang="ru-RU" dirty="0" smtClean="0"/>
              <a:t> образ </a:t>
            </a:r>
            <a:r>
              <a:rPr lang="ru-RU" dirty="0" err="1" smtClean="0"/>
              <a:t>родини</a:t>
            </a:r>
            <a:r>
              <a:rPr lang="ru-RU" dirty="0" smtClean="0"/>
              <a:t> </a:t>
            </a:r>
            <a:r>
              <a:rPr lang="ru-RU" dirty="0" err="1" smtClean="0"/>
              <a:t>українців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переселилися</a:t>
            </a:r>
            <a:r>
              <a:rPr lang="ru-RU" dirty="0" smtClean="0"/>
              <a:t> на Далекий </a:t>
            </a:r>
            <a:r>
              <a:rPr lang="ru-RU" dirty="0" err="1" smtClean="0"/>
              <a:t>Схід</a:t>
            </a:r>
            <a:r>
              <a:rPr lang="ru-RU" dirty="0" smtClean="0"/>
              <a:t>. Вони </a:t>
            </a:r>
            <a:r>
              <a:rPr lang="ru-RU" dirty="0" err="1" smtClean="0"/>
              <a:t>загартовані</a:t>
            </a:r>
            <a:r>
              <a:rPr lang="ru-RU" dirty="0" smtClean="0"/>
              <a:t> та </a:t>
            </a:r>
            <a:r>
              <a:rPr lang="ru-RU" dirty="0" err="1" smtClean="0"/>
              <a:t>рішучі</a:t>
            </a:r>
            <a:r>
              <a:rPr lang="ru-RU" dirty="0" smtClean="0"/>
              <a:t>, </a:t>
            </a:r>
            <a:r>
              <a:rPr lang="ru-RU" dirty="0" err="1" smtClean="0"/>
              <a:t>бережуть</a:t>
            </a:r>
            <a:r>
              <a:rPr lang="ru-RU" dirty="0" smtClean="0"/>
              <a:t>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традиції</a:t>
            </a:r>
            <a:r>
              <a:rPr lang="ru-RU" dirty="0" smtClean="0"/>
              <a:t>, </a:t>
            </a:r>
            <a:r>
              <a:rPr lang="ru-RU" dirty="0" err="1" smtClean="0"/>
              <a:t>пам’ятають</a:t>
            </a:r>
            <a:r>
              <a:rPr lang="ru-RU" dirty="0" smtClean="0"/>
              <a:t> </a:t>
            </a:r>
            <a:r>
              <a:rPr lang="ru-RU" dirty="0" err="1" smtClean="0"/>
              <a:t>історію</a:t>
            </a:r>
            <a:r>
              <a:rPr lang="ru-RU" dirty="0" smtClean="0"/>
              <a:t> </a:t>
            </a:r>
            <a:r>
              <a:rPr lang="ru-RU" dirty="0" err="1" smtClean="0"/>
              <a:t>свого</a:t>
            </a:r>
            <a:r>
              <a:rPr lang="ru-RU" dirty="0" smtClean="0"/>
              <a:t> роду, </a:t>
            </a:r>
            <a:r>
              <a:rPr lang="ru-RU" dirty="0" err="1" smtClean="0"/>
              <a:t>живуть</a:t>
            </a:r>
            <a:r>
              <a:rPr lang="ru-RU" dirty="0" smtClean="0"/>
              <a:t> за </a:t>
            </a:r>
            <a:r>
              <a:rPr lang="ru-RU" dirty="0" err="1" smtClean="0"/>
              <a:t>моральними</a:t>
            </a:r>
            <a:r>
              <a:rPr lang="ru-RU" dirty="0" smtClean="0"/>
              <a:t> </a:t>
            </a:r>
            <a:r>
              <a:rPr lang="ru-RU" dirty="0" err="1" smtClean="0"/>
              <a:t>приписа­ми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дали </a:t>
            </a:r>
            <a:r>
              <a:rPr lang="ru-RU" dirty="0" err="1" smtClean="0"/>
              <a:t>їм</a:t>
            </a:r>
            <a:r>
              <a:rPr lang="ru-RU" dirty="0" smtClean="0"/>
              <a:t> </a:t>
            </a:r>
            <a:r>
              <a:rPr lang="ru-RU" dirty="0" err="1" smtClean="0"/>
              <a:t>їхні</a:t>
            </a:r>
            <a:r>
              <a:rPr lang="ru-RU" dirty="0" smtClean="0"/>
              <a:t> </a:t>
            </a:r>
            <a:r>
              <a:rPr lang="ru-RU" dirty="0" err="1" smtClean="0"/>
              <a:t>діди-прадіди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жили на </a:t>
            </a:r>
            <a:r>
              <a:rPr lang="ru-RU" dirty="0" err="1" smtClean="0"/>
              <a:t>Україні</a:t>
            </a:r>
            <a:r>
              <a:rPr lang="ru-RU" dirty="0" smtClean="0"/>
              <a:t> та </a:t>
            </a:r>
            <a:r>
              <a:rPr lang="ru-RU" dirty="0" err="1" smtClean="0"/>
              <a:t>козакували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5" y="2560638"/>
            <a:ext cx="4322619" cy="3309937"/>
          </a:xfrm>
        </p:spPr>
      </p:pic>
    </p:spTree>
    <p:extLst>
      <p:ext uri="{BB962C8B-B14F-4D97-AF65-F5344CB8AC3E}">
        <p14:creationId xmlns:p14="http://schemas.microsoft.com/office/powerpoint/2010/main" val="228714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Образ </a:t>
            </a:r>
            <a:r>
              <a:rPr lang="uk-UA" smtClean="0"/>
              <a:t>майора </a:t>
            </a:r>
            <a:r>
              <a:rPr lang="uk-UA" dirty="0" err="1" smtClean="0"/>
              <a:t>Медвина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Майор Медвин є </a:t>
            </a:r>
            <a:r>
              <a:rPr lang="ru-RU" dirty="0" err="1" smtClean="0"/>
              <a:t>втіленням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політв’язниць</a:t>
            </a:r>
            <a:r>
              <a:rPr lang="ru-RU" dirty="0" smtClean="0"/>
              <a:t>, </a:t>
            </a:r>
            <a:r>
              <a:rPr lang="ru-RU" dirty="0" err="1" smtClean="0"/>
              <a:t>енкаведист</a:t>
            </a:r>
            <a:r>
              <a:rPr lang="ru-RU" dirty="0" smtClean="0"/>
              <a:t>- </a:t>
            </a:r>
            <a:r>
              <a:rPr lang="ru-RU" dirty="0" err="1" smtClean="0"/>
              <a:t>ських</a:t>
            </a:r>
            <a:r>
              <a:rPr lang="ru-RU" dirty="0" smtClean="0"/>
              <a:t> </a:t>
            </a:r>
            <a:r>
              <a:rPr lang="ru-RU" dirty="0" err="1" smtClean="0"/>
              <a:t>катівень</a:t>
            </a:r>
            <a:r>
              <a:rPr lang="ru-RU" dirty="0" smtClean="0"/>
              <a:t>.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постає</a:t>
            </a:r>
            <a:r>
              <a:rPr lang="ru-RU" dirty="0" smtClean="0"/>
              <a:t> </a:t>
            </a:r>
            <a:r>
              <a:rPr lang="ru-RU" dirty="0" err="1" smtClean="0"/>
              <a:t>людиною</a:t>
            </a:r>
            <a:r>
              <a:rPr lang="ru-RU" dirty="0" smtClean="0"/>
              <a:t> </a:t>
            </a:r>
            <a:r>
              <a:rPr lang="ru-RU" dirty="0" err="1" smtClean="0"/>
              <a:t>жорстокою</a:t>
            </a:r>
            <a:r>
              <a:rPr lang="ru-RU" dirty="0"/>
              <a:t> </a:t>
            </a:r>
            <a:r>
              <a:rPr lang="ru-RU" dirty="0" smtClean="0"/>
              <a:t>та </a:t>
            </a:r>
            <a:r>
              <a:rPr lang="ru-RU" dirty="0" err="1" smtClean="0"/>
              <a:t>безсердечною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Медвин </a:t>
            </a:r>
            <a:r>
              <a:rPr lang="ru-RU" dirty="0" err="1" smtClean="0"/>
              <a:t>згадує</a:t>
            </a:r>
            <a:r>
              <a:rPr lang="ru-RU" dirty="0" smtClean="0"/>
              <a:t> </a:t>
            </a:r>
            <a:r>
              <a:rPr lang="ru-RU" dirty="0" err="1" smtClean="0"/>
              <a:t>історію</a:t>
            </a:r>
            <a:r>
              <a:rPr lang="ru-RU" dirty="0" smtClean="0"/>
              <a:t> </a:t>
            </a:r>
            <a:r>
              <a:rPr lang="ru-RU" dirty="0" err="1" smtClean="0"/>
              <a:t>допитів</a:t>
            </a:r>
            <a:r>
              <a:rPr lang="ru-RU" dirty="0" smtClean="0"/>
              <a:t> </a:t>
            </a:r>
            <a:r>
              <a:rPr lang="ru-RU" dirty="0" err="1" smtClean="0"/>
              <a:t>Многогрішного</a:t>
            </a:r>
            <a:r>
              <a:rPr lang="ru-RU" dirty="0" smtClean="0"/>
              <a:t>, коли той не </a:t>
            </a:r>
            <a:r>
              <a:rPr lang="ru-RU" dirty="0" err="1" smtClean="0"/>
              <a:t>тільки</a:t>
            </a:r>
            <a:r>
              <a:rPr lang="ru-RU" dirty="0" smtClean="0"/>
              <a:t> не </a:t>
            </a:r>
            <a:r>
              <a:rPr lang="ru-RU" dirty="0" err="1" smtClean="0"/>
              <a:t>зі­знався</a:t>
            </a:r>
            <a:r>
              <a:rPr lang="ru-RU" dirty="0" smtClean="0"/>
              <a:t> в </a:t>
            </a:r>
            <a:r>
              <a:rPr lang="ru-RU" dirty="0" err="1" smtClean="0"/>
              <a:t>інкримінованих</a:t>
            </a:r>
            <a:r>
              <a:rPr lang="ru-RU" dirty="0" smtClean="0"/>
              <a:t> </a:t>
            </a:r>
            <a:r>
              <a:rPr lang="ru-RU" dirty="0" err="1" smtClean="0"/>
              <a:t>йому</a:t>
            </a:r>
            <a:r>
              <a:rPr lang="ru-RU" dirty="0" smtClean="0"/>
              <a:t> «</a:t>
            </a:r>
            <a:r>
              <a:rPr lang="ru-RU" dirty="0" err="1" smtClean="0"/>
              <a:t>злочинах</a:t>
            </a:r>
            <a:r>
              <a:rPr lang="ru-RU" dirty="0" smtClean="0"/>
              <a:t>», але й </a:t>
            </a:r>
            <a:r>
              <a:rPr lang="ru-RU" dirty="0" err="1" smtClean="0"/>
              <a:t>жодного</a:t>
            </a:r>
            <a:r>
              <a:rPr lang="ru-RU" dirty="0" smtClean="0"/>
              <a:t> разу не попросив пощади, не </a:t>
            </a:r>
            <a:r>
              <a:rPr lang="ru-RU" dirty="0" err="1" smtClean="0"/>
              <a:t>виявив</a:t>
            </a:r>
            <a:r>
              <a:rPr lang="ru-RU" dirty="0" smtClean="0"/>
              <a:t> </a:t>
            </a:r>
            <a:r>
              <a:rPr lang="ru-RU" dirty="0" err="1" smtClean="0"/>
              <a:t>слабкості</a:t>
            </a:r>
            <a:r>
              <a:rPr lang="ru-RU" dirty="0" smtClean="0"/>
              <a:t>. Медвин </a:t>
            </a:r>
            <a:r>
              <a:rPr lang="ru-RU" dirty="0" err="1" smtClean="0"/>
              <a:t>мав</a:t>
            </a:r>
            <a:r>
              <a:rPr lang="ru-RU" dirty="0" smtClean="0"/>
              <a:t> силу </a:t>
            </a:r>
            <a:r>
              <a:rPr lang="ru-RU" dirty="0" err="1" smtClean="0"/>
              <a:t>замордувати</a:t>
            </a:r>
            <a:r>
              <a:rPr lang="ru-RU" dirty="0" smtClean="0"/>
              <a:t> </a:t>
            </a:r>
            <a:r>
              <a:rPr lang="ru-RU" dirty="0" err="1" smtClean="0"/>
              <a:t>Григорія</a:t>
            </a:r>
            <a:r>
              <a:rPr lang="ru-RU" dirty="0" smtClean="0"/>
              <a:t> до </a:t>
            </a:r>
            <a:r>
              <a:rPr lang="ru-RU" dirty="0" err="1" smtClean="0"/>
              <a:t>смерті</a:t>
            </a:r>
            <a:r>
              <a:rPr lang="ru-RU" dirty="0" smtClean="0"/>
              <a:t> </a:t>
            </a:r>
            <a:r>
              <a:rPr lang="ru-RU" dirty="0" err="1" smtClean="0"/>
              <a:t>фізичної</a:t>
            </a:r>
            <a:r>
              <a:rPr lang="ru-RU" dirty="0" smtClean="0"/>
              <a:t>, але не </a:t>
            </a:r>
            <a:r>
              <a:rPr lang="ru-RU" dirty="0" err="1" smtClean="0"/>
              <a:t>мав</a:t>
            </a:r>
            <a:r>
              <a:rPr lang="ru-RU" dirty="0" smtClean="0"/>
              <a:t> </a:t>
            </a:r>
            <a:r>
              <a:rPr lang="ru-RU" dirty="0" err="1" smtClean="0"/>
              <a:t>сили</a:t>
            </a:r>
            <a:r>
              <a:rPr lang="ru-RU" dirty="0" smtClean="0"/>
              <a:t> </a:t>
            </a:r>
            <a:r>
              <a:rPr lang="ru-RU" dirty="0" err="1" smtClean="0"/>
              <a:t>перемогти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морально.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709" y="2539202"/>
            <a:ext cx="4655127" cy="3268923"/>
          </a:xfrm>
        </p:spPr>
      </p:pic>
    </p:spTree>
    <p:extLst>
      <p:ext uri="{BB962C8B-B14F-4D97-AF65-F5344CB8AC3E}">
        <p14:creationId xmlns:p14="http://schemas.microsoft.com/office/powerpoint/2010/main" val="33852247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TM02900743[[fn=Натуральные материалы]]</Template>
  <TotalTime>27</TotalTime>
  <Words>411</Words>
  <Application>Microsoft Office PowerPoint</Application>
  <PresentationFormat>Произвольный</PresentationFormat>
  <Paragraphs>21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Натуральные материалы</vt:lpstr>
      <vt:lpstr>І.Багряний “Тигролови”</vt:lpstr>
      <vt:lpstr>Образ Григорія Многогрішного </vt:lpstr>
      <vt:lpstr>Образ Григорія Многогрішного </vt:lpstr>
      <vt:lpstr>Образ Наталки</vt:lpstr>
      <vt:lpstr>Образ родини Сірків</vt:lpstr>
      <vt:lpstr>Образ майора Медвина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І.Багряний “Тигролови”</dc:title>
  <dc:creator>www</dc:creator>
  <cp:lastModifiedBy>1</cp:lastModifiedBy>
  <cp:revision>4</cp:revision>
  <dcterms:created xsi:type="dcterms:W3CDTF">2021-12-14T18:21:29Z</dcterms:created>
  <dcterms:modified xsi:type="dcterms:W3CDTF">2022-01-26T11:08:21Z</dcterms:modified>
</cp:coreProperties>
</file>