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82" r:id="rId8"/>
    <p:sldId id="263" r:id="rId9"/>
    <p:sldId id="266" r:id="rId10"/>
    <p:sldId id="269" r:id="rId11"/>
    <p:sldId id="272" r:id="rId12"/>
    <p:sldId id="275" r:id="rId13"/>
    <p:sldId id="278" r:id="rId14"/>
    <p:sldId id="28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3776" y="601249"/>
            <a:ext cx="740288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ctr">
              <a:spcAft>
                <a:spcPts val="0"/>
              </a:spcAft>
            </a:pPr>
            <a:endParaRPr lang="uk-UA" sz="36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k-UA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</a:t>
            </a:r>
            <a:r>
              <a:rPr lang="uk-UA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Зірка </a:t>
            </a:r>
            <a:r>
              <a:rPr lang="uk-UA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Мензатюк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«Таємниця козацької шаблі».    Значення історичного минулого для сучасної людини. Екзотика українських старовинних замків. </a:t>
            </a:r>
            <a:r>
              <a:rPr lang="uk-UA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 </a:t>
            </a:r>
            <a:r>
              <a:rPr lang="uk-UA" sz="36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туристичного путівника </a:t>
            </a:r>
            <a:r>
              <a:rPr lang="uk-UA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«Мандри </a:t>
            </a:r>
            <a:r>
              <a:rPr lang="uk-UA" sz="36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сім‘ї Руснаків».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5069" y="250031"/>
            <a:ext cx="3056350" cy="445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02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5782" y="688932"/>
            <a:ext cx="8492646" cy="5471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Епіграф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уроку</a:t>
            </a:r>
            <a:endParaRPr lang="ru-RU" sz="44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</a:t>
            </a:r>
            <a:r>
              <a:rPr lang="ru-RU" sz="4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знає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свого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минулого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sz="44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той 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вартий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майбутнього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відає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 славу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своїх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предків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той сам не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вартий</a:t>
            </a:r>
            <a:r>
              <a:rPr lang="ru-RU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пошани</a:t>
            </a:r>
            <a:endParaRPr lang="ru-RU" sz="4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Максим Рильський</a:t>
            </a:r>
            <a:endParaRPr lang="ru-RU" sz="4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9114" t="6348" r="28149" b="4243"/>
          <a:stretch/>
        </p:blipFill>
        <p:spPr>
          <a:xfrm>
            <a:off x="8156522" y="400834"/>
            <a:ext cx="3480158" cy="464715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643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1041" y="325677"/>
            <a:ext cx="8655485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Словникова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робота</a:t>
            </a:r>
          </a:p>
          <a:p>
            <a:pPr algn="ctr"/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Лексичне значення слова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«путівник»</a:t>
            </a:r>
            <a:endParaRPr lang="ru-RU" sz="28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Довідник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орієнтуватися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певному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т.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Академічний тлумачний словник</a:t>
            </a:r>
            <a:endParaRPr lang="ru-RU" sz="3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Путівник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Провідник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друкована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книга,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аудіовізуальний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довідник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присвячений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якомусь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музею,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туристичному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</a:t>
            </a:r>
            <a:r>
              <a:rPr lang="ru-RU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Вікіпедія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3251" y="517155"/>
            <a:ext cx="2733741" cy="443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77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6692"/>
          <a:stretch/>
        </p:blipFill>
        <p:spPr>
          <a:xfrm>
            <a:off x="463461" y="1189974"/>
            <a:ext cx="9661921" cy="46596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588723" y="162838"/>
            <a:ext cx="8254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2"/>
                </a:solidFill>
              </a:rPr>
              <a:t>Виставка туристичних путівників</a:t>
            </a:r>
            <a:endParaRPr lang="ru-RU" sz="32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19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4088" y="363255"/>
            <a:ext cx="83924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  «Злови помилку»</a:t>
            </a:r>
          </a:p>
          <a:p>
            <a:endParaRPr lang="uk-UA" sz="48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 : 1, 4, 5, 7, 8, 11.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6061" r="10482"/>
          <a:stretch/>
        </p:blipFill>
        <p:spPr>
          <a:xfrm>
            <a:off x="5498927" y="3719816"/>
            <a:ext cx="2734123" cy="279154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5001" r="4871"/>
          <a:stretch/>
        </p:blipFill>
        <p:spPr>
          <a:xfrm>
            <a:off x="8668012" y="3719816"/>
            <a:ext cx="3206663" cy="26684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355" y="2949274"/>
            <a:ext cx="2077394" cy="321453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9213" y="3819016"/>
            <a:ext cx="2735250" cy="221953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7790" y="363255"/>
            <a:ext cx="3756885" cy="296422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086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0936" y="651353"/>
            <a:ext cx="804171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  ПОДОРОЖІ  СІМ'Ї   РУСНАКІВ</a:t>
            </a:r>
          </a:p>
          <a:p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Київ –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Тараканівський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форт – Берестечко – Дубно –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Підгірці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Олесько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Кам‘янець - Подільський – Хотин.</a:t>
            </a:r>
          </a:p>
          <a:p>
            <a:r>
              <a:rPr lang="uk-UA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Київ – Дубно – </a:t>
            </a:r>
            <a:r>
              <a:rPr lang="uk-UA" sz="2800" b="1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Тараканівський</a:t>
            </a:r>
            <a:r>
              <a:rPr lang="uk-UA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форт – Берестечко – </a:t>
            </a:r>
            <a:r>
              <a:rPr lang="uk-UA" sz="2800" b="1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Підгірці</a:t>
            </a:r>
            <a:r>
              <a:rPr lang="uk-UA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2800" b="1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Олесько</a:t>
            </a:r>
            <a:r>
              <a:rPr lang="uk-UA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k-UA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Кам‘янець </a:t>
            </a:r>
            <a:r>
              <a:rPr lang="uk-UA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Подільський – Хотин.</a:t>
            </a:r>
          </a:p>
          <a:p>
            <a:r>
              <a:rPr lang="uk-UA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 Київ - </a:t>
            </a: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Кам‘янець </a:t>
            </a:r>
            <a:r>
              <a:rPr lang="uk-UA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Подільський </a:t>
            </a:r>
            <a:r>
              <a:rPr lang="uk-UA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Дубно – </a:t>
            </a:r>
            <a:r>
              <a:rPr lang="uk-UA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Тараканівський</a:t>
            </a: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форт – Берестечко – </a:t>
            </a:r>
            <a:r>
              <a:rPr lang="uk-UA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Підгірці</a:t>
            </a: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Олесько</a:t>
            </a: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Хотин.</a:t>
            </a:r>
          </a:p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 Київ – Хотин -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Кам‘янець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Подільський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Дубно –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Підгірці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Олесько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Тараканівський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форт – Берестечко. 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6866" y="1766171"/>
            <a:ext cx="3883068" cy="2912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1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-1519" t="8784" r="1519" b="11924"/>
          <a:stretch/>
        </p:blipFill>
        <p:spPr>
          <a:xfrm rot="16200000">
            <a:off x="3138269" y="-1489646"/>
            <a:ext cx="5831678" cy="105334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7400" y="114300"/>
            <a:ext cx="840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 подорожі сім‘ї Руснаків</a:t>
            </a:r>
            <a:endParaRPr lang="ru-RU" sz="36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80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6750" y="3607495"/>
            <a:ext cx="4267465" cy="24025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3567" y="288099"/>
            <a:ext cx="87682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Презентація сторінок путівника</a:t>
            </a:r>
          </a:p>
          <a:p>
            <a:pPr algn="ctr"/>
            <a:endParaRPr lang="uk-UA" sz="32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Дубенський замок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780" y="2663358"/>
            <a:ext cx="6374704" cy="33467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6502" y="408134"/>
            <a:ext cx="4105438" cy="273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6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85" y="2404997"/>
            <a:ext cx="4948587" cy="329434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862" y="313151"/>
            <a:ext cx="5667332" cy="31878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631" y="3817263"/>
            <a:ext cx="4096732" cy="28653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5885" y="313151"/>
            <a:ext cx="48099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Тараканівський</a:t>
            </a:r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форт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18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540" y="156959"/>
            <a:ext cx="5701886" cy="25420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953" y="2867694"/>
            <a:ext cx="2929198" cy="37968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92" y="2417524"/>
            <a:ext cx="4345806" cy="32601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4192" y="325677"/>
            <a:ext cx="59373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Берестечко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95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480" y="3687348"/>
            <a:ext cx="5144021" cy="28935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615" y="475989"/>
            <a:ext cx="4997886" cy="28559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17" y="2567836"/>
            <a:ext cx="4926902" cy="36951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6093" y="388307"/>
            <a:ext cx="52233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Підгорецький</a:t>
            </a:r>
            <a:r>
              <a:rPr lang="uk-UA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замок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46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006" y="60088"/>
            <a:ext cx="5266086" cy="30915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317" y="3338049"/>
            <a:ext cx="5041465" cy="33633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10" y="2477022"/>
            <a:ext cx="4876800" cy="36576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25885" y="263047"/>
            <a:ext cx="52651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Олеський</a:t>
            </a:r>
            <a:r>
              <a:rPr lang="uk-UA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замок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54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863" y="3770334"/>
            <a:ext cx="5057437" cy="28890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039" y="512783"/>
            <a:ext cx="5092261" cy="28692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984" y="1828800"/>
            <a:ext cx="4969659" cy="41461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3984" y="325677"/>
            <a:ext cx="53360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Кам‘янець –Подільська фортеця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73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45" y="3699004"/>
            <a:ext cx="4428476" cy="29523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45" y="718485"/>
            <a:ext cx="4621850" cy="260091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89" y="2379112"/>
            <a:ext cx="5882628" cy="39340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6301" y="325677"/>
            <a:ext cx="53360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Хотинська фортеця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61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309</TotalTime>
  <Words>252</Words>
  <Application>Microsoft Office PowerPoint</Application>
  <PresentationFormat>Широкоэкранный</PresentationFormat>
  <Paragraphs>33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Times New Roman</vt:lpstr>
      <vt:lpstr>Trebuchet MS</vt:lpstr>
      <vt:lpstr>Wingdings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Тетяна</dc:creator>
  <cp:lastModifiedBy>Тетяна</cp:lastModifiedBy>
  <cp:revision>20</cp:revision>
  <dcterms:created xsi:type="dcterms:W3CDTF">2021-12-09T18:35:39Z</dcterms:created>
  <dcterms:modified xsi:type="dcterms:W3CDTF">2021-12-09T23:44:52Z</dcterms:modified>
</cp:coreProperties>
</file>