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91" r:id="rId3"/>
    <p:sldId id="258" r:id="rId4"/>
    <p:sldId id="278" r:id="rId5"/>
    <p:sldId id="296" r:id="rId6"/>
    <p:sldId id="279" r:id="rId7"/>
    <p:sldId id="280" r:id="rId8"/>
    <p:sldId id="259" r:id="rId9"/>
    <p:sldId id="297" r:id="rId10"/>
    <p:sldId id="298" r:id="rId11"/>
    <p:sldId id="261" r:id="rId12"/>
    <p:sldId id="263" r:id="rId13"/>
    <p:sldId id="299" r:id="rId14"/>
    <p:sldId id="283" r:id="rId15"/>
    <p:sldId id="295" r:id="rId16"/>
    <p:sldId id="284" r:id="rId17"/>
    <p:sldId id="300" r:id="rId18"/>
    <p:sldId id="285" r:id="rId19"/>
    <p:sldId id="288" r:id="rId20"/>
    <p:sldId id="276" r:id="rId21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FF"/>
    <a:srgbClr val="66FF99"/>
    <a:srgbClr val="FFFF00"/>
    <a:srgbClr val="7E84B2"/>
    <a:srgbClr val="0000FF"/>
    <a:srgbClr val="FFFF66"/>
    <a:srgbClr val="99FF99"/>
    <a:srgbClr val="66FF33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-37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image" Target="../media/image2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5">
  <dgm:title val=""/>
  <dgm:desc val=""/>
  <dgm:catLst>
    <dgm:cat type="accent5" pri="11500"/>
  </dgm:catLst>
  <dgm:styleLbl name="node0">
    <dgm:fillClrLst meth="cycle">
      <a:schemeClr val="accent5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alpha val="9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alpha val="90000"/>
      </a:schemeClr>
      <a:schemeClr val="accent5">
        <a:alpha val="5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/>
    <dgm:txEffectClrLst/>
  </dgm:styleLbl>
  <dgm:styleLbl name="lnNode1">
    <dgm:fillClrLst>
      <a:schemeClr val="accent5">
        <a:shade val="90000"/>
      </a:schemeClr>
      <a:schemeClr val="accent5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  <a:alpha val="90000"/>
      </a:schemeClr>
      <a:schemeClr val="accent5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alpha val="90000"/>
        <a:tint val="40000"/>
      </a:schemeClr>
      <a:schemeClr val="accent5">
        <a:alpha val="5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4BEAA29-D868-49B8-A96E-6CB3E60A39FA}" type="doc">
      <dgm:prSet loTypeId="urn:microsoft.com/office/officeart/2005/8/layout/bProcess4" loCatId="process" qsTypeId="urn:microsoft.com/office/officeart/2005/8/quickstyle/simple1" qsCatId="simple" csTypeId="urn:microsoft.com/office/officeart/2005/8/colors/accent5_5" csCatId="accent5" phldr="0"/>
      <dgm:spPr/>
      <dgm:t>
        <a:bodyPr/>
        <a:lstStyle/>
        <a:p>
          <a:endParaRPr lang="ru-RU"/>
        </a:p>
      </dgm:t>
    </dgm:pt>
    <dgm:pt modelId="{09B52F91-C61F-489E-9DCC-4112AB9E1729}">
      <dgm:prSet phldrT="[Текст]" phldr="1"/>
      <dgm:spPr/>
      <dgm:t>
        <a:bodyPr/>
        <a:lstStyle/>
        <a:p>
          <a:endParaRPr lang="ru-RU" dirty="0"/>
        </a:p>
      </dgm:t>
    </dgm:pt>
    <dgm:pt modelId="{B7BF0930-E04B-4BDD-9CC2-C4658C499195}" type="parTrans" cxnId="{8D10AD21-E250-4CAA-A312-36FC95458A89}">
      <dgm:prSet/>
      <dgm:spPr/>
      <dgm:t>
        <a:bodyPr/>
        <a:lstStyle/>
        <a:p>
          <a:endParaRPr lang="ru-RU"/>
        </a:p>
      </dgm:t>
    </dgm:pt>
    <dgm:pt modelId="{0D04BAEC-22B2-40A3-8CE2-EFDBC6A9B0B4}" type="sibTrans" cxnId="{8D10AD21-E250-4CAA-A312-36FC95458A89}">
      <dgm:prSet/>
      <dgm:spPr/>
      <dgm:t>
        <a:bodyPr/>
        <a:lstStyle/>
        <a:p>
          <a:endParaRPr lang="ru-RU"/>
        </a:p>
      </dgm:t>
    </dgm:pt>
    <dgm:pt modelId="{FDB62BF5-DFA3-421C-A6C6-76D17E6C348D}">
      <dgm:prSet phldrT="[Текст]" phldr="1"/>
      <dgm:spPr/>
      <dgm:t>
        <a:bodyPr/>
        <a:lstStyle/>
        <a:p>
          <a:endParaRPr lang="ru-RU" dirty="0"/>
        </a:p>
      </dgm:t>
    </dgm:pt>
    <dgm:pt modelId="{E1A33331-AC68-46DF-A2D1-A7F8CBFC1289}" type="parTrans" cxnId="{74E3A641-C51D-4B09-A8E2-9EC6160127E1}">
      <dgm:prSet/>
      <dgm:spPr/>
      <dgm:t>
        <a:bodyPr/>
        <a:lstStyle/>
        <a:p>
          <a:endParaRPr lang="ru-RU"/>
        </a:p>
      </dgm:t>
    </dgm:pt>
    <dgm:pt modelId="{B211DBD2-3B97-4F59-8E24-420CDDE06BDB}" type="sibTrans" cxnId="{74E3A641-C51D-4B09-A8E2-9EC6160127E1}">
      <dgm:prSet/>
      <dgm:spPr/>
      <dgm:t>
        <a:bodyPr/>
        <a:lstStyle/>
        <a:p>
          <a:endParaRPr lang="ru-RU"/>
        </a:p>
      </dgm:t>
    </dgm:pt>
    <dgm:pt modelId="{03CF7054-53C0-4468-BE73-181A68F0E620}">
      <dgm:prSet phldrT="[Текст]" phldr="1"/>
      <dgm:spPr/>
      <dgm:t>
        <a:bodyPr/>
        <a:lstStyle/>
        <a:p>
          <a:endParaRPr lang="ru-RU"/>
        </a:p>
      </dgm:t>
    </dgm:pt>
    <dgm:pt modelId="{40B46591-D31B-427E-9269-0E83FD9AB90E}" type="parTrans" cxnId="{B5832FC2-BA38-4580-B0A4-3CB6DC2FB55C}">
      <dgm:prSet/>
      <dgm:spPr/>
      <dgm:t>
        <a:bodyPr/>
        <a:lstStyle/>
        <a:p>
          <a:endParaRPr lang="ru-RU"/>
        </a:p>
      </dgm:t>
    </dgm:pt>
    <dgm:pt modelId="{5C430A8A-D50C-492B-B878-007BADE839E4}" type="sibTrans" cxnId="{B5832FC2-BA38-4580-B0A4-3CB6DC2FB55C}">
      <dgm:prSet/>
      <dgm:spPr/>
      <dgm:t>
        <a:bodyPr/>
        <a:lstStyle/>
        <a:p>
          <a:endParaRPr lang="ru-RU"/>
        </a:p>
      </dgm:t>
    </dgm:pt>
    <dgm:pt modelId="{6CD1B365-91C3-475A-864C-8055902C926F}">
      <dgm:prSet phldrT="[Текст]" phldr="1"/>
      <dgm:spPr/>
      <dgm:t>
        <a:bodyPr/>
        <a:lstStyle/>
        <a:p>
          <a:endParaRPr lang="ru-RU"/>
        </a:p>
      </dgm:t>
    </dgm:pt>
    <dgm:pt modelId="{1042EAD5-1A87-4E85-949A-10B596522824}" type="parTrans" cxnId="{E72B51CD-14EB-4853-9D48-C0BBB088D50F}">
      <dgm:prSet/>
      <dgm:spPr/>
      <dgm:t>
        <a:bodyPr/>
        <a:lstStyle/>
        <a:p>
          <a:endParaRPr lang="ru-RU"/>
        </a:p>
      </dgm:t>
    </dgm:pt>
    <dgm:pt modelId="{F0217762-7320-495F-980B-9F24BA658973}" type="sibTrans" cxnId="{E72B51CD-14EB-4853-9D48-C0BBB088D50F}">
      <dgm:prSet/>
      <dgm:spPr/>
      <dgm:t>
        <a:bodyPr/>
        <a:lstStyle/>
        <a:p>
          <a:endParaRPr lang="ru-RU"/>
        </a:p>
      </dgm:t>
    </dgm:pt>
    <dgm:pt modelId="{45392EFB-1C1C-4109-B3CB-11E17A00CD7E}">
      <dgm:prSet phldrT="[Текст]" phldr="1"/>
      <dgm:spPr/>
      <dgm:t>
        <a:bodyPr/>
        <a:lstStyle/>
        <a:p>
          <a:endParaRPr lang="ru-RU" dirty="0"/>
        </a:p>
      </dgm:t>
    </dgm:pt>
    <dgm:pt modelId="{23723056-CA5C-4738-92FA-67D821A1DECE}" type="parTrans" cxnId="{844D61DA-B7C9-4ACF-8339-0F687264C4BB}">
      <dgm:prSet/>
      <dgm:spPr/>
      <dgm:t>
        <a:bodyPr/>
        <a:lstStyle/>
        <a:p>
          <a:endParaRPr lang="ru-RU"/>
        </a:p>
      </dgm:t>
    </dgm:pt>
    <dgm:pt modelId="{0A7BC471-2664-4C7E-A58C-45D7AB9E7104}" type="sibTrans" cxnId="{844D61DA-B7C9-4ACF-8339-0F687264C4BB}">
      <dgm:prSet/>
      <dgm:spPr/>
      <dgm:t>
        <a:bodyPr/>
        <a:lstStyle/>
        <a:p>
          <a:endParaRPr lang="ru-RU"/>
        </a:p>
      </dgm:t>
    </dgm:pt>
    <dgm:pt modelId="{F395118B-84D3-4218-9A99-5B9FA321AB88}">
      <dgm:prSet phldrT="[Текст]" phldr="1"/>
      <dgm:spPr/>
      <dgm:t>
        <a:bodyPr/>
        <a:lstStyle/>
        <a:p>
          <a:endParaRPr lang="ru-RU"/>
        </a:p>
      </dgm:t>
    </dgm:pt>
    <dgm:pt modelId="{81FF2792-6A21-4F71-AC45-31D3B78CF0BE}" type="parTrans" cxnId="{09BDE563-213B-4895-9177-789E78D66104}">
      <dgm:prSet/>
      <dgm:spPr/>
      <dgm:t>
        <a:bodyPr/>
        <a:lstStyle/>
        <a:p>
          <a:endParaRPr lang="ru-RU"/>
        </a:p>
      </dgm:t>
    </dgm:pt>
    <dgm:pt modelId="{570AF764-2A75-4B3D-A815-A4FC99ACF6AF}" type="sibTrans" cxnId="{09BDE563-213B-4895-9177-789E78D66104}">
      <dgm:prSet/>
      <dgm:spPr/>
      <dgm:t>
        <a:bodyPr/>
        <a:lstStyle/>
        <a:p>
          <a:endParaRPr lang="ru-RU"/>
        </a:p>
      </dgm:t>
    </dgm:pt>
    <dgm:pt modelId="{05FAB3B4-FC41-4DD4-9A71-ED2604EF2643}">
      <dgm:prSet phldrT="[Текст]" phldr="1"/>
      <dgm:spPr/>
      <dgm:t>
        <a:bodyPr/>
        <a:lstStyle/>
        <a:p>
          <a:endParaRPr lang="ru-RU"/>
        </a:p>
      </dgm:t>
    </dgm:pt>
    <dgm:pt modelId="{23F41D14-B1F6-4CD0-982C-8119B908567E}" type="parTrans" cxnId="{98687E79-96AD-4A94-9199-DCA185B12548}">
      <dgm:prSet/>
      <dgm:spPr/>
      <dgm:t>
        <a:bodyPr/>
        <a:lstStyle/>
        <a:p>
          <a:endParaRPr lang="ru-RU"/>
        </a:p>
      </dgm:t>
    </dgm:pt>
    <dgm:pt modelId="{EB4E647C-B716-46B8-B087-A41EE5BB7CBA}" type="sibTrans" cxnId="{98687E79-96AD-4A94-9199-DCA185B12548}">
      <dgm:prSet/>
      <dgm:spPr/>
      <dgm:t>
        <a:bodyPr/>
        <a:lstStyle/>
        <a:p>
          <a:endParaRPr lang="ru-RU"/>
        </a:p>
      </dgm:t>
    </dgm:pt>
    <dgm:pt modelId="{44F4B24D-4979-4EF4-92D3-AD489763FD78}">
      <dgm:prSet phldrT="[Текст]" phldr="1"/>
      <dgm:spPr/>
      <dgm:t>
        <a:bodyPr/>
        <a:lstStyle/>
        <a:p>
          <a:endParaRPr lang="ru-RU"/>
        </a:p>
      </dgm:t>
    </dgm:pt>
    <dgm:pt modelId="{13D4D3ED-E3D6-4A3E-BEAB-30025802A7F1}" type="parTrans" cxnId="{826C8824-1D50-4049-B3BA-1AD0F8F53EC7}">
      <dgm:prSet/>
      <dgm:spPr/>
      <dgm:t>
        <a:bodyPr/>
        <a:lstStyle/>
        <a:p>
          <a:endParaRPr lang="ru-RU"/>
        </a:p>
      </dgm:t>
    </dgm:pt>
    <dgm:pt modelId="{F1AFA858-CC28-4516-8F69-CF38DF25BC5B}" type="sibTrans" cxnId="{826C8824-1D50-4049-B3BA-1AD0F8F53EC7}">
      <dgm:prSet/>
      <dgm:spPr/>
      <dgm:t>
        <a:bodyPr/>
        <a:lstStyle/>
        <a:p>
          <a:endParaRPr lang="ru-RU"/>
        </a:p>
      </dgm:t>
    </dgm:pt>
    <dgm:pt modelId="{4E3BE0F2-9392-4521-9857-F3A8B2F8B9E5}">
      <dgm:prSet phldrT="[Текст]" phldr="1"/>
      <dgm:spPr/>
      <dgm:t>
        <a:bodyPr/>
        <a:lstStyle/>
        <a:p>
          <a:endParaRPr lang="ru-RU"/>
        </a:p>
      </dgm:t>
    </dgm:pt>
    <dgm:pt modelId="{05CBB772-9446-400F-A097-32171906F31B}" type="parTrans" cxnId="{FC5374AC-54DF-4A1E-AA3D-A30D04EED28B}">
      <dgm:prSet/>
      <dgm:spPr/>
      <dgm:t>
        <a:bodyPr/>
        <a:lstStyle/>
        <a:p>
          <a:endParaRPr lang="ru-RU"/>
        </a:p>
      </dgm:t>
    </dgm:pt>
    <dgm:pt modelId="{742B118A-B434-4565-907C-72C4ADCD79A8}" type="sibTrans" cxnId="{FC5374AC-54DF-4A1E-AA3D-A30D04EED28B}">
      <dgm:prSet/>
      <dgm:spPr/>
      <dgm:t>
        <a:bodyPr/>
        <a:lstStyle/>
        <a:p>
          <a:endParaRPr lang="ru-RU"/>
        </a:p>
      </dgm:t>
    </dgm:pt>
    <dgm:pt modelId="{BA2732E3-C810-4ABA-AB3F-DD7806A11099}" type="pres">
      <dgm:prSet presAssocID="{B4BEAA29-D868-49B8-A96E-6CB3E60A39FA}" presName="Name0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1E71CA6F-B7C2-41B5-BAEF-E55C24EF610E}" type="pres">
      <dgm:prSet presAssocID="{09B52F91-C61F-489E-9DCC-4112AB9E1729}" presName="compNode" presStyleCnt="0"/>
      <dgm:spPr/>
    </dgm:pt>
    <dgm:pt modelId="{3AB070F2-2881-4DAD-AC1B-EC6E44395B7B}" type="pres">
      <dgm:prSet presAssocID="{09B52F91-C61F-489E-9DCC-4112AB9E1729}" presName="dummyConnPt" presStyleCnt="0"/>
      <dgm:spPr/>
    </dgm:pt>
    <dgm:pt modelId="{8A3AA633-2190-4EA1-A5DB-80353479552B}" type="pres">
      <dgm:prSet presAssocID="{09B52F91-C61F-489E-9DCC-4112AB9E1729}" presName="node" presStyleLbl="node1" presStyleIdx="0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4634E2-47FE-49F3-BACE-A9E01EA966FD}" type="pres">
      <dgm:prSet presAssocID="{0D04BAEC-22B2-40A3-8CE2-EFDBC6A9B0B4}" presName="sibTrans" presStyleLbl="bgSibTrans2D1" presStyleIdx="0" presStyleCnt="8"/>
      <dgm:spPr/>
      <dgm:t>
        <a:bodyPr/>
        <a:lstStyle/>
        <a:p>
          <a:endParaRPr lang="ru-RU"/>
        </a:p>
      </dgm:t>
    </dgm:pt>
    <dgm:pt modelId="{4D68A629-AB39-4A0A-B8EF-EB5B26E59DFD}" type="pres">
      <dgm:prSet presAssocID="{FDB62BF5-DFA3-421C-A6C6-76D17E6C348D}" presName="compNode" presStyleCnt="0"/>
      <dgm:spPr/>
    </dgm:pt>
    <dgm:pt modelId="{B6FB96DB-9EA4-4BFD-9463-59690F594E8B}" type="pres">
      <dgm:prSet presAssocID="{FDB62BF5-DFA3-421C-A6C6-76D17E6C348D}" presName="dummyConnPt" presStyleCnt="0"/>
      <dgm:spPr/>
    </dgm:pt>
    <dgm:pt modelId="{4ABD91E7-0F7F-4B9C-9B24-563E02947C8E}" type="pres">
      <dgm:prSet presAssocID="{FDB62BF5-DFA3-421C-A6C6-76D17E6C348D}" presName="node" presStyleLbl="node1" presStyleIdx="1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A37D49-579A-408A-9CA8-B18000B9701F}" type="pres">
      <dgm:prSet presAssocID="{B211DBD2-3B97-4F59-8E24-420CDDE06BDB}" presName="sibTrans" presStyleLbl="bgSibTrans2D1" presStyleIdx="1" presStyleCnt="8"/>
      <dgm:spPr/>
      <dgm:t>
        <a:bodyPr/>
        <a:lstStyle/>
        <a:p>
          <a:endParaRPr lang="ru-RU"/>
        </a:p>
      </dgm:t>
    </dgm:pt>
    <dgm:pt modelId="{B00C21A1-120B-4818-96C0-EA479587FBB0}" type="pres">
      <dgm:prSet presAssocID="{03CF7054-53C0-4468-BE73-181A68F0E620}" presName="compNode" presStyleCnt="0"/>
      <dgm:spPr/>
    </dgm:pt>
    <dgm:pt modelId="{F6A7EF98-21BA-4FEA-9C6C-83BE151D8F6C}" type="pres">
      <dgm:prSet presAssocID="{03CF7054-53C0-4468-BE73-181A68F0E620}" presName="dummyConnPt" presStyleCnt="0"/>
      <dgm:spPr/>
    </dgm:pt>
    <dgm:pt modelId="{F7B9883E-EC4D-477D-ACEF-0580EB016315}" type="pres">
      <dgm:prSet presAssocID="{03CF7054-53C0-4468-BE73-181A68F0E620}" presName="node" presStyleLbl="node1" presStyleIdx="2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A5D219-3E3D-4C97-B4A5-84F323C1F18F}" type="pres">
      <dgm:prSet presAssocID="{5C430A8A-D50C-492B-B878-007BADE839E4}" presName="sibTrans" presStyleLbl="bgSibTrans2D1" presStyleIdx="2" presStyleCnt="8"/>
      <dgm:spPr/>
      <dgm:t>
        <a:bodyPr/>
        <a:lstStyle/>
        <a:p>
          <a:endParaRPr lang="ru-RU"/>
        </a:p>
      </dgm:t>
    </dgm:pt>
    <dgm:pt modelId="{4CA496D3-7D4A-46D6-89DB-80B30305E52F}" type="pres">
      <dgm:prSet presAssocID="{6CD1B365-91C3-475A-864C-8055902C926F}" presName="compNode" presStyleCnt="0"/>
      <dgm:spPr/>
    </dgm:pt>
    <dgm:pt modelId="{873764B3-A008-4991-8320-7D33F901C4F6}" type="pres">
      <dgm:prSet presAssocID="{6CD1B365-91C3-475A-864C-8055902C926F}" presName="dummyConnPt" presStyleCnt="0"/>
      <dgm:spPr/>
    </dgm:pt>
    <dgm:pt modelId="{0B0ACEF8-7130-459E-BBBE-CDA64B3D9743}" type="pres">
      <dgm:prSet presAssocID="{6CD1B365-91C3-475A-864C-8055902C926F}" presName="node" presStyleLbl="node1" presStyleIdx="3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1DBD36-21AF-4782-A13F-902800FCF180}" type="pres">
      <dgm:prSet presAssocID="{F0217762-7320-495F-980B-9F24BA658973}" presName="sibTrans" presStyleLbl="bgSibTrans2D1" presStyleIdx="3" presStyleCnt="8"/>
      <dgm:spPr/>
      <dgm:t>
        <a:bodyPr/>
        <a:lstStyle/>
        <a:p>
          <a:endParaRPr lang="ru-RU"/>
        </a:p>
      </dgm:t>
    </dgm:pt>
    <dgm:pt modelId="{137CE81E-67CE-4A37-B979-30DEFF9FFBD3}" type="pres">
      <dgm:prSet presAssocID="{45392EFB-1C1C-4109-B3CB-11E17A00CD7E}" presName="compNode" presStyleCnt="0"/>
      <dgm:spPr/>
    </dgm:pt>
    <dgm:pt modelId="{3AE1A95E-E92E-4752-B06C-8452E1567397}" type="pres">
      <dgm:prSet presAssocID="{45392EFB-1C1C-4109-B3CB-11E17A00CD7E}" presName="dummyConnPt" presStyleCnt="0"/>
      <dgm:spPr/>
    </dgm:pt>
    <dgm:pt modelId="{3942CD19-3BC6-4468-AE2C-F42463BE923A}" type="pres">
      <dgm:prSet presAssocID="{45392EFB-1C1C-4109-B3CB-11E17A00CD7E}" presName="node" presStyleLbl="node1" presStyleIdx="4" presStyleCnt="9" custLinFactY="23828" custLinFactNeighborX="-3377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4D4223-D80D-4658-923C-AB6EC5F2E254}" type="pres">
      <dgm:prSet presAssocID="{0A7BC471-2664-4C7E-A58C-45D7AB9E7104}" presName="sibTrans" presStyleLbl="bgSibTrans2D1" presStyleIdx="4" presStyleCnt="8"/>
      <dgm:spPr/>
      <dgm:t>
        <a:bodyPr/>
        <a:lstStyle/>
        <a:p>
          <a:endParaRPr lang="ru-RU"/>
        </a:p>
      </dgm:t>
    </dgm:pt>
    <dgm:pt modelId="{9E8C415E-DD22-4E73-BA61-8F909CF748EB}" type="pres">
      <dgm:prSet presAssocID="{F395118B-84D3-4218-9A99-5B9FA321AB88}" presName="compNode" presStyleCnt="0"/>
      <dgm:spPr/>
    </dgm:pt>
    <dgm:pt modelId="{F6D277D6-F438-4FEF-BBDA-2196D4D0ABA1}" type="pres">
      <dgm:prSet presAssocID="{F395118B-84D3-4218-9A99-5B9FA321AB88}" presName="dummyConnPt" presStyleCnt="0"/>
      <dgm:spPr/>
    </dgm:pt>
    <dgm:pt modelId="{DEA3A9F0-2514-480D-B710-1721E1FB2EEF}" type="pres">
      <dgm:prSet presAssocID="{F395118B-84D3-4218-9A99-5B9FA321AB88}" presName="node" presStyleLbl="node1" presStyleIdx="5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D765416-3EE0-4DFB-95F7-1DD7DDC2171D}" type="pres">
      <dgm:prSet presAssocID="{570AF764-2A75-4B3D-A815-A4FC99ACF6AF}" presName="sibTrans" presStyleLbl="bgSibTrans2D1" presStyleIdx="5" presStyleCnt="8"/>
      <dgm:spPr/>
      <dgm:t>
        <a:bodyPr/>
        <a:lstStyle/>
        <a:p>
          <a:endParaRPr lang="ru-RU"/>
        </a:p>
      </dgm:t>
    </dgm:pt>
    <dgm:pt modelId="{95A5F388-A501-450C-9265-2E1F3FC6024F}" type="pres">
      <dgm:prSet presAssocID="{05FAB3B4-FC41-4DD4-9A71-ED2604EF2643}" presName="compNode" presStyleCnt="0"/>
      <dgm:spPr/>
    </dgm:pt>
    <dgm:pt modelId="{A11E0B61-9EA1-4CA3-A0DB-3D47EC22E3EE}" type="pres">
      <dgm:prSet presAssocID="{05FAB3B4-FC41-4DD4-9A71-ED2604EF2643}" presName="dummyConnPt" presStyleCnt="0"/>
      <dgm:spPr/>
    </dgm:pt>
    <dgm:pt modelId="{6FC9B817-BB5F-4E71-A736-9EB9E7189762}" type="pres">
      <dgm:prSet presAssocID="{05FAB3B4-FC41-4DD4-9A71-ED2604EF2643}" presName="node" presStyleLbl="node1" presStyleIdx="6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966D0B-494D-4EBC-886B-C027A4AB2339}" type="pres">
      <dgm:prSet presAssocID="{EB4E647C-B716-46B8-B087-A41EE5BB7CBA}" presName="sibTrans" presStyleLbl="bgSibTrans2D1" presStyleIdx="6" presStyleCnt="8"/>
      <dgm:spPr/>
      <dgm:t>
        <a:bodyPr/>
        <a:lstStyle/>
        <a:p>
          <a:endParaRPr lang="ru-RU"/>
        </a:p>
      </dgm:t>
    </dgm:pt>
    <dgm:pt modelId="{2E37F797-E4D8-46A9-A545-1CA453E0DEC4}" type="pres">
      <dgm:prSet presAssocID="{44F4B24D-4979-4EF4-92D3-AD489763FD78}" presName="compNode" presStyleCnt="0"/>
      <dgm:spPr/>
    </dgm:pt>
    <dgm:pt modelId="{23E5E2C0-AE12-496C-99DE-87A3FF2B7C77}" type="pres">
      <dgm:prSet presAssocID="{44F4B24D-4979-4EF4-92D3-AD489763FD78}" presName="dummyConnPt" presStyleCnt="0"/>
      <dgm:spPr/>
    </dgm:pt>
    <dgm:pt modelId="{3859CF2E-3C7A-48CA-B9B8-D8633F78466B}" type="pres">
      <dgm:prSet presAssocID="{44F4B24D-4979-4EF4-92D3-AD489763FD78}" presName="node" presStyleLbl="node1" presStyleIdx="7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3E6005A-8BD3-4390-BFFF-7416C9AABCEA}" type="pres">
      <dgm:prSet presAssocID="{F1AFA858-CC28-4516-8F69-CF38DF25BC5B}" presName="sibTrans" presStyleLbl="bgSibTrans2D1" presStyleIdx="7" presStyleCnt="8"/>
      <dgm:spPr/>
      <dgm:t>
        <a:bodyPr/>
        <a:lstStyle/>
        <a:p>
          <a:endParaRPr lang="ru-RU"/>
        </a:p>
      </dgm:t>
    </dgm:pt>
    <dgm:pt modelId="{48C5A0CE-05DD-4220-B546-C11F7B6186AF}" type="pres">
      <dgm:prSet presAssocID="{4E3BE0F2-9392-4521-9857-F3A8B2F8B9E5}" presName="compNode" presStyleCnt="0"/>
      <dgm:spPr/>
    </dgm:pt>
    <dgm:pt modelId="{8E644318-81A9-4AD5-B3B2-63288BCF9479}" type="pres">
      <dgm:prSet presAssocID="{4E3BE0F2-9392-4521-9857-F3A8B2F8B9E5}" presName="dummyConnPt" presStyleCnt="0"/>
      <dgm:spPr/>
    </dgm:pt>
    <dgm:pt modelId="{522D7629-72DE-414A-91EA-3440033FED60}" type="pres">
      <dgm:prSet presAssocID="{4E3BE0F2-9392-4521-9857-F3A8B2F8B9E5}" presName="node" presStyleLbl="node1" presStyleIdx="8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A6D3949-81BB-45A9-985D-DB1C17C5FE2F}" type="presOf" srcId="{44F4B24D-4979-4EF4-92D3-AD489763FD78}" destId="{3859CF2E-3C7A-48CA-B9B8-D8633F78466B}" srcOrd="0" destOrd="0" presId="urn:microsoft.com/office/officeart/2005/8/layout/bProcess4"/>
    <dgm:cxn modelId="{FC5374AC-54DF-4A1E-AA3D-A30D04EED28B}" srcId="{B4BEAA29-D868-49B8-A96E-6CB3E60A39FA}" destId="{4E3BE0F2-9392-4521-9857-F3A8B2F8B9E5}" srcOrd="8" destOrd="0" parTransId="{05CBB772-9446-400F-A097-32171906F31B}" sibTransId="{742B118A-B434-4565-907C-72C4ADCD79A8}"/>
    <dgm:cxn modelId="{22F2778E-D634-4131-B38C-99A5BF40B7DF}" type="presOf" srcId="{F1AFA858-CC28-4516-8F69-CF38DF25BC5B}" destId="{13E6005A-8BD3-4390-BFFF-7416C9AABCEA}" srcOrd="0" destOrd="0" presId="urn:microsoft.com/office/officeart/2005/8/layout/bProcess4"/>
    <dgm:cxn modelId="{8D10AD21-E250-4CAA-A312-36FC95458A89}" srcId="{B4BEAA29-D868-49B8-A96E-6CB3E60A39FA}" destId="{09B52F91-C61F-489E-9DCC-4112AB9E1729}" srcOrd="0" destOrd="0" parTransId="{B7BF0930-E04B-4BDD-9CC2-C4658C499195}" sibTransId="{0D04BAEC-22B2-40A3-8CE2-EFDBC6A9B0B4}"/>
    <dgm:cxn modelId="{ACC25852-E123-4D52-AAF6-BE970946F337}" type="presOf" srcId="{F0217762-7320-495F-980B-9F24BA658973}" destId="{141DBD36-21AF-4782-A13F-902800FCF180}" srcOrd="0" destOrd="0" presId="urn:microsoft.com/office/officeart/2005/8/layout/bProcess4"/>
    <dgm:cxn modelId="{1013DECD-F13E-45EE-A3C1-3AABA51117C6}" type="presOf" srcId="{5C430A8A-D50C-492B-B878-007BADE839E4}" destId="{C2A5D219-3E3D-4C97-B4A5-84F323C1F18F}" srcOrd="0" destOrd="0" presId="urn:microsoft.com/office/officeart/2005/8/layout/bProcess4"/>
    <dgm:cxn modelId="{A5BD4E0E-0D4A-4A6D-AA9D-951A142EBEC1}" type="presOf" srcId="{FDB62BF5-DFA3-421C-A6C6-76D17E6C348D}" destId="{4ABD91E7-0F7F-4B9C-9B24-563E02947C8E}" srcOrd="0" destOrd="0" presId="urn:microsoft.com/office/officeart/2005/8/layout/bProcess4"/>
    <dgm:cxn modelId="{7DE7A1D5-51DE-47A8-BFB6-1343551A901A}" type="presOf" srcId="{EB4E647C-B716-46B8-B087-A41EE5BB7CBA}" destId="{39966D0B-494D-4EBC-886B-C027A4AB2339}" srcOrd="0" destOrd="0" presId="urn:microsoft.com/office/officeart/2005/8/layout/bProcess4"/>
    <dgm:cxn modelId="{D40E7FC2-446A-4470-A000-2D0BC04EBF9E}" type="presOf" srcId="{0A7BC471-2664-4C7E-A58C-45D7AB9E7104}" destId="{A34D4223-D80D-4658-923C-AB6EC5F2E254}" srcOrd="0" destOrd="0" presId="urn:microsoft.com/office/officeart/2005/8/layout/bProcess4"/>
    <dgm:cxn modelId="{09BDE563-213B-4895-9177-789E78D66104}" srcId="{B4BEAA29-D868-49B8-A96E-6CB3E60A39FA}" destId="{F395118B-84D3-4218-9A99-5B9FA321AB88}" srcOrd="5" destOrd="0" parTransId="{81FF2792-6A21-4F71-AC45-31D3B78CF0BE}" sibTransId="{570AF764-2A75-4B3D-A815-A4FC99ACF6AF}"/>
    <dgm:cxn modelId="{1E4FCBBC-AEAD-4E71-8476-65BC98C1CF20}" type="presOf" srcId="{570AF764-2A75-4B3D-A815-A4FC99ACF6AF}" destId="{ED765416-3EE0-4DFB-95F7-1DD7DDC2171D}" srcOrd="0" destOrd="0" presId="urn:microsoft.com/office/officeart/2005/8/layout/bProcess4"/>
    <dgm:cxn modelId="{E72B51CD-14EB-4853-9D48-C0BBB088D50F}" srcId="{B4BEAA29-D868-49B8-A96E-6CB3E60A39FA}" destId="{6CD1B365-91C3-475A-864C-8055902C926F}" srcOrd="3" destOrd="0" parTransId="{1042EAD5-1A87-4E85-949A-10B596522824}" sibTransId="{F0217762-7320-495F-980B-9F24BA658973}"/>
    <dgm:cxn modelId="{BC7EDFFA-AFCD-4B88-B935-8BF94C03615C}" type="presOf" srcId="{B211DBD2-3B97-4F59-8E24-420CDDE06BDB}" destId="{2FA37D49-579A-408A-9CA8-B18000B9701F}" srcOrd="0" destOrd="0" presId="urn:microsoft.com/office/officeart/2005/8/layout/bProcess4"/>
    <dgm:cxn modelId="{A6AE93FD-FDE7-48CB-8088-498F593A77D7}" type="presOf" srcId="{03CF7054-53C0-4468-BE73-181A68F0E620}" destId="{F7B9883E-EC4D-477D-ACEF-0580EB016315}" srcOrd="0" destOrd="0" presId="urn:microsoft.com/office/officeart/2005/8/layout/bProcess4"/>
    <dgm:cxn modelId="{98687E79-96AD-4A94-9199-DCA185B12548}" srcId="{B4BEAA29-D868-49B8-A96E-6CB3E60A39FA}" destId="{05FAB3B4-FC41-4DD4-9A71-ED2604EF2643}" srcOrd="6" destOrd="0" parTransId="{23F41D14-B1F6-4CD0-982C-8119B908567E}" sibTransId="{EB4E647C-B716-46B8-B087-A41EE5BB7CBA}"/>
    <dgm:cxn modelId="{B5832FC2-BA38-4580-B0A4-3CB6DC2FB55C}" srcId="{B4BEAA29-D868-49B8-A96E-6CB3E60A39FA}" destId="{03CF7054-53C0-4468-BE73-181A68F0E620}" srcOrd="2" destOrd="0" parTransId="{40B46591-D31B-427E-9269-0E83FD9AB90E}" sibTransId="{5C430A8A-D50C-492B-B878-007BADE839E4}"/>
    <dgm:cxn modelId="{6C672F6E-5AF6-4CC4-8BC3-3120BF493ED5}" type="presOf" srcId="{F395118B-84D3-4218-9A99-5B9FA321AB88}" destId="{DEA3A9F0-2514-480D-B710-1721E1FB2EEF}" srcOrd="0" destOrd="0" presId="urn:microsoft.com/office/officeart/2005/8/layout/bProcess4"/>
    <dgm:cxn modelId="{826C8824-1D50-4049-B3BA-1AD0F8F53EC7}" srcId="{B4BEAA29-D868-49B8-A96E-6CB3E60A39FA}" destId="{44F4B24D-4979-4EF4-92D3-AD489763FD78}" srcOrd="7" destOrd="0" parTransId="{13D4D3ED-E3D6-4A3E-BEAB-30025802A7F1}" sibTransId="{F1AFA858-CC28-4516-8F69-CF38DF25BC5B}"/>
    <dgm:cxn modelId="{49B12A97-92B4-4259-8ED5-41158E12D634}" type="presOf" srcId="{6CD1B365-91C3-475A-864C-8055902C926F}" destId="{0B0ACEF8-7130-459E-BBBE-CDA64B3D9743}" srcOrd="0" destOrd="0" presId="urn:microsoft.com/office/officeart/2005/8/layout/bProcess4"/>
    <dgm:cxn modelId="{89A1A621-7A23-47B0-B3D2-7D5BA19B78C3}" type="presOf" srcId="{09B52F91-C61F-489E-9DCC-4112AB9E1729}" destId="{8A3AA633-2190-4EA1-A5DB-80353479552B}" srcOrd="0" destOrd="0" presId="urn:microsoft.com/office/officeart/2005/8/layout/bProcess4"/>
    <dgm:cxn modelId="{495D9EFB-AC5B-402C-87BF-41FD8922E52C}" type="presOf" srcId="{05FAB3B4-FC41-4DD4-9A71-ED2604EF2643}" destId="{6FC9B817-BB5F-4E71-A736-9EB9E7189762}" srcOrd="0" destOrd="0" presId="urn:microsoft.com/office/officeart/2005/8/layout/bProcess4"/>
    <dgm:cxn modelId="{74E3A641-C51D-4B09-A8E2-9EC6160127E1}" srcId="{B4BEAA29-D868-49B8-A96E-6CB3E60A39FA}" destId="{FDB62BF5-DFA3-421C-A6C6-76D17E6C348D}" srcOrd="1" destOrd="0" parTransId="{E1A33331-AC68-46DF-A2D1-A7F8CBFC1289}" sibTransId="{B211DBD2-3B97-4F59-8E24-420CDDE06BDB}"/>
    <dgm:cxn modelId="{4C74949E-1300-4175-9279-E7E0628CE008}" type="presOf" srcId="{4E3BE0F2-9392-4521-9857-F3A8B2F8B9E5}" destId="{522D7629-72DE-414A-91EA-3440033FED60}" srcOrd="0" destOrd="0" presId="urn:microsoft.com/office/officeart/2005/8/layout/bProcess4"/>
    <dgm:cxn modelId="{1BFD132B-4A1B-4CA2-A64C-DF26D2D1CD1C}" type="presOf" srcId="{0D04BAEC-22B2-40A3-8CE2-EFDBC6A9B0B4}" destId="{CB4634E2-47FE-49F3-BACE-A9E01EA966FD}" srcOrd="0" destOrd="0" presId="urn:microsoft.com/office/officeart/2005/8/layout/bProcess4"/>
    <dgm:cxn modelId="{844D61DA-B7C9-4ACF-8339-0F687264C4BB}" srcId="{B4BEAA29-D868-49B8-A96E-6CB3E60A39FA}" destId="{45392EFB-1C1C-4109-B3CB-11E17A00CD7E}" srcOrd="4" destOrd="0" parTransId="{23723056-CA5C-4738-92FA-67D821A1DECE}" sibTransId="{0A7BC471-2664-4C7E-A58C-45D7AB9E7104}"/>
    <dgm:cxn modelId="{C15E31BD-709B-4D7F-A3DD-7D4036377E4B}" type="presOf" srcId="{B4BEAA29-D868-49B8-A96E-6CB3E60A39FA}" destId="{BA2732E3-C810-4ABA-AB3F-DD7806A11099}" srcOrd="0" destOrd="0" presId="urn:microsoft.com/office/officeart/2005/8/layout/bProcess4"/>
    <dgm:cxn modelId="{C0FA4BE0-CBFC-4BDE-8519-7CDA03C71814}" type="presOf" srcId="{45392EFB-1C1C-4109-B3CB-11E17A00CD7E}" destId="{3942CD19-3BC6-4468-AE2C-F42463BE923A}" srcOrd="0" destOrd="0" presId="urn:microsoft.com/office/officeart/2005/8/layout/bProcess4"/>
    <dgm:cxn modelId="{96563268-E7B7-42E6-889F-DDCAFEA11ABB}" type="presParOf" srcId="{BA2732E3-C810-4ABA-AB3F-DD7806A11099}" destId="{1E71CA6F-B7C2-41B5-BAEF-E55C24EF610E}" srcOrd="0" destOrd="0" presId="urn:microsoft.com/office/officeart/2005/8/layout/bProcess4"/>
    <dgm:cxn modelId="{BBC98FD8-FE5B-422C-BB85-4B4A9D8255EB}" type="presParOf" srcId="{1E71CA6F-B7C2-41B5-BAEF-E55C24EF610E}" destId="{3AB070F2-2881-4DAD-AC1B-EC6E44395B7B}" srcOrd="0" destOrd="0" presId="urn:microsoft.com/office/officeart/2005/8/layout/bProcess4"/>
    <dgm:cxn modelId="{AD94F901-57B9-42F2-89A6-FB4030BF80D6}" type="presParOf" srcId="{1E71CA6F-B7C2-41B5-BAEF-E55C24EF610E}" destId="{8A3AA633-2190-4EA1-A5DB-80353479552B}" srcOrd="1" destOrd="0" presId="urn:microsoft.com/office/officeart/2005/8/layout/bProcess4"/>
    <dgm:cxn modelId="{1C4CBBB5-250C-4B30-BBCA-E9FB2A0F3A08}" type="presParOf" srcId="{BA2732E3-C810-4ABA-AB3F-DD7806A11099}" destId="{CB4634E2-47FE-49F3-BACE-A9E01EA966FD}" srcOrd="1" destOrd="0" presId="urn:microsoft.com/office/officeart/2005/8/layout/bProcess4"/>
    <dgm:cxn modelId="{43060DCB-9940-4F51-96A3-02E7DEB876DC}" type="presParOf" srcId="{BA2732E3-C810-4ABA-AB3F-DD7806A11099}" destId="{4D68A629-AB39-4A0A-B8EF-EB5B26E59DFD}" srcOrd="2" destOrd="0" presId="urn:microsoft.com/office/officeart/2005/8/layout/bProcess4"/>
    <dgm:cxn modelId="{0083E18F-6135-49FB-8938-DABA60C2C50C}" type="presParOf" srcId="{4D68A629-AB39-4A0A-B8EF-EB5B26E59DFD}" destId="{B6FB96DB-9EA4-4BFD-9463-59690F594E8B}" srcOrd="0" destOrd="0" presId="urn:microsoft.com/office/officeart/2005/8/layout/bProcess4"/>
    <dgm:cxn modelId="{A498063B-D869-47E9-BBCE-B132FA05E1DD}" type="presParOf" srcId="{4D68A629-AB39-4A0A-B8EF-EB5B26E59DFD}" destId="{4ABD91E7-0F7F-4B9C-9B24-563E02947C8E}" srcOrd="1" destOrd="0" presId="urn:microsoft.com/office/officeart/2005/8/layout/bProcess4"/>
    <dgm:cxn modelId="{5631505B-1795-4794-B6E9-137DB20219AA}" type="presParOf" srcId="{BA2732E3-C810-4ABA-AB3F-DD7806A11099}" destId="{2FA37D49-579A-408A-9CA8-B18000B9701F}" srcOrd="3" destOrd="0" presId="urn:microsoft.com/office/officeart/2005/8/layout/bProcess4"/>
    <dgm:cxn modelId="{F5E9399E-1F87-4650-9FBD-183B712E7E43}" type="presParOf" srcId="{BA2732E3-C810-4ABA-AB3F-DD7806A11099}" destId="{B00C21A1-120B-4818-96C0-EA479587FBB0}" srcOrd="4" destOrd="0" presId="urn:microsoft.com/office/officeart/2005/8/layout/bProcess4"/>
    <dgm:cxn modelId="{1B5AA99B-D061-43C8-8EC4-A44D982F4AB9}" type="presParOf" srcId="{B00C21A1-120B-4818-96C0-EA479587FBB0}" destId="{F6A7EF98-21BA-4FEA-9C6C-83BE151D8F6C}" srcOrd="0" destOrd="0" presId="urn:microsoft.com/office/officeart/2005/8/layout/bProcess4"/>
    <dgm:cxn modelId="{956B60B2-05B2-48DD-806C-F19652417EA8}" type="presParOf" srcId="{B00C21A1-120B-4818-96C0-EA479587FBB0}" destId="{F7B9883E-EC4D-477D-ACEF-0580EB016315}" srcOrd="1" destOrd="0" presId="urn:microsoft.com/office/officeart/2005/8/layout/bProcess4"/>
    <dgm:cxn modelId="{942B197A-D39C-420F-A2D9-8E0304C10C87}" type="presParOf" srcId="{BA2732E3-C810-4ABA-AB3F-DD7806A11099}" destId="{C2A5D219-3E3D-4C97-B4A5-84F323C1F18F}" srcOrd="5" destOrd="0" presId="urn:microsoft.com/office/officeart/2005/8/layout/bProcess4"/>
    <dgm:cxn modelId="{0D03DAD1-8B72-42A1-89F8-D48903C45AEC}" type="presParOf" srcId="{BA2732E3-C810-4ABA-AB3F-DD7806A11099}" destId="{4CA496D3-7D4A-46D6-89DB-80B30305E52F}" srcOrd="6" destOrd="0" presId="urn:microsoft.com/office/officeart/2005/8/layout/bProcess4"/>
    <dgm:cxn modelId="{C4D0CA7E-E7A4-4B1E-BF88-121D8036097F}" type="presParOf" srcId="{4CA496D3-7D4A-46D6-89DB-80B30305E52F}" destId="{873764B3-A008-4991-8320-7D33F901C4F6}" srcOrd="0" destOrd="0" presId="urn:microsoft.com/office/officeart/2005/8/layout/bProcess4"/>
    <dgm:cxn modelId="{3810CF82-F7CD-4FEE-A79F-DF7B9259BC67}" type="presParOf" srcId="{4CA496D3-7D4A-46D6-89DB-80B30305E52F}" destId="{0B0ACEF8-7130-459E-BBBE-CDA64B3D9743}" srcOrd="1" destOrd="0" presId="urn:microsoft.com/office/officeart/2005/8/layout/bProcess4"/>
    <dgm:cxn modelId="{1C320A54-D5F5-4768-BBA4-CFE927EFA8F6}" type="presParOf" srcId="{BA2732E3-C810-4ABA-AB3F-DD7806A11099}" destId="{141DBD36-21AF-4782-A13F-902800FCF180}" srcOrd="7" destOrd="0" presId="urn:microsoft.com/office/officeart/2005/8/layout/bProcess4"/>
    <dgm:cxn modelId="{874D72BF-FB37-4849-963A-C169F52CEB13}" type="presParOf" srcId="{BA2732E3-C810-4ABA-AB3F-DD7806A11099}" destId="{137CE81E-67CE-4A37-B979-30DEFF9FFBD3}" srcOrd="8" destOrd="0" presId="urn:microsoft.com/office/officeart/2005/8/layout/bProcess4"/>
    <dgm:cxn modelId="{161F38D3-9B05-452B-905F-F580CDE3E9BB}" type="presParOf" srcId="{137CE81E-67CE-4A37-B979-30DEFF9FFBD3}" destId="{3AE1A95E-E92E-4752-B06C-8452E1567397}" srcOrd="0" destOrd="0" presId="urn:microsoft.com/office/officeart/2005/8/layout/bProcess4"/>
    <dgm:cxn modelId="{7ECD52F6-08DC-4975-8909-5D2F7CF2CAE5}" type="presParOf" srcId="{137CE81E-67CE-4A37-B979-30DEFF9FFBD3}" destId="{3942CD19-3BC6-4468-AE2C-F42463BE923A}" srcOrd="1" destOrd="0" presId="urn:microsoft.com/office/officeart/2005/8/layout/bProcess4"/>
    <dgm:cxn modelId="{1F967AB1-01F0-465E-848B-9F5FBDD550DF}" type="presParOf" srcId="{BA2732E3-C810-4ABA-AB3F-DD7806A11099}" destId="{A34D4223-D80D-4658-923C-AB6EC5F2E254}" srcOrd="9" destOrd="0" presId="urn:microsoft.com/office/officeart/2005/8/layout/bProcess4"/>
    <dgm:cxn modelId="{D078FA5B-0A31-4E69-9F31-F83C7D8C6F79}" type="presParOf" srcId="{BA2732E3-C810-4ABA-AB3F-DD7806A11099}" destId="{9E8C415E-DD22-4E73-BA61-8F909CF748EB}" srcOrd="10" destOrd="0" presId="urn:microsoft.com/office/officeart/2005/8/layout/bProcess4"/>
    <dgm:cxn modelId="{901DFCCC-ACFF-4A64-9F85-787DA29A2652}" type="presParOf" srcId="{9E8C415E-DD22-4E73-BA61-8F909CF748EB}" destId="{F6D277D6-F438-4FEF-BBDA-2196D4D0ABA1}" srcOrd="0" destOrd="0" presId="urn:microsoft.com/office/officeart/2005/8/layout/bProcess4"/>
    <dgm:cxn modelId="{ECB40BB1-834D-4E03-BA93-A448A7CE18FF}" type="presParOf" srcId="{9E8C415E-DD22-4E73-BA61-8F909CF748EB}" destId="{DEA3A9F0-2514-480D-B710-1721E1FB2EEF}" srcOrd="1" destOrd="0" presId="urn:microsoft.com/office/officeart/2005/8/layout/bProcess4"/>
    <dgm:cxn modelId="{511485C2-B94A-4C0A-BF8A-AE8A3EAB1EA2}" type="presParOf" srcId="{BA2732E3-C810-4ABA-AB3F-DD7806A11099}" destId="{ED765416-3EE0-4DFB-95F7-1DD7DDC2171D}" srcOrd="11" destOrd="0" presId="urn:microsoft.com/office/officeart/2005/8/layout/bProcess4"/>
    <dgm:cxn modelId="{2AE95079-6086-46DB-9E34-CD560A332077}" type="presParOf" srcId="{BA2732E3-C810-4ABA-AB3F-DD7806A11099}" destId="{95A5F388-A501-450C-9265-2E1F3FC6024F}" srcOrd="12" destOrd="0" presId="urn:microsoft.com/office/officeart/2005/8/layout/bProcess4"/>
    <dgm:cxn modelId="{AA115A45-EF65-4DA1-9D05-C6B81CBA8B9F}" type="presParOf" srcId="{95A5F388-A501-450C-9265-2E1F3FC6024F}" destId="{A11E0B61-9EA1-4CA3-A0DB-3D47EC22E3EE}" srcOrd="0" destOrd="0" presId="urn:microsoft.com/office/officeart/2005/8/layout/bProcess4"/>
    <dgm:cxn modelId="{583BA8AD-528E-4941-BA85-F485CFD0278D}" type="presParOf" srcId="{95A5F388-A501-450C-9265-2E1F3FC6024F}" destId="{6FC9B817-BB5F-4E71-A736-9EB9E7189762}" srcOrd="1" destOrd="0" presId="urn:microsoft.com/office/officeart/2005/8/layout/bProcess4"/>
    <dgm:cxn modelId="{483FF2E8-4838-4F06-B15C-5AE83DC6ED01}" type="presParOf" srcId="{BA2732E3-C810-4ABA-AB3F-DD7806A11099}" destId="{39966D0B-494D-4EBC-886B-C027A4AB2339}" srcOrd="13" destOrd="0" presId="urn:microsoft.com/office/officeart/2005/8/layout/bProcess4"/>
    <dgm:cxn modelId="{47C7E3C1-EB36-4A97-ABB9-4DE1336724F7}" type="presParOf" srcId="{BA2732E3-C810-4ABA-AB3F-DD7806A11099}" destId="{2E37F797-E4D8-46A9-A545-1CA453E0DEC4}" srcOrd="14" destOrd="0" presId="urn:microsoft.com/office/officeart/2005/8/layout/bProcess4"/>
    <dgm:cxn modelId="{79CB9802-C64B-4E86-8D44-5A2A4B7E8322}" type="presParOf" srcId="{2E37F797-E4D8-46A9-A545-1CA453E0DEC4}" destId="{23E5E2C0-AE12-496C-99DE-87A3FF2B7C77}" srcOrd="0" destOrd="0" presId="urn:microsoft.com/office/officeart/2005/8/layout/bProcess4"/>
    <dgm:cxn modelId="{46224B7A-97BC-4CE3-97CE-DA1B8509FB2E}" type="presParOf" srcId="{2E37F797-E4D8-46A9-A545-1CA453E0DEC4}" destId="{3859CF2E-3C7A-48CA-B9B8-D8633F78466B}" srcOrd="1" destOrd="0" presId="urn:microsoft.com/office/officeart/2005/8/layout/bProcess4"/>
    <dgm:cxn modelId="{B84741EE-693F-4093-A37B-1D65C18C19DE}" type="presParOf" srcId="{BA2732E3-C810-4ABA-AB3F-DD7806A11099}" destId="{13E6005A-8BD3-4390-BFFF-7416C9AABCEA}" srcOrd="15" destOrd="0" presId="urn:microsoft.com/office/officeart/2005/8/layout/bProcess4"/>
    <dgm:cxn modelId="{84107464-60D5-46D3-A971-A1EFF1F28A19}" type="presParOf" srcId="{BA2732E3-C810-4ABA-AB3F-DD7806A11099}" destId="{48C5A0CE-05DD-4220-B546-C11F7B6186AF}" srcOrd="16" destOrd="0" presId="urn:microsoft.com/office/officeart/2005/8/layout/bProcess4"/>
    <dgm:cxn modelId="{A95A37A6-637A-40D2-BC7C-0BAA8BA3DEE6}" type="presParOf" srcId="{48C5A0CE-05DD-4220-B546-C11F7B6186AF}" destId="{8E644318-81A9-4AD5-B3B2-63288BCF9479}" srcOrd="0" destOrd="0" presId="urn:microsoft.com/office/officeart/2005/8/layout/bProcess4"/>
    <dgm:cxn modelId="{75E26F60-9B68-4C15-ACEC-E6BD94673BD9}" type="presParOf" srcId="{48C5A0CE-05DD-4220-B546-C11F7B6186AF}" destId="{522D7629-72DE-414A-91EA-3440033FED60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E6F54AD-5834-4E99-87FF-1E7FCC98C34B}" type="doc">
      <dgm:prSet loTypeId="urn:microsoft.com/office/officeart/2005/8/layout/venn2" loCatId="relationship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D0CCA5D-5D4C-4589-B609-DF497AF752D9}">
      <dgm:prSet phldrT="[Текст]" custT="1"/>
      <dgm:spPr/>
      <dgm:t>
        <a:bodyPr/>
        <a:lstStyle/>
        <a:p>
          <a:r>
            <a:rPr lang="uk-UA" sz="2800" dirty="0" smtClean="0"/>
            <a:t>5</a:t>
          </a:r>
          <a:endParaRPr lang="ru-RU" sz="2800" dirty="0"/>
        </a:p>
      </dgm:t>
    </dgm:pt>
    <dgm:pt modelId="{DB2BE7E7-0C06-4CE2-BAEC-1A3AC8161270}" type="parTrans" cxnId="{D1C3DC71-5B42-4278-ACBA-B76C88EC5F57}">
      <dgm:prSet/>
      <dgm:spPr/>
      <dgm:t>
        <a:bodyPr/>
        <a:lstStyle/>
        <a:p>
          <a:endParaRPr lang="ru-RU"/>
        </a:p>
      </dgm:t>
    </dgm:pt>
    <dgm:pt modelId="{BD8E7379-BFDF-4DA4-9042-8F02B0A2574C}" type="sibTrans" cxnId="{D1C3DC71-5B42-4278-ACBA-B76C88EC5F57}">
      <dgm:prSet/>
      <dgm:spPr/>
      <dgm:t>
        <a:bodyPr/>
        <a:lstStyle/>
        <a:p>
          <a:endParaRPr lang="ru-RU"/>
        </a:p>
      </dgm:t>
    </dgm:pt>
    <dgm:pt modelId="{C8300477-A4E8-4324-8E6D-29013E7E1A0F}">
      <dgm:prSet phldrT="[Текст]" custT="1"/>
      <dgm:spPr/>
      <dgm:t>
        <a:bodyPr/>
        <a:lstStyle/>
        <a:p>
          <a:r>
            <a:rPr lang="uk-UA" sz="2800" dirty="0" smtClean="0"/>
            <a:t>4</a:t>
          </a:r>
          <a:endParaRPr lang="ru-RU" sz="2800" dirty="0"/>
        </a:p>
      </dgm:t>
    </dgm:pt>
    <dgm:pt modelId="{C9389F41-AAD2-4831-B780-D47AF4BB92AB}" type="parTrans" cxnId="{9A771A26-50E0-455C-AE2A-D2BEAE81DAB4}">
      <dgm:prSet/>
      <dgm:spPr/>
      <dgm:t>
        <a:bodyPr/>
        <a:lstStyle/>
        <a:p>
          <a:endParaRPr lang="ru-RU"/>
        </a:p>
      </dgm:t>
    </dgm:pt>
    <dgm:pt modelId="{88698EEF-B08F-4350-8355-2940802612E4}" type="sibTrans" cxnId="{9A771A26-50E0-455C-AE2A-D2BEAE81DAB4}">
      <dgm:prSet/>
      <dgm:spPr/>
      <dgm:t>
        <a:bodyPr/>
        <a:lstStyle/>
        <a:p>
          <a:endParaRPr lang="ru-RU"/>
        </a:p>
      </dgm:t>
    </dgm:pt>
    <dgm:pt modelId="{E1E90D30-3CDC-4630-867F-5E3D84169614}">
      <dgm:prSet custT="1"/>
      <dgm:spPr/>
      <dgm:t>
        <a:bodyPr/>
        <a:lstStyle/>
        <a:p>
          <a:r>
            <a:rPr lang="uk-UA" sz="3200" dirty="0" smtClean="0"/>
            <a:t>2</a:t>
          </a:r>
          <a:endParaRPr lang="ru-RU" sz="3200" dirty="0" smtClean="0"/>
        </a:p>
      </dgm:t>
    </dgm:pt>
    <dgm:pt modelId="{AF4E52A1-BA77-400F-9F8A-714A5D170D21}" type="parTrans" cxnId="{787BEDD1-3E02-42F8-83E9-FC20E4DF734E}">
      <dgm:prSet/>
      <dgm:spPr/>
      <dgm:t>
        <a:bodyPr/>
        <a:lstStyle/>
        <a:p>
          <a:endParaRPr lang="ru-RU"/>
        </a:p>
      </dgm:t>
    </dgm:pt>
    <dgm:pt modelId="{4B28BE84-BAC2-48B9-9A5A-4B672F4E19EC}" type="sibTrans" cxnId="{787BEDD1-3E02-42F8-83E9-FC20E4DF734E}">
      <dgm:prSet/>
      <dgm:spPr/>
      <dgm:t>
        <a:bodyPr/>
        <a:lstStyle/>
        <a:p>
          <a:endParaRPr lang="ru-RU"/>
        </a:p>
      </dgm:t>
    </dgm:pt>
    <dgm:pt modelId="{042F2B6A-AA0E-44B7-8A16-702031978962}">
      <dgm:prSet custT="1"/>
      <dgm:spPr>
        <a:solidFill>
          <a:srgbClr val="FF0000"/>
        </a:solidFill>
      </dgm:spPr>
      <dgm:t>
        <a:bodyPr/>
        <a:lstStyle/>
        <a:p>
          <a:r>
            <a:rPr lang="uk-UA" sz="3600" b="1" dirty="0" smtClean="0"/>
            <a:t>1</a:t>
          </a:r>
          <a:endParaRPr lang="ru-RU" sz="3600" b="1" dirty="0" smtClean="0"/>
        </a:p>
      </dgm:t>
    </dgm:pt>
    <dgm:pt modelId="{79CB0D3C-3C40-40F6-B1EF-00E469F5C9B8}" type="parTrans" cxnId="{528AEB3B-07F8-40BB-80DD-2933F3266E0C}">
      <dgm:prSet/>
      <dgm:spPr/>
      <dgm:t>
        <a:bodyPr/>
        <a:lstStyle/>
        <a:p>
          <a:endParaRPr lang="ru-RU"/>
        </a:p>
      </dgm:t>
    </dgm:pt>
    <dgm:pt modelId="{31DD2804-3375-4CB0-BEE5-053761F03730}" type="sibTrans" cxnId="{528AEB3B-07F8-40BB-80DD-2933F3266E0C}">
      <dgm:prSet/>
      <dgm:spPr/>
      <dgm:t>
        <a:bodyPr/>
        <a:lstStyle/>
        <a:p>
          <a:endParaRPr lang="ru-RU"/>
        </a:p>
      </dgm:t>
    </dgm:pt>
    <dgm:pt modelId="{51A14CFE-D429-4EC8-9474-B4C8D500E017}">
      <dgm:prSet phldrT="[Текст]" custT="1"/>
      <dgm:spPr/>
      <dgm:t>
        <a:bodyPr/>
        <a:lstStyle/>
        <a:p>
          <a:r>
            <a:rPr lang="uk-UA" sz="3600" dirty="0" smtClean="0"/>
            <a:t>3</a:t>
          </a:r>
          <a:endParaRPr lang="ru-RU" sz="3600" dirty="0"/>
        </a:p>
      </dgm:t>
    </dgm:pt>
    <dgm:pt modelId="{D3B425FA-91B7-4844-95FA-7846CD6A3E32}" type="sibTrans" cxnId="{AD320A64-D3D7-47E9-989C-533D7BF81138}">
      <dgm:prSet/>
      <dgm:spPr/>
      <dgm:t>
        <a:bodyPr/>
        <a:lstStyle/>
        <a:p>
          <a:endParaRPr lang="ru-RU"/>
        </a:p>
      </dgm:t>
    </dgm:pt>
    <dgm:pt modelId="{B1190348-DDFE-4D87-AD0C-DF058338A1BC}" type="parTrans" cxnId="{AD320A64-D3D7-47E9-989C-533D7BF81138}">
      <dgm:prSet/>
      <dgm:spPr/>
      <dgm:t>
        <a:bodyPr/>
        <a:lstStyle/>
        <a:p>
          <a:endParaRPr lang="ru-RU"/>
        </a:p>
      </dgm:t>
    </dgm:pt>
    <dgm:pt modelId="{26386EAB-A73B-4CB3-A970-5FFB935E14C0}" type="pres">
      <dgm:prSet presAssocID="{5E6F54AD-5834-4E99-87FF-1E7FCC98C34B}" presName="Name0" presStyleCnt="0">
        <dgm:presLayoutVars>
          <dgm:chMax val="7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F6C002B-D24C-4837-AB5D-D40A16B19C53}" type="pres">
      <dgm:prSet presAssocID="{5E6F54AD-5834-4E99-87FF-1E7FCC98C34B}" presName="comp1" presStyleCnt="0"/>
      <dgm:spPr/>
    </dgm:pt>
    <dgm:pt modelId="{C0717467-50BF-4025-8774-137CEC5E9836}" type="pres">
      <dgm:prSet presAssocID="{5E6F54AD-5834-4E99-87FF-1E7FCC98C34B}" presName="circle1" presStyleLbl="node1" presStyleIdx="0" presStyleCnt="5" custScaleX="111934" custScaleY="91803"/>
      <dgm:spPr/>
      <dgm:t>
        <a:bodyPr/>
        <a:lstStyle/>
        <a:p>
          <a:endParaRPr lang="ru-RU"/>
        </a:p>
      </dgm:t>
    </dgm:pt>
    <dgm:pt modelId="{0BDECB5D-1574-4ACF-B409-475E1D28D14F}" type="pres">
      <dgm:prSet presAssocID="{5E6F54AD-5834-4E99-87FF-1E7FCC98C34B}" presName="c1text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E0ADBE-68F3-4F01-A5F6-93F22F1233AD}" type="pres">
      <dgm:prSet presAssocID="{5E6F54AD-5834-4E99-87FF-1E7FCC98C34B}" presName="comp2" presStyleCnt="0"/>
      <dgm:spPr/>
    </dgm:pt>
    <dgm:pt modelId="{27E1852A-C59B-46C2-A066-034B761F36E5}" type="pres">
      <dgm:prSet presAssocID="{5E6F54AD-5834-4E99-87FF-1E7FCC98C34B}" presName="circle2" presStyleLbl="node1" presStyleIdx="1" presStyleCnt="5" custScaleX="95891" custScaleY="84288" custLinFactNeighborX="775" custLinFactNeighborY="-5464"/>
      <dgm:spPr/>
      <dgm:t>
        <a:bodyPr/>
        <a:lstStyle/>
        <a:p>
          <a:endParaRPr lang="ru-RU"/>
        </a:p>
      </dgm:t>
    </dgm:pt>
    <dgm:pt modelId="{D8FE4D30-5478-49F1-9EE2-15AB82F9B960}" type="pres">
      <dgm:prSet presAssocID="{5E6F54AD-5834-4E99-87FF-1E7FCC98C34B}" presName="c2text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C8B6A7-8254-4439-A958-E9ADCE8F0809}" type="pres">
      <dgm:prSet presAssocID="{5E6F54AD-5834-4E99-87FF-1E7FCC98C34B}" presName="comp3" presStyleCnt="0"/>
      <dgm:spPr/>
    </dgm:pt>
    <dgm:pt modelId="{E384BFCD-5F42-4720-9A87-DAFA02B93C33}" type="pres">
      <dgm:prSet presAssocID="{5E6F54AD-5834-4E99-87FF-1E7FCC98C34B}" presName="circle3" presStyleLbl="node1" presStyleIdx="2" presStyleCnt="5" custScaleX="98855" custScaleY="77273" custLinFactNeighborX="2655" custLinFactNeighborY="-15000"/>
      <dgm:spPr/>
      <dgm:t>
        <a:bodyPr/>
        <a:lstStyle/>
        <a:p>
          <a:endParaRPr lang="ru-RU"/>
        </a:p>
      </dgm:t>
    </dgm:pt>
    <dgm:pt modelId="{E7AE0ECE-2462-49A8-9E5C-2E31C7A4DE2E}" type="pres">
      <dgm:prSet presAssocID="{5E6F54AD-5834-4E99-87FF-1E7FCC98C34B}" presName="c3text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DA550D-98BD-4595-8B2A-E35990C27393}" type="pres">
      <dgm:prSet presAssocID="{5E6F54AD-5834-4E99-87FF-1E7FCC98C34B}" presName="comp4" presStyleCnt="0"/>
      <dgm:spPr/>
    </dgm:pt>
    <dgm:pt modelId="{81C72D30-C718-4BC5-B592-1DBBD4FC7FB7}" type="pres">
      <dgm:prSet presAssocID="{5E6F54AD-5834-4E99-87FF-1E7FCC98C34B}" presName="circle4" presStyleLbl="node1" presStyleIdx="3" presStyleCnt="5" custScaleX="76264" custScaleY="57516" custLinFactNeighborX="2816" custLinFactNeighborY="-29842"/>
      <dgm:spPr/>
      <dgm:t>
        <a:bodyPr/>
        <a:lstStyle/>
        <a:p>
          <a:endParaRPr lang="ru-RU"/>
        </a:p>
      </dgm:t>
    </dgm:pt>
    <dgm:pt modelId="{9AA50B0A-BD45-4E74-B69A-94009AD2D3A0}" type="pres">
      <dgm:prSet presAssocID="{5E6F54AD-5834-4E99-87FF-1E7FCC98C34B}" presName="c4text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661CDAF-0C2B-42D8-BCA4-586560CDAA1B}" type="pres">
      <dgm:prSet presAssocID="{5E6F54AD-5834-4E99-87FF-1E7FCC98C34B}" presName="comp5" presStyleCnt="0"/>
      <dgm:spPr/>
    </dgm:pt>
    <dgm:pt modelId="{B0A3E8E7-3AFB-4727-819C-F94CCFE5037C}" type="pres">
      <dgm:prSet presAssocID="{5E6F54AD-5834-4E99-87FF-1E7FCC98C34B}" presName="circle5" presStyleLbl="node1" presStyleIdx="4" presStyleCnt="5" custScaleX="48602" custScaleY="40763" custLinFactNeighborX="1549" custLinFactNeighborY="-54969"/>
      <dgm:spPr/>
      <dgm:t>
        <a:bodyPr/>
        <a:lstStyle/>
        <a:p>
          <a:endParaRPr lang="ru-RU"/>
        </a:p>
      </dgm:t>
    </dgm:pt>
    <dgm:pt modelId="{8D6A6E3F-FF9C-4E38-9494-3108C5BC8294}" type="pres">
      <dgm:prSet presAssocID="{5E6F54AD-5834-4E99-87FF-1E7FCC98C34B}" presName="c5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28AEB3B-07F8-40BB-80DD-2933F3266E0C}" srcId="{5E6F54AD-5834-4E99-87FF-1E7FCC98C34B}" destId="{042F2B6A-AA0E-44B7-8A16-702031978962}" srcOrd="4" destOrd="0" parTransId="{79CB0D3C-3C40-40F6-B1EF-00E469F5C9B8}" sibTransId="{31DD2804-3375-4CB0-BEE5-053761F03730}"/>
    <dgm:cxn modelId="{9A771A26-50E0-455C-AE2A-D2BEAE81DAB4}" srcId="{5E6F54AD-5834-4E99-87FF-1E7FCC98C34B}" destId="{C8300477-A4E8-4324-8E6D-29013E7E1A0F}" srcOrd="1" destOrd="0" parTransId="{C9389F41-AAD2-4831-B780-D47AF4BB92AB}" sibTransId="{88698EEF-B08F-4350-8355-2940802612E4}"/>
    <dgm:cxn modelId="{4CACE6D8-143B-41EE-AC8E-504AA99C018A}" type="presOf" srcId="{51A14CFE-D429-4EC8-9474-B4C8D500E017}" destId="{E7AE0ECE-2462-49A8-9E5C-2E31C7A4DE2E}" srcOrd="1" destOrd="0" presId="urn:microsoft.com/office/officeart/2005/8/layout/venn2"/>
    <dgm:cxn modelId="{2B8A11E0-B779-4423-8502-2A6B258C2CB2}" type="presOf" srcId="{FD0CCA5D-5D4C-4589-B609-DF497AF752D9}" destId="{C0717467-50BF-4025-8774-137CEC5E9836}" srcOrd="0" destOrd="0" presId="urn:microsoft.com/office/officeart/2005/8/layout/venn2"/>
    <dgm:cxn modelId="{AF4384F7-AFDB-42A1-8F5B-BE052DA252AC}" type="presOf" srcId="{51A14CFE-D429-4EC8-9474-B4C8D500E017}" destId="{E384BFCD-5F42-4720-9A87-DAFA02B93C33}" srcOrd="0" destOrd="0" presId="urn:microsoft.com/office/officeart/2005/8/layout/venn2"/>
    <dgm:cxn modelId="{AD320A64-D3D7-47E9-989C-533D7BF81138}" srcId="{5E6F54AD-5834-4E99-87FF-1E7FCC98C34B}" destId="{51A14CFE-D429-4EC8-9474-B4C8D500E017}" srcOrd="2" destOrd="0" parTransId="{B1190348-DDFE-4D87-AD0C-DF058338A1BC}" sibTransId="{D3B425FA-91B7-4844-95FA-7846CD6A3E32}"/>
    <dgm:cxn modelId="{0EA2501A-9C64-4140-A94C-4B7DB3F7270B}" type="presOf" srcId="{FD0CCA5D-5D4C-4589-B609-DF497AF752D9}" destId="{0BDECB5D-1574-4ACF-B409-475E1D28D14F}" srcOrd="1" destOrd="0" presId="urn:microsoft.com/office/officeart/2005/8/layout/venn2"/>
    <dgm:cxn modelId="{BB094B22-3477-4156-9631-2DD0B05297F9}" type="presOf" srcId="{5E6F54AD-5834-4E99-87FF-1E7FCC98C34B}" destId="{26386EAB-A73B-4CB3-A970-5FFB935E14C0}" srcOrd="0" destOrd="0" presId="urn:microsoft.com/office/officeart/2005/8/layout/venn2"/>
    <dgm:cxn modelId="{DBAE3F7E-E00A-4DC3-AE1C-E0D372AB3037}" type="presOf" srcId="{042F2B6A-AA0E-44B7-8A16-702031978962}" destId="{8D6A6E3F-FF9C-4E38-9494-3108C5BC8294}" srcOrd="1" destOrd="0" presId="urn:microsoft.com/office/officeart/2005/8/layout/venn2"/>
    <dgm:cxn modelId="{D1C3DC71-5B42-4278-ACBA-B76C88EC5F57}" srcId="{5E6F54AD-5834-4E99-87FF-1E7FCC98C34B}" destId="{FD0CCA5D-5D4C-4589-B609-DF497AF752D9}" srcOrd="0" destOrd="0" parTransId="{DB2BE7E7-0C06-4CE2-BAEC-1A3AC8161270}" sibTransId="{BD8E7379-BFDF-4DA4-9042-8F02B0A2574C}"/>
    <dgm:cxn modelId="{D967DD7A-1FAC-470C-A51A-3CCA0E831D33}" type="presOf" srcId="{C8300477-A4E8-4324-8E6D-29013E7E1A0F}" destId="{27E1852A-C59B-46C2-A066-034B761F36E5}" srcOrd="0" destOrd="0" presId="urn:microsoft.com/office/officeart/2005/8/layout/venn2"/>
    <dgm:cxn modelId="{7D7596DF-6B86-4AF8-B997-BC28A78D31F5}" type="presOf" srcId="{E1E90D30-3CDC-4630-867F-5E3D84169614}" destId="{9AA50B0A-BD45-4E74-B69A-94009AD2D3A0}" srcOrd="1" destOrd="0" presId="urn:microsoft.com/office/officeart/2005/8/layout/venn2"/>
    <dgm:cxn modelId="{F83BBE3C-8404-45EE-8F87-A31760220B55}" type="presOf" srcId="{042F2B6A-AA0E-44B7-8A16-702031978962}" destId="{B0A3E8E7-3AFB-4727-819C-F94CCFE5037C}" srcOrd="0" destOrd="0" presId="urn:microsoft.com/office/officeart/2005/8/layout/venn2"/>
    <dgm:cxn modelId="{2F1016E0-FE50-45F5-AF75-509AA0ED8C7C}" type="presOf" srcId="{C8300477-A4E8-4324-8E6D-29013E7E1A0F}" destId="{D8FE4D30-5478-49F1-9EE2-15AB82F9B960}" srcOrd="1" destOrd="0" presId="urn:microsoft.com/office/officeart/2005/8/layout/venn2"/>
    <dgm:cxn modelId="{FE0BEB04-C0F5-4F3B-B4BC-88FE22EF6E29}" type="presOf" srcId="{E1E90D30-3CDC-4630-867F-5E3D84169614}" destId="{81C72D30-C718-4BC5-B592-1DBBD4FC7FB7}" srcOrd="0" destOrd="0" presId="urn:microsoft.com/office/officeart/2005/8/layout/venn2"/>
    <dgm:cxn modelId="{787BEDD1-3E02-42F8-83E9-FC20E4DF734E}" srcId="{5E6F54AD-5834-4E99-87FF-1E7FCC98C34B}" destId="{E1E90D30-3CDC-4630-867F-5E3D84169614}" srcOrd="3" destOrd="0" parTransId="{AF4E52A1-BA77-400F-9F8A-714A5D170D21}" sibTransId="{4B28BE84-BAC2-48B9-9A5A-4B672F4E19EC}"/>
    <dgm:cxn modelId="{5A7919A2-71D0-445D-93A7-C3993BCAC79D}" type="presParOf" srcId="{26386EAB-A73B-4CB3-A970-5FFB935E14C0}" destId="{6F6C002B-D24C-4837-AB5D-D40A16B19C53}" srcOrd="0" destOrd="0" presId="urn:microsoft.com/office/officeart/2005/8/layout/venn2"/>
    <dgm:cxn modelId="{E322582D-3050-4C02-9B0A-4BB897FA815C}" type="presParOf" srcId="{6F6C002B-D24C-4837-AB5D-D40A16B19C53}" destId="{C0717467-50BF-4025-8774-137CEC5E9836}" srcOrd="0" destOrd="0" presId="urn:microsoft.com/office/officeart/2005/8/layout/venn2"/>
    <dgm:cxn modelId="{54CB0350-35E0-40BA-8097-83E3F5A235E5}" type="presParOf" srcId="{6F6C002B-D24C-4837-AB5D-D40A16B19C53}" destId="{0BDECB5D-1574-4ACF-B409-475E1D28D14F}" srcOrd="1" destOrd="0" presId="urn:microsoft.com/office/officeart/2005/8/layout/venn2"/>
    <dgm:cxn modelId="{8B699655-36A6-45E8-A478-127633A9AD24}" type="presParOf" srcId="{26386EAB-A73B-4CB3-A970-5FFB935E14C0}" destId="{96E0ADBE-68F3-4F01-A5F6-93F22F1233AD}" srcOrd="1" destOrd="0" presId="urn:microsoft.com/office/officeart/2005/8/layout/venn2"/>
    <dgm:cxn modelId="{32DD3D9D-1F43-463A-BF2F-A17255DB7167}" type="presParOf" srcId="{96E0ADBE-68F3-4F01-A5F6-93F22F1233AD}" destId="{27E1852A-C59B-46C2-A066-034B761F36E5}" srcOrd="0" destOrd="0" presId="urn:microsoft.com/office/officeart/2005/8/layout/venn2"/>
    <dgm:cxn modelId="{DF309260-A2FC-49EA-A001-35E9445A982A}" type="presParOf" srcId="{96E0ADBE-68F3-4F01-A5F6-93F22F1233AD}" destId="{D8FE4D30-5478-49F1-9EE2-15AB82F9B960}" srcOrd="1" destOrd="0" presId="urn:microsoft.com/office/officeart/2005/8/layout/venn2"/>
    <dgm:cxn modelId="{71729FA1-50E3-450F-BD84-5B26706E151D}" type="presParOf" srcId="{26386EAB-A73B-4CB3-A970-5FFB935E14C0}" destId="{A6C8B6A7-8254-4439-A958-E9ADCE8F0809}" srcOrd="2" destOrd="0" presId="urn:microsoft.com/office/officeart/2005/8/layout/venn2"/>
    <dgm:cxn modelId="{C37187FF-A9E2-41D8-8C68-8FA44E5A229B}" type="presParOf" srcId="{A6C8B6A7-8254-4439-A958-E9ADCE8F0809}" destId="{E384BFCD-5F42-4720-9A87-DAFA02B93C33}" srcOrd="0" destOrd="0" presId="urn:microsoft.com/office/officeart/2005/8/layout/venn2"/>
    <dgm:cxn modelId="{27413D90-DE37-4C20-97A1-12DFB5A81AF0}" type="presParOf" srcId="{A6C8B6A7-8254-4439-A958-E9ADCE8F0809}" destId="{E7AE0ECE-2462-49A8-9E5C-2E31C7A4DE2E}" srcOrd="1" destOrd="0" presId="urn:microsoft.com/office/officeart/2005/8/layout/venn2"/>
    <dgm:cxn modelId="{9170F0EA-2DAF-4087-80C0-E120CF37BF52}" type="presParOf" srcId="{26386EAB-A73B-4CB3-A970-5FFB935E14C0}" destId="{6EDA550D-98BD-4595-8B2A-E35990C27393}" srcOrd="3" destOrd="0" presId="urn:microsoft.com/office/officeart/2005/8/layout/venn2"/>
    <dgm:cxn modelId="{52E5FDFC-E7D5-4698-83C9-542C1400428D}" type="presParOf" srcId="{6EDA550D-98BD-4595-8B2A-E35990C27393}" destId="{81C72D30-C718-4BC5-B592-1DBBD4FC7FB7}" srcOrd="0" destOrd="0" presId="urn:microsoft.com/office/officeart/2005/8/layout/venn2"/>
    <dgm:cxn modelId="{674C2B80-5CE0-45C2-BF91-8130CB29CFAD}" type="presParOf" srcId="{6EDA550D-98BD-4595-8B2A-E35990C27393}" destId="{9AA50B0A-BD45-4E74-B69A-94009AD2D3A0}" srcOrd="1" destOrd="0" presId="urn:microsoft.com/office/officeart/2005/8/layout/venn2"/>
    <dgm:cxn modelId="{FE60CBCC-6EBF-4206-B0AB-E41272A3478D}" type="presParOf" srcId="{26386EAB-A73B-4CB3-A970-5FFB935E14C0}" destId="{6661CDAF-0C2B-42D8-BCA4-586560CDAA1B}" srcOrd="4" destOrd="0" presId="urn:microsoft.com/office/officeart/2005/8/layout/venn2"/>
    <dgm:cxn modelId="{211D2247-1454-441F-AB71-0F8ABF78BCD5}" type="presParOf" srcId="{6661CDAF-0C2B-42D8-BCA4-586560CDAA1B}" destId="{B0A3E8E7-3AFB-4727-819C-F94CCFE5037C}" srcOrd="0" destOrd="0" presId="urn:microsoft.com/office/officeart/2005/8/layout/venn2"/>
    <dgm:cxn modelId="{5988A346-D737-4289-BFDF-E6206D437DE8}" type="presParOf" srcId="{6661CDAF-0C2B-42D8-BCA4-586560CDAA1B}" destId="{8D6A6E3F-FF9C-4E38-9494-3108C5BC8294}" srcOrd="1" destOrd="0" presId="urn:microsoft.com/office/officeart/2005/8/layout/ven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9F06A10-A656-4AD2-BC93-56BD276FA88B}" type="doc">
      <dgm:prSet loTypeId="urn:microsoft.com/office/officeart/2005/8/layout/vList3" loCatId="picture" qsTypeId="urn:microsoft.com/office/officeart/2005/8/quickstyle/simple1" qsCatId="simple" csTypeId="urn:microsoft.com/office/officeart/2005/8/colors/accent1_2" csCatId="accent1" phldr="1"/>
      <dgm:spPr/>
    </dgm:pt>
    <dgm:pt modelId="{580D464A-4B38-49C1-84AC-264FFCDAA19E}">
      <dgm:prSet phldrT="[Текст]"/>
      <dgm:spPr>
        <a:xfrm rot="10800000">
          <a:off x="654820" y="459"/>
          <a:ext cx="3487750" cy="669695"/>
        </a:xfrm>
        <a:solidFill>
          <a:srgbClr val="1F497D">
            <a:lumMod val="40000"/>
            <a:lumOff val="6000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ru-RU" b="1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"П" - записується все, що сподобалося на уроці, інформація та форми роботи, які викликали позитивні емоції, або на думку учня/учениці можуть бути корисні для досягнення якихось цілей</a:t>
          </a:r>
        </a:p>
      </dgm:t>
    </dgm:pt>
    <dgm:pt modelId="{2E33B2F1-CE5E-4B34-AA0F-7E27AE14DADC}" type="parTrans" cxnId="{0F1FC005-1D16-4F73-9F7D-433B33D8DC1E}">
      <dgm:prSet/>
      <dgm:spPr/>
      <dgm:t>
        <a:bodyPr/>
        <a:lstStyle/>
        <a:p>
          <a:endParaRPr lang="ru-RU"/>
        </a:p>
      </dgm:t>
    </dgm:pt>
    <dgm:pt modelId="{61F2E2CA-506F-4826-87CD-4C4EBDAA3E0E}" type="sibTrans" cxnId="{0F1FC005-1D16-4F73-9F7D-433B33D8DC1E}">
      <dgm:prSet/>
      <dgm:spPr/>
      <dgm:t>
        <a:bodyPr/>
        <a:lstStyle/>
        <a:p>
          <a:endParaRPr lang="ru-RU"/>
        </a:p>
      </dgm:t>
    </dgm:pt>
    <dgm:pt modelId="{5AB271C4-8C41-4F85-B4D8-36417460ADA8}">
      <dgm:prSet phldrT="[Текст]" custT="1"/>
      <dgm:spPr>
        <a:xfrm rot="10800000">
          <a:off x="730760" y="870064"/>
          <a:ext cx="3386497" cy="669695"/>
        </a:xfrm>
        <a:solidFill>
          <a:srgbClr val="1F497D">
            <a:lumMod val="40000"/>
            <a:lumOff val="6000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ru-RU" sz="2000" b="1" dirty="0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"М" - </a:t>
          </a:r>
          <a:r>
            <a:rPr lang="ru-RU" sz="2000" b="1" dirty="0" err="1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записується</a:t>
          </a:r>
          <a:r>
            <a:rPr lang="ru-RU" sz="2000" b="1" dirty="0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все, </a:t>
          </a:r>
          <a:r>
            <a:rPr lang="ru-RU" sz="2000" b="1" dirty="0" err="1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що</a:t>
          </a:r>
          <a:r>
            <a:rPr lang="ru-RU" sz="2000" b="1" dirty="0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lang="ru-RU" sz="2000" b="1" dirty="0" err="1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здалося</a:t>
          </a:r>
          <a:r>
            <a:rPr lang="ru-RU" sz="2000" b="1" dirty="0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lang="ru-RU" sz="2000" b="1" dirty="0" err="1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нудним</a:t>
          </a:r>
          <a:r>
            <a:rPr lang="ru-RU" sz="2000" b="1" dirty="0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, </a:t>
          </a:r>
          <a:r>
            <a:rPr lang="ru-RU" sz="2000" b="1" dirty="0" err="1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викликало</a:t>
          </a:r>
          <a:r>
            <a:rPr lang="ru-RU" sz="2000" b="1" dirty="0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неприязнь, </a:t>
          </a:r>
          <a:r>
            <a:rPr lang="ru-RU" sz="2000" b="1" dirty="0" err="1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залишилося</a:t>
          </a:r>
          <a:r>
            <a:rPr lang="ru-RU" sz="2000" b="1" dirty="0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не </a:t>
          </a:r>
          <a:r>
            <a:rPr lang="ru-RU" sz="2000" b="1" dirty="0" err="1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зрозумілим</a:t>
          </a:r>
          <a:r>
            <a:rPr lang="ru-RU" sz="2000" b="1" dirty="0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lang="ru-RU" sz="2000" b="1" dirty="0" err="1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чи</a:t>
          </a:r>
          <a:r>
            <a:rPr lang="ru-RU" sz="2000" b="1" dirty="0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lang="ru-RU" sz="2000" b="1" dirty="0" err="1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інформація</a:t>
          </a:r>
          <a:r>
            <a:rPr lang="ru-RU" sz="2000" b="1" dirty="0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яка, на думку </a:t>
          </a:r>
          <a:r>
            <a:rPr lang="ru-RU" sz="2000" b="1" dirty="0" err="1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учня</a:t>
          </a:r>
          <a:r>
            <a:rPr lang="ru-RU" sz="2000" b="1" dirty="0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/</a:t>
          </a:r>
          <a:r>
            <a:rPr lang="ru-RU" sz="2000" b="1" dirty="0" err="1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учениці</a:t>
          </a:r>
          <a:r>
            <a:rPr lang="ru-RU" sz="2000" b="1" dirty="0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lang="ru-RU" sz="2000" b="1" dirty="0" err="1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виявилася</a:t>
          </a:r>
          <a:r>
            <a:rPr lang="ru-RU" sz="2000" b="1" dirty="0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не </a:t>
          </a:r>
          <a:r>
            <a:rPr lang="ru-RU" sz="2000" b="1" dirty="0" err="1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потрібною</a:t>
          </a:r>
          <a:r>
            <a:rPr lang="ru-RU" sz="2000" b="1" dirty="0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з точки </a:t>
          </a:r>
          <a:r>
            <a:rPr lang="ru-RU" sz="2000" b="1" dirty="0" err="1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зору</a:t>
          </a:r>
          <a:r>
            <a:rPr lang="ru-RU" sz="2000" b="1" dirty="0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lang="ru-RU" sz="2000" b="1" dirty="0" err="1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вирішення</a:t>
          </a:r>
          <a:r>
            <a:rPr lang="ru-RU" sz="2000" b="1" dirty="0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lang="ru-RU" sz="2000" b="1" dirty="0" err="1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життєвих</a:t>
          </a:r>
          <a:r>
            <a:rPr lang="ru-RU" sz="2000" b="1" dirty="0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lang="ru-RU" sz="2000" b="1" dirty="0" err="1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ситуацій</a:t>
          </a:r>
          <a:r>
            <a:rPr lang="ru-RU" sz="2000" b="1" dirty="0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.</a:t>
          </a:r>
        </a:p>
      </dgm:t>
    </dgm:pt>
    <dgm:pt modelId="{967DE7E7-7639-4C27-97B4-BDA97CF33D45}" type="parTrans" cxnId="{5B804CDD-BC7D-4514-BA4C-51F4D96AF0B8}">
      <dgm:prSet/>
      <dgm:spPr/>
      <dgm:t>
        <a:bodyPr/>
        <a:lstStyle/>
        <a:p>
          <a:endParaRPr lang="ru-RU"/>
        </a:p>
      </dgm:t>
    </dgm:pt>
    <dgm:pt modelId="{4446D6DF-FC05-4E54-965E-EA33DEF25E69}" type="sibTrans" cxnId="{5B804CDD-BC7D-4514-BA4C-51F4D96AF0B8}">
      <dgm:prSet/>
      <dgm:spPr/>
      <dgm:t>
        <a:bodyPr/>
        <a:lstStyle/>
        <a:p>
          <a:endParaRPr lang="ru-RU"/>
        </a:p>
      </dgm:t>
    </dgm:pt>
    <dgm:pt modelId="{8CE4AA1D-7990-437C-B0D5-3AF4F00F1D90}">
      <dgm:prSet phldrT="[Текст]" custT="1"/>
      <dgm:spPr>
        <a:xfrm rot="10800000">
          <a:off x="788232" y="1739669"/>
          <a:ext cx="3309867" cy="669695"/>
        </a:xfrm>
        <a:solidFill>
          <a:srgbClr val="1F497D">
            <a:lumMod val="40000"/>
            <a:lumOff val="6000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ru-RU" sz="2000" b="1" dirty="0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"І" - </a:t>
          </a:r>
          <a:r>
            <a:rPr lang="ru-RU" sz="2000" b="1" dirty="0" err="1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учні</a:t>
          </a:r>
          <a:r>
            <a:rPr lang="ru-RU" sz="2000" b="1" dirty="0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/</a:t>
          </a:r>
          <a:r>
            <a:rPr lang="ru-RU" sz="2000" b="1" dirty="0" err="1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учениці</a:t>
          </a:r>
          <a:r>
            <a:rPr lang="ru-RU" sz="2000" b="1" dirty="0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lang="ru-RU" sz="2000" b="1" dirty="0" err="1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виписують</a:t>
          </a:r>
          <a:r>
            <a:rPr lang="ru-RU" sz="2000" b="1" dirty="0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lang="ru-RU" sz="2000" b="1" dirty="0" err="1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усі</a:t>
          </a:r>
          <a:r>
            <a:rPr lang="ru-RU" sz="2000" b="1" dirty="0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lang="ru-RU" sz="2000" b="1" dirty="0" err="1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цікаві</a:t>
          </a:r>
          <a:r>
            <a:rPr lang="ru-RU" sz="2000" b="1" dirty="0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lang="ru-RU" sz="2000" b="1" dirty="0" err="1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факти</a:t>
          </a:r>
          <a:r>
            <a:rPr lang="ru-RU" sz="2000" b="1" dirty="0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, </a:t>
          </a:r>
          <a:r>
            <a:rPr lang="ru-RU" sz="2000" b="1" dirty="0" err="1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які</a:t>
          </a:r>
          <a:r>
            <a:rPr lang="ru-RU" sz="2000" b="1" dirty="0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lang="ru-RU" sz="2000" b="1" dirty="0" err="1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дізналися</a:t>
          </a:r>
          <a:r>
            <a:rPr lang="ru-RU" sz="2000" b="1" dirty="0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на </a:t>
          </a:r>
          <a:r>
            <a:rPr lang="ru-RU" sz="2000" b="1" dirty="0" err="1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уроці</a:t>
          </a:r>
          <a:r>
            <a:rPr lang="ru-RU" sz="2000" b="1" dirty="0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і, </a:t>
          </a:r>
          <a:r>
            <a:rPr lang="ru-RU" sz="2000" b="1" dirty="0" err="1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щоб</a:t>
          </a:r>
          <a:r>
            <a:rPr lang="ru-RU" sz="2000" b="1" dirty="0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lang="ru-RU" sz="2000" b="1" dirty="0" err="1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ще</a:t>
          </a:r>
          <a:r>
            <a:rPr lang="ru-RU" sz="2000" b="1" dirty="0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lang="ru-RU" sz="2000" b="1" dirty="0" err="1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хотілося</a:t>
          </a:r>
          <a:r>
            <a:rPr lang="ru-RU" sz="2000" b="1" dirty="0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</a:t>
          </a:r>
          <a:r>
            <a:rPr lang="ru-RU" sz="2000" b="1" dirty="0" err="1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дізнатися</a:t>
          </a:r>
          <a:r>
            <a:rPr lang="ru-RU" sz="2000" b="1" dirty="0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з </a:t>
          </a:r>
          <a:r>
            <a:rPr lang="ru-RU" sz="2000" b="1" dirty="0" err="1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даної</a:t>
          </a:r>
          <a:r>
            <a:rPr lang="ru-RU" sz="2000" b="1" dirty="0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теми, </a:t>
          </a:r>
          <a:r>
            <a:rPr lang="ru-RU" sz="2000" b="1" dirty="0" err="1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питання</a:t>
          </a:r>
          <a:r>
            <a:rPr lang="ru-RU" sz="2000" b="1" dirty="0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 до </a:t>
          </a:r>
          <a:r>
            <a:rPr lang="ru-RU" sz="2000" b="1" dirty="0" err="1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вчителя</a:t>
          </a:r>
          <a:r>
            <a:rPr lang="ru-RU" sz="2000" b="1" dirty="0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/</a:t>
          </a:r>
          <a:r>
            <a:rPr lang="ru-RU" sz="2000" b="1" dirty="0" err="1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rPr>
            <a:t>вчительки</a:t>
          </a:r>
          <a:endParaRPr lang="ru-RU" sz="2000" b="1" dirty="0">
            <a:solidFill>
              <a:sysClr val="windowText" lastClr="000000"/>
            </a:solidFill>
            <a:latin typeface="Times New Roman" panose="02020603050405020304" pitchFamily="18" charset="0"/>
            <a:ea typeface="+mn-ea"/>
            <a:cs typeface="Times New Roman" panose="02020603050405020304" pitchFamily="18" charset="0"/>
          </a:endParaRPr>
        </a:p>
      </dgm:t>
    </dgm:pt>
    <dgm:pt modelId="{43796B83-B21D-4875-A541-7E49F3A4B78D}" type="parTrans" cxnId="{629A1A15-4B0E-4EE4-AF5B-F26D1FE4A78A}">
      <dgm:prSet/>
      <dgm:spPr/>
      <dgm:t>
        <a:bodyPr/>
        <a:lstStyle/>
        <a:p>
          <a:endParaRPr lang="ru-RU"/>
        </a:p>
      </dgm:t>
    </dgm:pt>
    <dgm:pt modelId="{DA701470-7BCA-4AAF-A200-2E2A6D533911}" type="sibTrans" cxnId="{629A1A15-4B0E-4EE4-AF5B-F26D1FE4A78A}">
      <dgm:prSet/>
      <dgm:spPr/>
      <dgm:t>
        <a:bodyPr/>
        <a:lstStyle/>
        <a:p>
          <a:endParaRPr lang="ru-RU"/>
        </a:p>
      </dgm:t>
    </dgm:pt>
    <dgm:pt modelId="{B7CA4A7B-FC1B-4B31-B712-D666B4214079}" type="pres">
      <dgm:prSet presAssocID="{59F06A10-A656-4AD2-BC93-56BD276FA88B}" presName="linearFlow" presStyleCnt="0">
        <dgm:presLayoutVars>
          <dgm:dir/>
          <dgm:resizeHandles val="exact"/>
        </dgm:presLayoutVars>
      </dgm:prSet>
      <dgm:spPr/>
    </dgm:pt>
    <dgm:pt modelId="{05746E66-C1A7-4EF4-B87E-2B05992B9249}" type="pres">
      <dgm:prSet presAssocID="{580D464A-4B38-49C1-84AC-264FFCDAA19E}" presName="composite" presStyleCnt="0"/>
      <dgm:spPr/>
    </dgm:pt>
    <dgm:pt modelId="{AFCEA6C2-1F91-4C2F-BCD0-5A66860CC26B}" type="pres">
      <dgm:prSet presAssocID="{580D464A-4B38-49C1-84AC-264FFCDAA19E}" presName="imgShp" presStyleLbl="fgImgPlace1" presStyleIdx="0" presStyleCnt="3" custLinFactNeighborX="-95256" custLinFactNeighborY="9138"/>
      <dgm:spPr>
        <a:xfrm>
          <a:off x="515154" y="459"/>
          <a:ext cx="669695" cy="669695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</dgm:pt>
    <dgm:pt modelId="{544DCBF8-8C7C-494A-9796-23ABDA1E6E8D}" type="pres">
      <dgm:prSet presAssocID="{580D464A-4B38-49C1-84AC-264FFCDAA19E}" presName="txShp" presStyleLbl="node1" presStyleIdx="0" presStyleCnt="3" custScaleX="136128">
        <dgm:presLayoutVars>
          <dgm:bulletEnabled val="1"/>
        </dgm:presLayoutVars>
      </dgm:prSet>
      <dgm:spPr>
        <a:prstGeom prst="homePlate">
          <a:avLst/>
        </a:prstGeom>
      </dgm:spPr>
      <dgm:t>
        <a:bodyPr/>
        <a:lstStyle/>
        <a:p>
          <a:endParaRPr lang="ru-RU"/>
        </a:p>
      </dgm:t>
    </dgm:pt>
    <dgm:pt modelId="{4ABDC281-589A-46EB-8B54-BBB1788D319A}" type="pres">
      <dgm:prSet presAssocID="{61F2E2CA-506F-4826-87CD-4C4EBDAA3E0E}" presName="spacing" presStyleCnt="0"/>
      <dgm:spPr/>
    </dgm:pt>
    <dgm:pt modelId="{B22AF7F2-35B7-4D50-85D4-E347283AB392}" type="pres">
      <dgm:prSet presAssocID="{5AB271C4-8C41-4F85-B4D8-36417460ADA8}" presName="composite" presStyleCnt="0"/>
      <dgm:spPr/>
    </dgm:pt>
    <dgm:pt modelId="{263957C2-B237-452C-87FD-827A3723EA88}" type="pres">
      <dgm:prSet presAssocID="{5AB271C4-8C41-4F85-B4D8-36417460ADA8}" presName="imgShp" presStyleLbl="fgImgPlace1" presStyleIdx="1" presStyleCnt="3" custLinFactNeighborX="-87450" custLinFactNeighborY="-9138"/>
      <dgm:spPr>
        <a:xfrm>
          <a:off x="540467" y="870064"/>
          <a:ext cx="669695" cy="669695"/>
        </a:xfrm>
        <a:prstGeom prst="ellipse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</dgm:pt>
    <dgm:pt modelId="{54B81443-710C-468B-9028-392F5F3EA10F}" type="pres">
      <dgm:prSet presAssocID="{5AB271C4-8C41-4F85-B4D8-36417460ADA8}" presName="txShp" presStyleLbl="node1" presStyleIdx="1" presStyleCnt="3" custScaleX="138989" custScaleY="127893">
        <dgm:presLayoutVars>
          <dgm:bulletEnabled val="1"/>
        </dgm:presLayoutVars>
      </dgm:prSet>
      <dgm:spPr>
        <a:prstGeom prst="homePlate">
          <a:avLst/>
        </a:prstGeom>
      </dgm:spPr>
      <dgm:t>
        <a:bodyPr/>
        <a:lstStyle/>
        <a:p>
          <a:endParaRPr lang="ru-RU"/>
        </a:p>
      </dgm:t>
    </dgm:pt>
    <dgm:pt modelId="{EC24F7B4-7E35-4715-A605-2B38F68F70A8}" type="pres">
      <dgm:prSet presAssocID="{4446D6DF-FC05-4E54-965E-EA33DEF25E69}" presName="spacing" presStyleCnt="0"/>
      <dgm:spPr/>
    </dgm:pt>
    <dgm:pt modelId="{5BFA9968-03EF-4D7C-8C19-84828CFF379A}" type="pres">
      <dgm:prSet presAssocID="{8CE4AA1D-7990-437C-B0D5-3AF4F00F1D90}" presName="composite" presStyleCnt="0"/>
      <dgm:spPr/>
    </dgm:pt>
    <dgm:pt modelId="{8D3BD935-7979-4509-BF02-14B74BFFAA6D}" type="pres">
      <dgm:prSet presAssocID="{8CE4AA1D-7990-437C-B0D5-3AF4F00F1D90}" presName="imgShp" presStyleLbl="fgImgPlace1" presStyleIdx="2" presStyleCnt="3" custLinFactX="-3091" custLinFactNeighborX="-100000" custLinFactNeighborY="169"/>
      <dgm:spPr>
        <a:xfrm>
          <a:off x="559624" y="1739669"/>
          <a:ext cx="669695" cy="669695"/>
        </a:xfrm>
        <a:prstGeom prst="ellipse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</dgm:pt>
    <dgm:pt modelId="{0624AE23-11BD-4694-9149-832BDEE68814}" type="pres">
      <dgm:prSet presAssocID="{8CE4AA1D-7990-437C-B0D5-3AF4F00F1D90}" presName="txShp" presStyleLbl="node1" presStyleIdx="2" presStyleCnt="3" custScaleX="136979">
        <dgm:presLayoutVars>
          <dgm:bulletEnabled val="1"/>
        </dgm:presLayoutVars>
      </dgm:prSet>
      <dgm:spPr>
        <a:prstGeom prst="homePlate">
          <a:avLst/>
        </a:prstGeom>
      </dgm:spPr>
      <dgm:t>
        <a:bodyPr/>
        <a:lstStyle/>
        <a:p>
          <a:endParaRPr lang="ru-RU"/>
        </a:p>
      </dgm:t>
    </dgm:pt>
  </dgm:ptLst>
  <dgm:cxnLst>
    <dgm:cxn modelId="{0F1FC005-1D16-4F73-9F7D-433B33D8DC1E}" srcId="{59F06A10-A656-4AD2-BC93-56BD276FA88B}" destId="{580D464A-4B38-49C1-84AC-264FFCDAA19E}" srcOrd="0" destOrd="0" parTransId="{2E33B2F1-CE5E-4B34-AA0F-7E27AE14DADC}" sibTransId="{61F2E2CA-506F-4826-87CD-4C4EBDAA3E0E}"/>
    <dgm:cxn modelId="{CC3ACEBF-CED0-4583-904F-D27E75623559}" type="presOf" srcId="{580D464A-4B38-49C1-84AC-264FFCDAA19E}" destId="{544DCBF8-8C7C-494A-9796-23ABDA1E6E8D}" srcOrd="0" destOrd="0" presId="urn:microsoft.com/office/officeart/2005/8/layout/vList3"/>
    <dgm:cxn modelId="{629A1A15-4B0E-4EE4-AF5B-F26D1FE4A78A}" srcId="{59F06A10-A656-4AD2-BC93-56BD276FA88B}" destId="{8CE4AA1D-7990-437C-B0D5-3AF4F00F1D90}" srcOrd="2" destOrd="0" parTransId="{43796B83-B21D-4875-A541-7E49F3A4B78D}" sibTransId="{DA701470-7BCA-4AAF-A200-2E2A6D533911}"/>
    <dgm:cxn modelId="{40F1694F-452D-4E33-A265-0669FFCB9F22}" type="presOf" srcId="{8CE4AA1D-7990-437C-B0D5-3AF4F00F1D90}" destId="{0624AE23-11BD-4694-9149-832BDEE68814}" srcOrd="0" destOrd="0" presId="urn:microsoft.com/office/officeart/2005/8/layout/vList3"/>
    <dgm:cxn modelId="{5B804CDD-BC7D-4514-BA4C-51F4D96AF0B8}" srcId="{59F06A10-A656-4AD2-BC93-56BD276FA88B}" destId="{5AB271C4-8C41-4F85-B4D8-36417460ADA8}" srcOrd="1" destOrd="0" parTransId="{967DE7E7-7639-4C27-97B4-BDA97CF33D45}" sibTransId="{4446D6DF-FC05-4E54-965E-EA33DEF25E69}"/>
    <dgm:cxn modelId="{FAC49CE1-9F28-4B7B-AA8B-D58505845B7F}" type="presOf" srcId="{5AB271C4-8C41-4F85-B4D8-36417460ADA8}" destId="{54B81443-710C-468B-9028-392F5F3EA10F}" srcOrd="0" destOrd="0" presId="urn:microsoft.com/office/officeart/2005/8/layout/vList3"/>
    <dgm:cxn modelId="{CA7BFF25-80DC-481E-B12A-C57820BE70B0}" type="presOf" srcId="{59F06A10-A656-4AD2-BC93-56BD276FA88B}" destId="{B7CA4A7B-FC1B-4B31-B712-D666B4214079}" srcOrd="0" destOrd="0" presId="urn:microsoft.com/office/officeart/2005/8/layout/vList3"/>
    <dgm:cxn modelId="{64C724F4-28C7-477B-A074-46002EEBA908}" type="presParOf" srcId="{B7CA4A7B-FC1B-4B31-B712-D666B4214079}" destId="{05746E66-C1A7-4EF4-B87E-2B05992B9249}" srcOrd="0" destOrd="0" presId="urn:microsoft.com/office/officeart/2005/8/layout/vList3"/>
    <dgm:cxn modelId="{92F55B83-9482-43B3-950C-0FB03B565DA7}" type="presParOf" srcId="{05746E66-C1A7-4EF4-B87E-2B05992B9249}" destId="{AFCEA6C2-1F91-4C2F-BCD0-5A66860CC26B}" srcOrd="0" destOrd="0" presId="urn:microsoft.com/office/officeart/2005/8/layout/vList3"/>
    <dgm:cxn modelId="{0466062B-9ADD-43C2-94F8-6585DD034E9B}" type="presParOf" srcId="{05746E66-C1A7-4EF4-B87E-2B05992B9249}" destId="{544DCBF8-8C7C-494A-9796-23ABDA1E6E8D}" srcOrd="1" destOrd="0" presId="urn:microsoft.com/office/officeart/2005/8/layout/vList3"/>
    <dgm:cxn modelId="{F17F5A01-8ADB-4DF6-A8F1-6381039CC8C2}" type="presParOf" srcId="{B7CA4A7B-FC1B-4B31-B712-D666B4214079}" destId="{4ABDC281-589A-46EB-8B54-BBB1788D319A}" srcOrd="1" destOrd="0" presId="urn:microsoft.com/office/officeart/2005/8/layout/vList3"/>
    <dgm:cxn modelId="{1F5003BA-5F2F-4757-8794-39CFD6FCDD88}" type="presParOf" srcId="{B7CA4A7B-FC1B-4B31-B712-D666B4214079}" destId="{B22AF7F2-35B7-4D50-85D4-E347283AB392}" srcOrd="2" destOrd="0" presId="urn:microsoft.com/office/officeart/2005/8/layout/vList3"/>
    <dgm:cxn modelId="{47E8D059-6593-466F-BA8D-9917086128EB}" type="presParOf" srcId="{B22AF7F2-35B7-4D50-85D4-E347283AB392}" destId="{263957C2-B237-452C-87FD-827A3723EA88}" srcOrd="0" destOrd="0" presId="urn:microsoft.com/office/officeart/2005/8/layout/vList3"/>
    <dgm:cxn modelId="{E4406933-9E7D-4D19-9619-9F7155B1D8CF}" type="presParOf" srcId="{B22AF7F2-35B7-4D50-85D4-E347283AB392}" destId="{54B81443-710C-468B-9028-392F5F3EA10F}" srcOrd="1" destOrd="0" presId="urn:microsoft.com/office/officeart/2005/8/layout/vList3"/>
    <dgm:cxn modelId="{D7E5D500-02B2-4319-8CB0-6325C340126B}" type="presParOf" srcId="{B7CA4A7B-FC1B-4B31-B712-D666B4214079}" destId="{EC24F7B4-7E35-4715-A605-2B38F68F70A8}" srcOrd="3" destOrd="0" presId="urn:microsoft.com/office/officeart/2005/8/layout/vList3"/>
    <dgm:cxn modelId="{0AA70181-B854-4435-87E7-3E1C0BCD1B87}" type="presParOf" srcId="{B7CA4A7B-FC1B-4B31-B712-D666B4214079}" destId="{5BFA9968-03EF-4D7C-8C19-84828CFF379A}" srcOrd="4" destOrd="0" presId="urn:microsoft.com/office/officeart/2005/8/layout/vList3"/>
    <dgm:cxn modelId="{7B426ED4-B879-442E-AB6F-F8B4F35BB675}" type="presParOf" srcId="{5BFA9968-03EF-4D7C-8C19-84828CFF379A}" destId="{8D3BD935-7979-4509-BF02-14B74BFFAA6D}" srcOrd="0" destOrd="0" presId="urn:microsoft.com/office/officeart/2005/8/layout/vList3"/>
    <dgm:cxn modelId="{E3DAD36B-DBCD-4E92-8BAF-AD45E6E24F7E}" type="presParOf" srcId="{5BFA9968-03EF-4D7C-8C19-84828CFF379A}" destId="{0624AE23-11BD-4694-9149-832BDEE68814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4634E2-47FE-49F3-BACE-A9E01EA966FD}">
      <dsp:nvSpPr>
        <dsp:cNvPr id="0" name=""/>
        <dsp:cNvSpPr/>
      </dsp:nvSpPr>
      <dsp:spPr>
        <a:xfrm rot="5400000">
          <a:off x="-191107" y="899074"/>
          <a:ext cx="860479" cy="104436"/>
        </a:xfrm>
        <a:prstGeom prst="rect">
          <a:avLst/>
        </a:prstGeom>
        <a:solidFill>
          <a:schemeClr val="accent5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A3AA633-2190-4EA1-A5DB-80353479552B}">
      <dsp:nvSpPr>
        <dsp:cNvPr id="0" name=""/>
        <dsp:cNvSpPr/>
      </dsp:nvSpPr>
      <dsp:spPr>
        <a:xfrm>
          <a:off x="2138" y="342967"/>
          <a:ext cx="1160408" cy="696244"/>
        </a:xfrm>
        <a:prstGeom prst="roundRect">
          <a:avLst>
            <a:gd name="adj" fmla="val 10000"/>
          </a:avLst>
        </a:prstGeom>
        <a:solidFill>
          <a:schemeClr val="accent5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 dirty="0"/>
        </a:p>
      </dsp:txBody>
      <dsp:txXfrm>
        <a:off x="22530" y="363359"/>
        <a:ext cx="1119624" cy="655460"/>
      </dsp:txXfrm>
    </dsp:sp>
    <dsp:sp modelId="{2FA37D49-579A-408A-9CA8-B18000B9701F}">
      <dsp:nvSpPr>
        <dsp:cNvPr id="0" name=""/>
        <dsp:cNvSpPr/>
      </dsp:nvSpPr>
      <dsp:spPr>
        <a:xfrm rot="5400000">
          <a:off x="-191107" y="1769381"/>
          <a:ext cx="860479" cy="104436"/>
        </a:xfrm>
        <a:prstGeom prst="rect">
          <a:avLst/>
        </a:prstGeom>
        <a:solidFill>
          <a:schemeClr val="accent5">
            <a:shade val="90000"/>
            <a:hueOff val="59347"/>
            <a:satOff val="-1267"/>
            <a:lumOff val="473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BD91E7-0F7F-4B9C-9B24-563E02947C8E}">
      <dsp:nvSpPr>
        <dsp:cNvPr id="0" name=""/>
        <dsp:cNvSpPr/>
      </dsp:nvSpPr>
      <dsp:spPr>
        <a:xfrm>
          <a:off x="2138" y="1213274"/>
          <a:ext cx="1160408" cy="696244"/>
        </a:xfrm>
        <a:prstGeom prst="roundRect">
          <a:avLst>
            <a:gd name="adj" fmla="val 10000"/>
          </a:avLst>
        </a:prstGeom>
        <a:solidFill>
          <a:schemeClr val="accent5">
            <a:alpha val="90000"/>
            <a:hueOff val="0"/>
            <a:satOff val="0"/>
            <a:lumOff val="0"/>
            <a:alphaOff val="-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 dirty="0"/>
        </a:p>
      </dsp:txBody>
      <dsp:txXfrm>
        <a:off x="22530" y="1233666"/>
        <a:ext cx="1119624" cy="655460"/>
      </dsp:txXfrm>
    </dsp:sp>
    <dsp:sp modelId="{C2A5D219-3E3D-4C97-B4A5-84F323C1F18F}">
      <dsp:nvSpPr>
        <dsp:cNvPr id="0" name=""/>
        <dsp:cNvSpPr/>
      </dsp:nvSpPr>
      <dsp:spPr>
        <a:xfrm>
          <a:off x="244045" y="2204534"/>
          <a:ext cx="1533516" cy="104436"/>
        </a:xfrm>
        <a:prstGeom prst="rect">
          <a:avLst/>
        </a:prstGeom>
        <a:solidFill>
          <a:schemeClr val="accent5">
            <a:shade val="90000"/>
            <a:hueOff val="118693"/>
            <a:satOff val="-2535"/>
            <a:lumOff val="946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B9883E-EC4D-477D-ACEF-0580EB016315}">
      <dsp:nvSpPr>
        <dsp:cNvPr id="0" name=""/>
        <dsp:cNvSpPr/>
      </dsp:nvSpPr>
      <dsp:spPr>
        <a:xfrm>
          <a:off x="2138" y="2083580"/>
          <a:ext cx="1160408" cy="696244"/>
        </a:xfrm>
        <a:prstGeom prst="roundRect">
          <a:avLst>
            <a:gd name="adj" fmla="val 10000"/>
          </a:avLst>
        </a:prstGeom>
        <a:solidFill>
          <a:schemeClr val="accent5">
            <a:alpha val="90000"/>
            <a:hueOff val="0"/>
            <a:satOff val="0"/>
            <a:lumOff val="0"/>
            <a:alphaOff val="-1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/>
        </a:p>
      </dsp:txBody>
      <dsp:txXfrm>
        <a:off x="22530" y="2103972"/>
        <a:ext cx="1119624" cy="655460"/>
      </dsp:txXfrm>
    </dsp:sp>
    <dsp:sp modelId="{141DBD36-21AF-4782-A13F-902800FCF180}">
      <dsp:nvSpPr>
        <dsp:cNvPr id="0" name=""/>
        <dsp:cNvSpPr/>
      </dsp:nvSpPr>
      <dsp:spPr>
        <a:xfrm rot="10653919">
          <a:off x="1743270" y="2200454"/>
          <a:ext cx="39222" cy="104436"/>
        </a:xfrm>
        <a:prstGeom prst="rect">
          <a:avLst/>
        </a:prstGeom>
        <a:solidFill>
          <a:schemeClr val="accent5">
            <a:shade val="90000"/>
            <a:hueOff val="178040"/>
            <a:satOff val="-3802"/>
            <a:lumOff val="1419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B0ACEF8-7130-459E-BBBE-CDA64B3D9743}">
      <dsp:nvSpPr>
        <dsp:cNvPr id="0" name=""/>
        <dsp:cNvSpPr/>
      </dsp:nvSpPr>
      <dsp:spPr>
        <a:xfrm>
          <a:off x="1545480" y="2083580"/>
          <a:ext cx="1160408" cy="696244"/>
        </a:xfrm>
        <a:prstGeom prst="roundRect">
          <a:avLst>
            <a:gd name="adj" fmla="val 10000"/>
          </a:avLst>
        </a:prstGeom>
        <a:solidFill>
          <a:schemeClr val="accent5">
            <a:alpha val="90000"/>
            <a:hueOff val="0"/>
            <a:satOff val="0"/>
            <a:lumOff val="0"/>
            <a:alphaOff val="-1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/>
        </a:p>
      </dsp:txBody>
      <dsp:txXfrm>
        <a:off x="1565872" y="2103972"/>
        <a:ext cx="1119624" cy="655460"/>
      </dsp:txXfrm>
    </dsp:sp>
    <dsp:sp modelId="{A34D4223-D80D-4658-923C-AB6EC5F2E254}">
      <dsp:nvSpPr>
        <dsp:cNvPr id="0" name=""/>
        <dsp:cNvSpPr/>
      </dsp:nvSpPr>
      <dsp:spPr>
        <a:xfrm rot="16268195">
          <a:off x="901399" y="1332604"/>
          <a:ext cx="1727879" cy="104436"/>
        </a:xfrm>
        <a:prstGeom prst="rect">
          <a:avLst/>
        </a:prstGeom>
        <a:solidFill>
          <a:schemeClr val="accent5">
            <a:shade val="90000"/>
            <a:hueOff val="237386"/>
            <a:satOff val="-5069"/>
            <a:lumOff val="1891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42CD19-3BC6-4468-AE2C-F42463BE923A}">
      <dsp:nvSpPr>
        <dsp:cNvPr id="0" name=""/>
        <dsp:cNvSpPr/>
      </dsp:nvSpPr>
      <dsp:spPr>
        <a:xfrm>
          <a:off x="1506293" y="2075420"/>
          <a:ext cx="1160408" cy="696244"/>
        </a:xfrm>
        <a:prstGeom prst="roundRect">
          <a:avLst>
            <a:gd name="adj" fmla="val 10000"/>
          </a:avLst>
        </a:prstGeom>
        <a:solidFill>
          <a:schemeClr val="accent5">
            <a:alpha val="90000"/>
            <a:hueOff val="0"/>
            <a:satOff val="0"/>
            <a:lumOff val="0"/>
            <a:alphaOff val="-2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 dirty="0"/>
        </a:p>
      </dsp:txBody>
      <dsp:txXfrm>
        <a:off x="1526685" y="2095812"/>
        <a:ext cx="1119624" cy="655460"/>
      </dsp:txXfrm>
    </dsp:sp>
    <dsp:sp modelId="{ED765416-3EE0-4DFB-95F7-1DD7DDC2171D}">
      <dsp:nvSpPr>
        <dsp:cNvPr id="0" name=""/>
        <dsp:cNvSpPr/>
      </dsp:nvSpPr>
      <dsp:spPr>
        <a:xfrm>
          <a:off x="1787388" y="463921"/>
          <a:ext cx="1533516" cy="104436"/>
        </a:xfrm>
        <a:prstGeom prst="rect">
          <a:avLst/>
        </a:prstGeom>
        <a:solidFill>
          <a:schemeClr val="accent5">
            <a:shade val="90000"/>
            <a:hueOff val="296733"/>
            <a:satOff val="-6336"/>
            <a:lumOff val="2364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A3A9F0-2514-480D-B710-1721E1FB2EEF}">
      <dsp:nvSpPr>
        <dsp:cNvPr id="0" name=""/>
        <dsp:cNvSpPr/>
      </dsp:nvSpPr>
      <dsp:spPr>
        <a:xfrm>
          <a:off x="1545480" y="342967"/>
          <a:ext cx="1160408" cy="696244"/>
        </a:xfrm>
        <a:prstGeom prst="roundRect">
          <a:avLst>
            <a:gd name="adj" fmla="val 10000"/>
          </a:avLst>
        </a:prstGeom>
        <a:solidFill>
          <a:schemeClr val="accent5">
            <a:alpha val="90000"/>
            <a:hueOff val="0"/>
            <a:satOff val="0"/>
            <a:lumOff val="0"/>
            <a:alphaOff val="-2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/>
        </a:p>
      </dsp:txBody>
      <dsp:txXfrm>
        <a:off x="1565872" y="363359"/>
        <a:ext cx="1119624" cy="655460"/>
      </dsp:txXfrm>
    </dsp:sp>
    <dsp:sp modelId="{39966D0B-494D-4EBC-886B-C027A4AB2339}">
      <dsp:nvSpPr>
        <dsp:cNvPr id="0" name=""/>
        <dsp:cNvSpPr/>
      </dsp:nvSpPr>
      <dsp:spPr>
        <a:xfrm rot="5400000">
          <a:off x="2895578" y="899074"/>
          <a:ext cx="860479" cy="104436"/>
        </a:xfrm>
        <a:prstGeom prst="rect">
          <a:avLst/>
        </a:prstGeom>
        <a:solidFill>
          <a:schemeClr val="accent5">
            <a:shade val="90000"/>
            <a:hueOff val="356079"/>
            <a:satOff val="-7604"/>
            <a:lumOff val="2837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C9B817-BB5F-4E71-A736-9EB9E7189762}">
      <dsp:nvSpPr>
        <dsp:cNvPr id="0" name=""/>
        <dsp:cNvSpPr/>
      </dsp:nvSpPr>
      <dsp:spPr>
        <a:xfrm>
          <a:off x="3088823" y="342967"/>
          <a:ext cx="1160408" cy="696244"/>
        </a:xfrm>
        <a:prstGeom prst="roundRect">
          <a:avLst>
            <a:gd name="adj" fmla="val 10000"/>
          </a:avLst>
        </a:prstGeom>
        <a:solidFill>
          <a:schemeClr val="accent5">
            <a:alpha val="90000"/>
            <a:hueOff val="0"/>
            <a:satOff val="0"/>
            <a:lumOff val="0"/>
            <a:alphaOff val="-3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/>
        </a:p>
      </dsp:txBody>
      <dsp:txXfrm>
        <a:off x="3109215" y="363359"/>
        <a:ext cx="1119624" cy="655460"/>
      </dsp:txXfrm>
    </dsp:sp>
    <dsp:sp modelId="{13E6005A-8BD3-4390-BFFF-7416C9AABCEA}">
      <dsp:nvSpPr>
        <dsp:cNvPr id="0" name=""/>
        <dsp:cNvSpPr/>
      </dsp:nvSpPr>
      <dsp:spPr>
        <a:xfrm rot="5400000">
          <a:off x="2895578" y="1769381"/>
          <a:ext cx="860479" cy="104436"/>
        </a:xfrm>
        <a:prstGeom prst="rect">
          <a:avLst/>
        </a:prstGeom>
        <a:solidFill>
          <a:schemeClr val="accent5">
            <a:shade val="90000"/>
            <a:hueOff val="415426"/>
            <a:satOff val="-8871"/>
            <a:lumOff val="3310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59CF2E-3C7A-48CA-B9B8-D8633F78466B}">
      <dsp:nvSpPr>
        <dsp:cNvPr id="0" name=""/>
        <dsp:cNvSpPr/>
      </dsp:nvSpPr>
      <dsp:spPr>
        <a:xfrm>
          <a:off x="3088823" y="1213274"/>
          <a:ext cx="1160408" cy="696244"/>
        </a:xfrm>
        <a:prstGeom prst="roundRect">
          <a:avLst>
            <a:gd name="adj" fmla="val 10000"/>
          </a:avLst>
        </a:prstGeom>
        <a:solidFill>
          <a:schemeClr val="accent5">
            <a:alpha val="90000"/>
            <a:hueOff val="0"/>
            <a:satOff val="0"/>
            <a:lumOff val="0"/>
            <a:alphaOff val="-3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/>
        </a:p>
      </dsp:txBody>
      <dsp:txXfrm>
        <a:off x="3109215" y="1233666"/>
        <a:ext cx="1119624" cy="655460"/>
      </dsp:txXfrm>
    </dsp:sp>
    <dsp:sp modelId="{522D7629-72DE-414A-91EA-3440033FED60}">
      <dsp:nvSpPr>
        <dsp:cNvPr id="0" name=""/>
        <dsp:cNvSpPr/>
      </dsp:nvSpPr>
      <dsp:spPr>
        <a:xfrm>
          <a:off x="3088823" y="2083580"/>
          <a:ext cx="1160408" cy="696244"/>
        </a:xfrm>
        <a:prstGeom prst="roundRect">
          <a:avLst>
            <a:gd name="adj" fmla="val 10000"/>
          </a:avLst>
        </a:prstGeom>
        <a:solidFill>
          <a:schemeClr val="accent5">
            <a:alpha val="90000"/>
            <a:hueOff val="0"/>
            <a:satOff val="0"/>
            <a:lumOff val="0"/>
            <a:alphaOff val="-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600" kern="1200"/>
        </a:p>
      </dsp:txBody>
      <dsp:txXfrm>
        <a:off x="3109215" y="2103972"/>
        <a:ext cx="1119624" cy="65546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A10899-15EC-4423-AD39-87788305BD4E}" type="datetimeFigureOut">
              <a:rPr lang="ru-RU" smtClean="0"/>
              <a:t>07.12.2023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BAD263-7EED-409C-B31A-F2ECA7ADC3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54841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068A4-94BE-4A93-8C1A-9F4AE4E5F80B}" type="datetimeFigureOut">
              <a:rPr lang="uk-UA" smtClean="0"/>
              <a:t>07.12.2023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CD320-8E7D-47E9-B8BB-07A7AFAD6E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10159475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068A4-94BE-4A93-8C1A-9F4AE4E5F80B}" type="datetimeFigureOut">
              <a:rPr lang="uk-UA" smtClean="0"/>
              <a:t>07.12.2023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CD320-8E7D-47E9-B8BB-07A7AFAD6E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78894159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068A4-94BE-4A93-8C1A-9F4AE4E5F80B}" type="datetimeFigureOut">
              <a:rPr lang="uk-UA" smtClean="0"/>
              <a:t>07.12.2023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CD320-8E7D-47E9-B8BB-07A7AFAD6E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35158738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068A4-94BE-4A93-8C1A-9F4AE4E5F80B}" type="datetimeFigureOut">
              <a:rPr lang="uk-UA" smtClean="0"/>
              <a:t>07.12.2023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CD320-8E7D-47E9-B8BB-07A7AFAD6E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18713820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068A4-94BE-4A93-8C1A-9F4AE4E5F80B}" type="datetimeFigureOut">
              <a:rPr lang="uk-UA" smtClean="0"/>
              <a:t>07.12.2023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CD320-8E7D-47E9-B8BB-07A7AFAD6E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29019996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068A4-94BE-4A93-8C1A-9F4AE4E5F80B}" type="datetimeFigureOut">
              <a:rPr lang="uk-UA" smtClean="0"/>
              <a:t>07.12.2023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CD320-8E7D-47E9-B8BB-07A7AFAD6E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17993533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068A4-94BE-4A93-8C1A-9F4AE4E5F80B}" type="datetimeFigureOut">
              <a:rPr lang="uk-UA" smtClean="0"/>
              <a:t>07.12.2023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CD320-8E7D-47E9-B8BB-07A7AFAD6E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94503540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068A4-94BE-4A93-8C1A-9F4AE4E5F80B}" type="datetimeFigureOut">
              <a:rPr lang="uk-UA" smtClean="0"/>
              <a:t>07.12.2023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CD320-8E7D-47E9-B8BB-07A7AFAD6E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34203249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068A4-94BE-4A93-8C1A-9F4AE4E5F80B}" type="datetimeFigureOut">
              <a:rPr lang="uk-UA" smtClean="0"/>
              <a:t>07.12.2023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CD320-8E7D-47E9-B8BB-07A7AFAD6E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90775690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068A4-94BE-4A93-8C1A-9F4AE4E5F80B}" type="datetimeFigureOut">
              <a:rPr lang="uk-UA" smtClean="0"/>
              <a:t>07.12.2023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CD320-8E7D-47E9-B8BB-07A7AFAD6E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96211690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068A4-94BE-4A93-8C1A-9F4AE4E5F80B}" type="datetimeFigureOut">
              <a:rPr lang="uk-UA" smtClean="0"/>
              <a:t>07.12.2023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CD320-8E7D-47E9-B8BB-07A7AFAD6E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26887135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9068A4-94BE-4A93-8C1A-9F4AE4E5F80B}" type="datetimeFigureOut">
              <a:rPr lang="uk-UA" smtClean="0"/>
              <a:t>07.12.2023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3CD320-8E7D-47E9-B8BB-07A7AFAD6E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05631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EcDvdpP8jDU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wsrr27HEq4E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ordwall.net/uk/resource/63922488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youtube.com/watch?app=desktop&amp;v=UhzsWzhz7&#1042;&#1089;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rebus1.com/ua/index.php?item=rebus_generator&amp;enter=1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litcom.com/post/428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hyperlink" Target="https://learningapps.org/watch?v=pvb3t0t6t23" TargetMode="External"/><Relationship Id="rId7" Type="http://schemas.openxmlformats.org/officeDocument/2006/relationships/diagramQuickStyle" Target="../diagrams/quickStyle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19.png"/><Relationship Id="rId9" Type="http://schemas.microsoft.com/office/2007/relationships/diagramDrawing" Target="../diagrams/drawing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2jnyI8neTro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34443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196954" y="1073788"/>
            <a:ext cx="379809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000" b="1" i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Українська література, 10 клас</a:t>
            </a:r>
            <a:endParaRPr lang="uk-UA" sz="2000" b="1" i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123962" y="1674674"/>
            <a:ext cx="8543636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lvl="0"/>
            <a:r>
              <a:rPr lang="ru-RU" sz="3600" b="1" cap="none" spc="0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Вправа</a:t>
            </a:r>
            <a:r>
              <a:rPr lang="ru-RU" sz="36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 «</a:t>
            </a:r>
            <a:r>
              <a:rPr lang="ru-RU" sz="3600" b="1" cap="none" spc="0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Звуковий</a:t>
            </a:r>
            <a:r>
              <a:rPr lang="ru-RU" sz="36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 </a:t>
            </a:r>
            <a:r>
              <a:rPr lang="ru-RU" sz="3600" b="1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і</a:t>
            </a:r>
            <a:r>
              <a:rPr lang="ru-RU" sz="3600" b="1" cap="none" spc="0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мідж</a:t>
            </a:r>
            <a:r>
              <a:rPr lang="ru-RU" sz="36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 уроку</a:t>
            </a:r>
            <a:r>
              <a:rPr lang="uk-UA" sz="36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»</a:t>
            </a:r>
            <a:endParaRPr lang="ru-RU" sz="36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09310" y="514197"/>
            <a:ext cx="4668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Забезпечення </a:t>
            </a:r>
            <a:r>
              <a:rPr lang="ru-RU" b="1" dirty="0" err="1">
                <a:solidFill>
                  <a:srgbClr val="FF0000"/>
                </a:solidFill>
              </a:rPr>
              <a:t>емоційної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готовності</a:t>
            </a:r>
            <a:r>
              <a:rPr lang="ru-RU" b="1" dirty="0">
                <a:solidFill>
                  <a:srgbClr val="FF0000"/>
                </a:solidFill>
              </a:rPr>
              <a:t> до уроку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048945" y="2612573"/>
            <a:ext cx="34293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u="sng" dirty="0">
                <a:hlinkClick r:id="rId3"/>
              </a:rPr>
              <a:t>https://www.youtube.com/watch?v=EcDvdpP8jDU</a:t>
            </a:r>
            <a:endParaRPr lang="ru-RU" dirty="0"/>
          </a:p>
        </p:txBody>
      </p:sp>
      <p:pic>
        <p:nvPicPr>
          <p:cNvPr id="1026" name="Picture 2" descr="Трембита – легендарный гуцульский музыкальный инструмент - Отель «Коруна»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6320" y="2321005"/>
            <a:ext cx="4717447" cy="3190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661100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123962" y="1217474"/>
            <a:ext cx="8543636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lvl="0"/>
            <a:r>
              <a:rPr lang="ru-RU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Перегляд </a:t>
            </a:r>
            <a:r>
              <a:rPr lang="ru-RU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відеофайлу</a:t>
            </a:r>
            <a:r>
              <a:rPr lang="ru-RU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 «</a:t>
            </a:r>
            <a:r>
              <a:rPr lang="ru-RU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Карпати</a:t>
            </a:r>
            <a:r>
              <a:rPr lang="ru-RU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 з </a:t>
            </a:r>
            <a:r>
              <a:rPr lang="ru-RU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висоти</a:t>
            </a:r>
            <a:r>
              <a:rPr lang="ru-RU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пташиного</a:t>
            </a:r>
            <a:r>
              <a:rPr lang="ru-RU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 </a:t>
            </a:r>
            <a:r>
              <a:rPr lang="ru-RU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польоту</a:t>
            </a:r>
            <a:r>
              <a:rPr lang="ru-RU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»</a:t>
            </a:r>
            <a:endParaRPr lang="ru-RU" sz="36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09310" y="514197"/>
            <a:ext cx="35178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 smtClean="0">
                <a:solidFill>
                  <a:srgbClr val="FF0000"/>
                </a:solidFill>
              </a:rPr>
              <a:t>Мотивація навчальної діяльності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8" name="AutoShape 2" descr="Пейзаж: векторные изображения и иллюстрации, которые можно скачать  бесплатно | Freepi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6286531" y="2417803"/>
            <a:ext cx="49126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www.youtube.com/watch?v=wsrr27HEq4E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Тур &quot;Незабутні КАРПАТИ&quot; из Житомира| ZT-travel - туристическое агенство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285" y="2602469"/>
            <a:ext cx="5653246" cy="373821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Карпати — Вікіпедія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7822" y="3459871"/>
            <a:ext cx="3567339" cy="267550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224558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18011" y="223775"/>
            <a:ext cx="11667971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800" b="1" i="1" dirty="0" smtClean="0">
                <a:solidFill>
                  <a:srgbClr val="FF0000"/>
                </a:solidFill>
              </a:rPr>
              <a:t>Тема. </a:t>
            </a:r>
            <a:r>
              <a:rPr lang="ru-RU" sz="40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Фольклорне</a:t>
            </a:r>
            <a:r>
              <a:rPr lang="ru-RU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0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тло</a:t>
            </a:r>
            <a:r>
              <a:rPr lang="ru-RU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 </a:t>
            </a:r>
            <a:r>
              <a:rPr lang="ru-RU" sz="40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повісті</a:t>
            </a:r>
            <a:r>
              <a:rPr lang="ru-RU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М. </a:t>
            </a:r>
            <a:r>
              <a:rPr lang="ru-RU" sz="40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Коцюбинського</a:t>
            </a:r>
            <a:r>
              <a:rPr lang="ru-RU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«</a:t>
            </a:r>
            <a:r>
              <a:rPr lang="ru-RU" sz="40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Тіні</a:t>
            </a:r>
            <a:r>
              <a:rPr lang="ru-RU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0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забутих</a:t>
            </a:r>
            <a:r>
              <a:rPr lang="ru-RU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0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предків</a:t>
            </a:r>
            <a:r>
              <a:rPr lang="ru-RU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».  </a:t>
            </a:r>
            <a:r>
              <a:rPr lang="ru-RU" sz="40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Світ</a:t>
            </a:r>
            <a:r>
              <a:rPr lang="ru-RU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0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людини</a:t>
            </a:r>
            <a:r>
              <a:rPr lang="ru-RU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у </a:t>
            </a:r>
            <a:r>
              <a:rPr lang="ru-RU" sz="40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зв’язку</a:t>
            </a:r>
            <a:r>
              <a:rPr lang="ru-RU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0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зі</a:t>
            </a:r>
            <a:r>
              <a:rPr lang="ru-RU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0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світом</a:t>
            </a:r>
            <a:r>
              <a:rPr lang="ru-RU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0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природи</a:t>
            </a:r>
            <a:r>
              <a:rPr lang="ru-RU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ru-RU" sz="40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Образи</a:t>
            </a:r>
            <a:r>
              <a:rPr lang="ru-RU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й </a:t>
            </a:r>
            <a:r>
              <a:rPr lang="ru-RU" sz="40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символи</a:t>
            </a:r>
            <a:r>
              <a:rPr lang="ru-RU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40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повісті</a:t>
            </a:r>
            <a:r>
              <a:rPr lang="ru-RU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uk-UA" b="1" i="1" dirty="0"/>
          </a:p>
          <a:p>
            <a:endParaRPr lang="uk-UA" b="1" i="1" dirty="0" smtClean="0"/>
          </a:p>
          <a:p>
            <a:endParaRPr lang="ru-RU" dirty="0"/>
          </a:p>
        </p:txBody>
      </p:sp>
      <p:pic>
        <p:nvPicPr>
          <p:cNvPr id="4" name="Picture 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8836" y="2684427"/>
            <a:ext cx="2514327" cy="3982694"/>
          </a:xfrm>
          <a:prstGeom prst="rect">
            <a:avLst/>
          </a:prstGeom>
          <a:solidFill>
            <a:srgbClr val="FFFFFF">
              <a:shade val="85000"/>
            </a:srgbClr>
          </a:solidFill>
          <a:ln w="38100">
            <a:solidFill>
              <a:schemeClr val="accent1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074" name="Picture 2" descr="Тіні забутих предків (сборник) — Михаил Коцюбинский | Livelib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058" y="2684427"/>
            <a:ext cx="2342787" cy="357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Купити книгу «Тіні забутих предків. Intermezzo» Михайло Коцюбинський в  Києві, Україні | ціни, відгуки в інтернет-магазині Book24 | ISBN  978-966-10-5123-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9050" y="2711923"/>
            <a:ext cx="2809875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065392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664609" y="385086"/>
            <a:ext cx="9386568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anose="02010803020104030203" pitchFamily="2" charset="-79"/>
              </a:rPr>
              <a:t>Вправа</a:t>
            </a:r>
            <a:r>
              <a:rPr lang="ru-RU" sz="4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anose="02010803020104030203" pitchFamily="2" charset="-79"/>
              </a:rPr>
              <a:t> </a:t>
            </a:r>
            <a:r>
              <a:rPr lang="ru-RU" sz="4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anose="02010803020104030203" pitchFamily="2" charset="-79"/>
              </a:rPr>
              <a:t>«</a:t>
            </a:r>
            <a:r>
              <a:rPr lang="ru-RU" sz="44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anose="02010803020104030203" pitchFamily="2" charset="-79"/>
              </a:rPr>
              <a:t>Філворд</a:t>
            </a:r>
            <a:r>
              <a:rPr lang="ru-RU" sz="4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anose="02010803020104030203" pitchFamily="2" charset="-79"/>
              </a:rPr>
              <a:t>» </a:t>
            </a:r>
            <a:endParaRPr lang="ru-RU" sz="44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haroni" panose="02010803020104030203" pitchFamily="2" charset="-79"/>
            </a:endParaRPr>
          </a:p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Філворд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угорський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кросворд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головоломка.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Літери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вписані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хаотично, 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них є слова,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стосуються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певної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теми. Слова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можуть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повертатися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будь-яку сторону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прямим кутом, але не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перетинаються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один з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одним</a:t>
            </a:r>
          </a:p>
          <a:p>
            <a:pPr algn="ctr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80902" y="2228671"/>
            <a:ext cx="985810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>
                <a:solidFill>
                  <a:srgbClr val="FF0000"/>
                </a:solidFill>
              </a:rPr>
              <a:t>Завдання</a:t>
            </a:r>
            <a:r>
              <a:rPr lang="ru-RU" sz="2400" dirty="0">
                <a:solidFill>
                  <a:srgbClr val="FF0000"/>
                </a:solidFill>
              </a:rPr>
              <a:t>: </a:t>
            </a:r>
            <a:r>
              <a:rPr lang="ru-RU" sz="2400" dirty="0" err="1" smtClean="0"/>
              <a:t>створити</a:t>
            </a:r>
            <a:r>
              <a:rPr lang="ru-RU" sz="2400" dirty="0" smtClean="0"/>
              <a:t> </a:t>
            </a:r>
            <a:r>
              <a:rPr lang="ru-RU" sz="2400" dirty="0" err="1"/>
              <a:t>власний</a:t>
            </a:r>
            <a:r>
              <a:rPr lang="ru-RU" sz="2400" dirty="0"/>
              <a:t> </a:t>
            </a:r>
            <a:r>
              <a:rPr lang="ru-RU" sz="2400" dirty="0" err="1"/>
              <a:t>філворд</a:t>
            </a:r>
            <a:r>
              <a:rPr lang="ru-RU" sz="2400" dirty="0"/>
              <a:t> до </a:t>
            </a:r>
            <a:r>
              <a:rPr lang="ru-RU" sz="2400" dirty="0" err="1"/>
              <a:t>твору</a:t>
            </a:r>
            <a:r>
              <a:rPr lang="ru-RU" sz="2400" dirty="0"/>
              <a:t>. </a:t>
            </a:r>
            <a:r>
              <a:rPr lang="ru-RU" sz="2400" dirty="0" err="1"/>
              <a:t>Які</a:t>
            </a:r>
            <a:r>
              <a:rPr lang="ru-RU" sz="2400" dirty="0"/>
              <a:t> слова (</a:t>
            </a:r>
            <a:r>
              <a:rPr lang="ru-RU" sz="2400" dirty="0" err="1"/>
              <a:t>поняття</a:t>
            </a:r>
            <a:r>
              <a:rPr lang="ru-RU" sz="2400" dirty="0"/>
              <a:t>, </a:t>
            </a:r>
            <a:r>
              <a:rPr lang="ru-RU" sz="2400" dirty="0" err="1"/>
              <a:t>образи</a:t>
            </a:r>
            <a:r>
              <a:rPr lang="ru-RU" sz="2400" dirty="0"/>
              <a:t>, </a:t>
            </a:r>
            <a:r>
              <a:rPr lang="ru-RU" sz="2400" dirty="0" err="1"/>
              <a:t>символи</a:t>
            </a:r>
            <a:r>
              <a:rPr lang="ru-RU" sz="2400" dirty="0"/>
              <a:t>) </a:t>
            </a:r>
            <a:r>
              <a:rPr lang="ru-RU" sz="2400" dirty="0" err="1"/>
              <a:t>ви</a:t>
            </a:r>
            <a:r>
              <a:rPr lang="ru-RU" sz="2400" dirty="0"/>
              <a:t> </a:t>
            </a:r>
            <a:r>
              <a:rPr lang="ru-RU" sz="2400" dirty="0" err="1"/>
              <a:t>зашифруєте</a:t>
            </a:r>
            <a:r>
              <a:rPr lang="ru-RU" sz="2400" dirty="0"/>
              <a:t> у </a:t>
            </a:r>
            <a:r>
              <a:rPr lang="ru-RU" sz="2400" dirty="0" err="1"/>
              <a:t>ньому</a:t>
            </a:r>
            <a:r>
              <a:rPr lang="ru-RU" sz="2400" dirty="0"/>
              <a:t>?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81" t="-44744" r="60148" b="126229"/>
          <a:stretch/>
        </p:blipFill>
        <p:spPr bwMode="auto">
          <a:xfrm>
            <a:off x="3344091" y="117567"/>
            <a:ext cx="1776549" cy="141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Рисунок 7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87" t="513" r="58868" b="79257"/>
          <a:stretch/>
        </p:blipFill>
        <p:spPr bwMode="auto">
          <a:xfrm>
            <a:off x="836023" y="3174275"/>
            <a:ext cx="3540033" cy="327877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84" t="53248" r="22143" b="17710"/>
          <a:stretch/>
        </p:blipFill>
        <p:spPr bwMode="auto">
          <a:xfrm>
            <a:off x="5734594" y="3585755"/>
            <a:ext cx="5151072" cy="26582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4351360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664609" y="385086"/>
            <a:ext cx="938656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anose="02010803020104030203" pitchFamily="2" charset="-79"/>
              </a:rPr>
              <a:t>Історія </a:t>
            </a:r>
            <a:r>
              <a:rPr lang="uk-UA" sz="4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anose="02010803020104030203" pitchFamily="2" charset="-79"/>
              </a:rPr>
              <a:t>написання повісті</a:t>
            </a:r>
            <a:endParaRPr lang="ru-RU" sz="44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haroni" panose="02010803020104030203" pitchFamily="2" charset="-79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35875" y="382473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						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49464" y="999630"/>
            <a:ext cx="10475142" cy="1009329"/>
          </a:xfrm>
          <a:prstGeom prst="rect">
            <a:avLst/>
          </a:prstGeom>
          <a:solidFill>
            <a:srgbClr val="66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Безпосереднє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знайомство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Михайла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Коцюбинського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Гуцульщиною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відбулося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1910 року,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куди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приїхав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гостини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 Гнатюка в село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Криворівня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735875" y="2240197"/>
            <a:ext cx="10315302" cy="1102472"/>
          </a:xfrm>
          <a:prstGeom prst="rect">
            <a:avLst/>
          </a:prstGeom>
          <a:solidFill>
            <a:srgbClr val="66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Цей край став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відкриттям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Коцюбинського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Зачарований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природою,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побутом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звичаями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горян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повертається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сюди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наступного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року й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досліджує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місцевий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фольклор,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спостерігає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життям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віруваннями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жителів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Карпат. 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552433" y="3456382"/>
            <a:ext cx="9694685" cy="1106044"/>
          </a:xfrm>
          <a:prstGeom prst="rect">
            <a:avLst/>
          </a:prstGeom>
          <a:solidFill>
            <a:srgbClr val="66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листі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Євгена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Чикаленка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свої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враження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Криворівні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Михайло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Коцюбинський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писав: «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Якби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знали, яка тут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велична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природа,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цікавий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народ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гуцули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з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багатою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своєрідною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психікою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з буйною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фантазією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дивними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звичаями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мовою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2223919" y="4697495"/>
            <a:ext cx="9215912" cy="578561"/>
          </a:xfrm>
          <a:prstGeom prst="rect">
            <a:avLst/>
          </a:prstGeom>
          <a:solidFill>
            <a:srgbClr val="66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Назва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твору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Коцюбинському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далася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відразу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перебирає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тринадцять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варіантів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2847247" y="5445766"/>
            <a:ext cx="9248956" cy="888944"/>
          </a:xfrm>
          <a:prstGeom prst="rect">
            <a:avLst/>
          </a:prstGeom>
          <a:solidFill>
            <a:srgbClr val="66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Назва тексту «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Тіні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забутих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предків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стає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ключем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розуміння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показує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лише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дивний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край, а й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безсмертний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дух народу,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уявлення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вірування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натякає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загадковість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казковість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дихання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віків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2661922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AutoShape 2" descr="Mos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476103" y="1389243"/>
            <a:ext cx="975795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uk-UA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663336" y="159963"/>
            <a:ext cx="951331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	</a:t>
            </a:r>
            <a:r>
              <a:rPr lang="ru-RU" sz="4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Вправа</a:t>
            </a:r>
            <a:r>
              <a:rPr lang="ru-RU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«</a:t>
            </a:r>
            <a:r>
              <a:rPr lang="ru-RU" sz="4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Літературознавчі</a:t>
            </a:r>
            <a:r>
              <a:rPr lang="ru-RU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ru-RU" sz="4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нотатки</a:t>
            </a:r>
            <a:r>
              <a:rPr lang="ru-RU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»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628099" y="992401"/>
            <a:ext cx="10063158" cy="1384995"/>
          </a:xfrm>
          <a:prstGeom prst="rect">
            <a:avLst/>
          </a:prstGeom>
          <a:solidFill>
            <a:srgbClr val="CCFFFF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uk-UA" sz="2400" b="1" dirty="0"/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Повість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прозовий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жанр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описово-оповідного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типу, в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якому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подається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вигляді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епізодів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героїв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епічна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форма, яка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показує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етап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героя.</a:t>
            </a:r>
            <a:r>
              <a:rPr lang="uk-UA" sz="2400" dirty="0"/>
              <a:t>	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674423" y="2644571"/>
            <a:ext cx="10040983" cy="1815882"/>
          </a:xfrm>
          <a:prstGeom prst="rect">
            <a:avLst/>
          </a:prstGeom>
          <a:solidFill>
            <a:srgbClr val="CCFFFF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Трагедія -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один із основних видів драми, протилежний  комедії. Твір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їз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винятково гострим, непримиренним життєвим конфліктом, що приховує  у собі трагічні наслідки і часто завершується загибеллю героя.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663336" y="4792003"/>
            <a:ext cx="10063158" cy="954107"/>
          </a:xfrm>
          <a:prstGeom prst="rect">
            <a:avLst/>
          </a:prstGeom>
          <a:solidFill>
            <a:srgbClr val="CCFFFF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Діалектизмами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називають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слова,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властиві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мовленню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лише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жителів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певної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місцевості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3115111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921929" y="160338"/>
            <a:ext cx="1127007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4400" b="1" dirty="0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Інтерактивна</a:t>
            </a:r>
            <a:r>
              <a:rPr lang="ru-RU" sz="4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вправа</a:t>
            </a:r>
            <a:r>
              <a:rPr lang="ru-RU" sz="4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44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Мітки</a:t>
            </a:r>
            <a:r>
              <a:rPr lang="ru-RU" sz="4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діалектів</a:t>
            </a:r>
            <a:r>
              <a:rPr lang="ru-RU" sz="4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44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AutoShape 2" descr="Mos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807027" y="918783"/>
            <a:ext cx="924414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перетягніть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шпильки 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місце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пояснюючи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діалекти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повісті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забутих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предків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М.Коцюбинського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378204" y="5299815"/>
            <a:ext cx="576289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hlinkClick r:id="rId3"/>
              </a:rPr>
              <a:t>https://</a:t>
            </a:r>
            <a:r>
              <a:rPr lang="en-US" sz="2400" dirty="0" smtClean="0">
                <a:hlinkClick r:id="rId3"/>
              </a:rPr>
              <a:t>wordwall.net/uk/resource/6392248</a:t>
            </a:r>
            <a:r>
              <a:rPr lang="uk-UA" sz="2400" dirty="0" smtClean="0">
                <a:hlinkClick r:id="rId3"/>
              </a:rPr>
              <a:t>8</a:t>
            </a:r>
            <a:r>
              <a:rPr lang="uk-UA" sz="2400" dirty="0" smtClean="0"/>
              <a:t> </a:t>
            </a:r>
            <a:endParaRPr lang="ru-RU" sz="2400" dirty="0"/>
          </a:p>
        </p:txBody>
      </p:sp>
      <p:pic>
        <p:nvPicPr>
          <p:cNvPr id="9" name="Рисунок 8" descr="https://wordwall.net/resourceajax/qr?activityId=63922488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2078" y="2042493"/>
            <a:ext cx="3495150" cy="301966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Карпати. Тіні забутих предків.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761" y="2277624"/>
            <a:ext cx="5723443" cy="380966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421815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8553"/>
            <a:ext cx="12192000" cy="6858000"/>
          </a:xfrm>
          <a:prstGeom prst="rect">
            <a:avLst/>
          </a:prstGeom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909718" y="274956"/>
            <a:ext cx="11121173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uk-UA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Прослуховування </a:t>
            </a:r>
            <a:r>
              <a:rPr lang="uk-UA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коломийки </a:t>
            </a:r>
            <a:endParaRPr lang="ru-RU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87" t="18975" r="38457" b="28975"/>
          <a:stretch/>
        </p:blipFill>
        <p:spPr bwMode="auto">
          <a:xfrm>
            <a:off x="645459" y="2016137"/>
            <a:ext cx="6042723" cy="39405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797040" y="2767117"/>
            <a:ext cx="474053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hlinkClick r:id="rId4"/>
              </a:rPr>
              <a:t>https://</a:t>
            </a:r>
            <a:r>
              <a:rPr lang="en-US" sz="2000" dirty="0" smtClean="0">
                <a:hlinkClick r:id="rId4"/>
              </a:rPr>
              <a:t>www.youtube.com/watch?app=desktop&amp;v=UhzsWzhz7</a:t>
            </a:r>
            <a:r>
              <a:rPr lang="ru-RU" sz="2000" dirty="0" err="1" smtClean="0">
                <a:hlinkClick r:id="rId4"/>
              </a:rPr>
              <a:t>Вс</a:t>
            </a:r>
            <a:r>
              <a:rPr lang="ru-RU" sz="2000" dirty="0" smtClean="0"/>
              <a:t>  </a:t>
            </a:r>
            <a:r>
              <a:rPr lang="uk-UA" sz="2000" dirty="0" smtClean="0"/>
              <a:t> </a:t>
            </a:r>
            <a:r>
              <a:rPr lang="en-US" sz="2000" dirty="0" smtClean="0"/>
              <a:t>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73376032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8553"/>
            <a:ext cx="12192000" cy="6858000"/>
          </a:xfrm>
          <a:prstGeom prst="rect">
            <a:avLst/>
          </a:prstGeom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909718" y="274956"/>
            <a:ext cx="11121173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uk-UA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	Вправа «Генератор ребусів».</a:t>
            </a:r>
            <a:endParaRPr lang="ru-RU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619835" y="3023817"/>
            <a:ext cx="412367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hlinkClick r:id="rId3"/>
              </a:rPr>
              <a:t>http://</a:t>
            </a:r>
            <a:r>
              <a:rPr lang="en-US" dirty="0" smtClean="0">
                <a:hlinkClick r:id="rId3"/>
              </a:rPr>
              <a:t>rebus1.com/ua/index.php?item=rebus_generator&amp;enter=1</a:t>
            </a:r>
            <a:endParaRPr lang="uk-UA" dirty="0"/>
          </a:p>
          <a:p>
            <a:endParaRPr lang="uk-UA" dirty="0" smtClean="0"/>
          </a:p>
        </p:txBody>
      </p:sp>
      <p:sp>
        <p:nvSpPr>
          <p:cNvPr id="5" name="Прямоугольник 4"/>
          <p:cNvSpPr/>
          <p:nvPr/>
        </p:nvSpPr>
        <p:spPr>
          <a:xfrm>
            <a:off x="2277291" y="956291"/>
            <a:ext cx="860406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Записати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відгадане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слово та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пояснити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pic>
        <p:nvPicPr>
          <p:cNvPr id="8" name="Рисунок 7" descr="D:\Загрузки\визуализация\мойс\rebus (2).pn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765" y="2024743"/>
            <a:ext cx="6731561" cy="4180114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Прямоугольник 8"/>
          <p:cNvSpPr/>
          <p:nvPr/>
        </p:nvSpPr>
        <p:spPr>
          <a:xfrm>
            <a:off x="7186298" y="5465019"/>
            <a:ext cx="221759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/>
              <a:t>Приклад: </a:t>
            </a:r>
            <a:r>
              <a:rPr lang="ru-RU" sz="2400" dirty="0" err="1"/>
              <a:t>нявка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48622737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8553"/>
            <a:ext cx="12192000" cy="6858000"/>
          </a:xfrm>
          <a:prstGeom prst="rect">
            <a:avLst/>
          </a:prstGeom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909718" y="274956"/>
            <a:ext cx="11121173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uk-UA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	Метод «</a:t>
            </a:r>
            <a:r>
              <a:rPr lang="uk-UA" b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Кросенс</a:t>
            </a:r>
            <a:r>
              <a:rPr lang="uk-UA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endParaRPr lang="ru-RU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89446" y="956290"/>
            <a:ext cx="936171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подивіться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кросенс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визначіть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образами-символами автор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наділив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твір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Визначте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чому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образи-символи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</a:p>
        </p:txBody>
      </p:sp>
      <p:pic>
        <p:nvPicPr>
          <p:cNvPr id="10" name="Рисунок 9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423" y="1862137"/>
            <a:ext cx="6104029" cy="495731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412634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243335" y="245188"/>
            <a:ext cx="10291168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Прослуховування подкасту </a:t>
            </a:r>
          </a:p>
          <a:p>
            <a:pPr algn="ctr"/>
            <a:r>
              <a:rPr lang="uk-UA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 застосунку </a:t>
            </a:r>
            <a:r>
              <a:rPr lang="ru-RU" sz="3600" b="1" dirty="0">
                <a:solidFill>
                  <a:srgbClr val="0000FF"/>
                </a:solidFill>
              </a:rPr>
              <a:t>у </a:t>
            </a:r>
            <a:r>
              <a:rPr lang="en-US" sz="3600" b="1" dirty="0" err="1" smtClean="0">
                <a:solidFill>
                  <a:srgbClr val="0000FF"/>
                </a:solidFill>
              </a:rPr>
              <a:t>Litcom</a:t>
            </a:r>
            <a:r>
              <a:rPr lang="uk-UA" sz="3600" b="1" dirty="0" smtClean="0">
                <a:solidFill>
                  <a:srgbClr val="0000FF"/>
                </a:solidFill>
              </a:rPr>
              <a:t>  </a:t>
            </a:r>
            <a:endParaRPr lang="ru-RU" sz="3600" b="1" dirty="0">
              <a:solidFill>
                <a:srgbClr val="0000FF"/>
              </a:solidFill>
              <a:cs typeface="Aharoni" panose="02010803020104030203" pitchFamily="2" charset="-79"/>
            </a:endParaRPr>
          </a:p>
          <a:p>
            <a:pPr algn="ctr"/>
            <a:r>
              <a:rPr lang="uk-UA" sz="4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4000" b="1" cap="none" spc="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2" descr="D:\Загрузки\pexels-stas-knop-5939401-scaled-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1840" y="1632858"/>
            <a:ext cx="5741743" cy="3827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388919" y="5647899"/>
            <a:ext cx="44755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u="sng" dirty="0">
                <a:hlinkClick r:id="rId4"/>
              </a:rPr>
              <a:t>https://</a:t>
            </a:r>
            <a:r>
              <a:rPr lang="en-US" sz="2800" u="sng" dirty="0" smtClean="0">
                <a:hlinkClick r:id="rId4"/>
              </a:rPr>
              <a:t>litcom.com/post/428</a:t>
            </a:r>
            <a:r>
              <a:rPr lang="uk-UA" sz="2800" u="sng" dirty="0" smtClean="0"/>
              <a:t>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9241361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12776" y="135871"/>
            <a:ext cx="1116992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Вправа</a:t>
            </a:r>
            <a:r>
              <a:rPr lang="ru-RU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«Кола Вена». </a:t>
            </a:r>
            <a:r>
              <a:rPr lang="ru-RU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Компаративний</a:t>
            </a:r>
            <a:r>
              <a:rPr lang="ru-RU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ru-RU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аналіз</a:t>
            </a:r>
            <a:r>
              <a:rPr lang="ru-RU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ru-RU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творів</a:t>
            </a:r>
            <a:r>
              <a:rPr lang="ru-RU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В. </a:t>
            </a:r>
            <a:r>
              <a:rPr lang="ru-RU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Шекспіра</a:t>
            </a:r>
            <a:r>
              <a:rPr lang="ru-RU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«Ромео і </a:t>
            </a:r>
            <a:r>
              <a:rPr lang="ru-RU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Джульєтта</a:t>
            </a:r>
            <a:r>
              <a:rPr lang="ru-RU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» , М. </a:t>
            </a:r>
            <a:r>
              <a:rPr lang="ru-RU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Коцюбинського</a:t>
            </a:r>
            <a:r>
              <a:rPr lang="ru-RU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«</a:t>
            </a:r>
            <a:r>
              <a:rPr lang="ru-RU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Тіні</a:t>
            </a:r>
            <a:r>
              <a:rPr lang="ru-RU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ru-RU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забутих</a:t>
            </a:r>
            <a:r>
              <a:rPr lang="ru-RU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ru-RU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предків</a:t>
            </a:r>
            <a:r>
              <a:rPr lang="ru-RU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» </a:t>
            </a:r>
          </a:p>
        </p:txBody>
      </p:sp>
      <p:sp>
        <p:nvSpPr>
          <p:cNvPr id="5" name="AutoShape 4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310640" y="1860154"/>
            <a:ext cx="101498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знайти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спільне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відмінне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сюжетах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творів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спільну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частину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запишіть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об’єднує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героїв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в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неспільній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зазначте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те,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різнить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9" name="Блок-схема: узел 8"/>
          <p:cNvSpPr/>
          <p:nvPr/>
        </p:nvSpPr>
        <p:spPr>
          <a:xfrm>
            <a:off x="2599509" y="2691151"/>
            <a:ext cx="4049485" cy="3853341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Блок-схема: узел 9"/>
          <p:cNvSpPr/>
          <p:nvPr/>
        </p:nvSpPr>
        <p:spPr>
          <a:xfrm>
            <a:off x="5278980" y="2691152"/>
            <a:ext cx="3956460" cy="385334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Дуга 10"/>
          <p:cNvSpPr/>
          <p:nvPr/>
        </p:nvSpPr>
        <p:spPr>
          <a:xfrm>
            <a:off x="5852160" y="3657600"/>
            <a:ext cx="91440" cy="2076994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авая круглая скобка 11"/>
          <p:cNvSpPr/>
          <p:nvPr/>
        </p:nvSpPr>
        <p:spPr>
          <a:xfrm>
            <a:off x="5806441" y="3657601"/>
            <a:ext cx="45719" cy="2207622"/>
          </a:xfrm>
          <a:prstGeom prst="righ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Дуга 12"/>
          <p:cNvSpPr/>
          <p:nvPr/>
        </p:nvSpPr>
        <p:spPr>
          <a:xfrm>
            <a:off x="6920842" y="4304212"/>
            <a:ext cx="914400" cy="914400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92504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12776" y="135871"/>
            <a:ext cx="1116992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Вправа</a:t>
            </a:r>
            <a:r>
              <a:rPr lang="ru-RU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«Кола Вена». </a:t>
            </a:r>
            <a:r>
              <a:rPr lang="ru-RU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Компаративний</a:t>
            </a:r>
            <a:r>
              <a:rPr lang="ru-RU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ru-RU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аналіз</a:t>
            </a:r>
            <a:r>
              <a:rPr lang="ru-RU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ru-RU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творів</a:t>
            </a:r>
            <a:r>
              <a:rPr lang="ru-RU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В. </a:t>
            </a:r>
            <a:r>
              <a:rPr lang="ru-RU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Шекспіра</a:t>
            </a:r>
            <a:r>
              <a:rPr lang="ru-RU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«Ромео і </a:t>
            </a:r>
            <a:r>
              <a:rPr lang="ru-RU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Джульєтта</a:t>
            </a:r>
            <a:r>
              <a:rPr lang="ru-RU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» , М. </a:t>
            </a:r>
            <a:r>
              <a:rPr lang="ru-RU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Коцюбинського</a:t>
            </a:r>
            <a:r>
              <a:rPr lang="ru-RU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«</a:t>
            </a:r>
            <a:r>
              <a:rPr lang="ru-RU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Тіні</a:t>
            </a:r>
            <a:r>
              <a:rPr lang="ru-RU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ru-RU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забутих</a:t>
            </a:r>
            <a:r>
              <a:rPr lang="ru-RU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ru-RU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предків</a:t>
            </a:r>
            <a:r>
              <a:rPr lang="ru-RU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» </a:t>
            </a:r>
          </a:p>
        </p:txBody>
      </p:sp>
      <p:sp>
        <p:nvSpPr>
          <p:cNvPr id="5" name="AutoShape 4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1310640" y="1860154"/>
            <a:ext cx="101498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знайти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спільне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відмінне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сюжетах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творів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спільну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частину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запишіть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об’єднує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героїв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в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неспільній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зазначте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те,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різнить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11" name="Дуга 10"/>
          <p:cNvSpPr/>
          <p:nvPr/>
        </p:nvSpPr>
        <p:spPr>
          <a:xfrm>
            <a:off x="5852160" y="3657600"/>
            <a:ext cx="91440" cy="2076994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авая круглая скобка 11"/>
          <p:cNvSpPr/>
          <p:nvPr/>
        </p:nvSpPr>
        <p:spPr>
          <a:xfrm>
            <a:off x="5806441" y="3657601"/>
            <a:ext cx="45719" cy="2207622"/>
          </a:xfrm>
          <a:prstGeom prst="rightBracket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Дуга 12"/>
          <p:cNvSpPr/>
          <p:nvPr/>
        </p:nvSpPr>
        <p:spPr>
          <a:xfrm>
            <a:off x="6920842" y="4304212"/>
            <a:ext cx="914400" cy="914400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Рисунок 13" descr="Урок &quot;Тема: Повість &quot;Тіні забутих предків&quot;. Трагічна доля ...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4297" y="2770532"/>
            <a:ext cx="6402400" cy="385112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8962454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631492" y="177953"/>
            <a:ext cx="518763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Вправа «Мікрофон»</a:t>
            </a:r>
            <a:endParaRPr lang="ru-RU" sz="44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00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AutoShape 4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2" descr="Моисей, разбивающий скрижали Завета»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5" descr="Рембрандт. Художник, картины, биография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2" descr="https://storage.yandexcloud.net/wr4img/312745_64_img_64.jpe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2" name="Picture 2" descr="http://s017.radikal.ru/i444/1110/1e/c3f495ee385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4198" y="947394"/>
            <a:ext cx="3563717" cy="3591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Блок-схема: перфолента 10"/>
          <p:cNvSpPr/>
          <p:nvPr/>
        </p:nvSpPr>
        <p:spPr>
          <a:xfrm>
            <a:off x="612775" y="1489166"/>
            <a:ext cx="3750219" cy="2384308"/>
          </a:xfrm>
          <a:prstGeom prst="flowChartPunchedTape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1.Якою </a:t>
            </a:r>
            <a:r>
              <a:rPr lang="ru-RU" sz="2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є </a:t>
            </a:r>
            <a:r>
              <a:rPr lang="ru-RU" sz="24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композиція</a:t>
            </a:r>
            <a:r>
              <a:rPr lang="ru-RU" sz="2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повісті</a:t>
            </a:r>
            <a:r>
              <a:rPr lang="ru-RU" sz="2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400" b="1" dirty="0">
              <a:solidFill>
                <a:srgbClr val="0000FF"/>
              </a:solidFill>
            </a:endParaRPr>
          </a:p>
        </p:txBody>
      </p:sp>
      <p:sp>
        <p:nvSpPr>
          <p:cNvPr id="13" name="Блок-схема: перфолента 12"/>
          <p:cNvSpPr/>
          <p:nvPr/>
        </p:nvSpPr>
        <p:spPr>
          <a:xfrm>
            <a:off x="7667916" y="1606731"/>
            <a:ext cx="3958028" cy="2107574"/>
          </a:xfrm>
          <a:prstGeom prst="flowChartPunchedTape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На </a:t>
            </a:r>
            <a:r>
              <a:rPr lang="ru-RU" sz="24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скільки</a:t>
            </a:r>
            <a:r>
              <a:rPr lang="ru-RU" sz="2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частин</a:t>
            </a:r>
            <a:r>
              <a:rPr lang="ru-RU" sz="2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2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sz="2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умовно</a:t>
            </a:r>
            <a:r>
              <a:rPr lang="ru-RU" sz="2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поділити</a:t>
            </a:r>
            <a:r>
              <a:rPr lang="ru-RU" sz="2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15" name="AutoShape 2" descr="Эмоции, здоровье, состояния - Психологос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6" name="AutoShape 4" descr="Эмоции, здоровье, состояния - Психологос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" name="Блок-схема: перфолента 16"/>
          <p:cNvSpPr/>
          <p:nvPr/>
        </p:nvSpPr>
        <p:spPr>
          <a:xfrm>
            <a:off x="3847274" y="4538736"/>
            <a:ext cx="4077564" cy="2135269"/>
          </a:xfrm>
          <a:prstGeom prst="flowChartPunchedTape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2400" b="1" dirty="0" err="1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4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сюжетні</a:t>
            </a:r>
            <a:r>
              <a:rPr lang="ru-RU" sz="2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елементи</a:t>
            </a:r>
            <a:r>
              <a:rPr lang="ru-RU" sz="2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</a:t>
            </a:r>
            <a:r>
              <a:rPr lang="ru-RU" sz="2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можете </a:t>
            </a:r>
            <a:r>
              <a:rPr lang="ru-RU" sz="2400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виокремити</a:t>
            </a:r>
            <a:r>
              <a:rPr lang="ru-RU" sz="2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</a:p>
        </p:txBody>
      </p:sp>
    </p:spTree>
    <p:extLst>
      <p:ext uri="{BB962C8B-B14F-4D97-AF65-F5344CB8AC3E}">
        <p14:creationId xmlns:p14="http://schemas.microsoft.com/office/powerpoint/2010/main" val="126426337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8081" y="-70743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085638" y="177953"/>
            <a:ext cx="1027935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Інтерактивна вправа «Ланцюжок подій» </a:t>
            </a:r>
            <a:endParaRPr lang="ru-RU" sz="44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00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AutoShape 4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2" descr="Моисей, разбивающий скрижали Завета»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5" descr="Рембрандт. Художник, картины, биография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2" descr="https://storage.yandexcloud.net/wr4img/312745_64_img_64.jpe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5938869" y="1756270"/>
            <a:ext cx="47344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learningapps.org/watch?v=pvb3t0t6t23</a:t>
            </a:r>
            <a:r>
              <a:rPr lang="uk-UA" dirty="0" smtClean="0"/>
              <a:t> </a:t>
            </a:r>
            <a:r>
              <a:rPr lang="en-US" dirty="0" smtClean="0"/>
              <a:t> </a:t>
            </a:r>
            <a:endParaRPr lang="ru-RU" dirty="0"/>
          </a:p>
        </p:txBody>
      </p:sp>
      <p:pic>
        <p:nvPicPr>
          <p:cNvPr id="12" name="Рисунок 11" descr="https://learningapps.org/qrcode.php?id=pvb3t0t6t23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638" y="2125602"/>
            <a:ext cx="4100316" cy="3883311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Прямоугольник 10"/>
          <p:cNvSpPr/>
          <p:nvPr/>
        </p:nvSpPr>
        <p:spPr>
          <a:xfrm>
            <a:off x="1736181" y="947394"/>
            <a:ext cx="935300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установіть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ланцюжок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подій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повісті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Коцюбинського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graphicFrame>
        <p:nvGraphicFramePr>
          <p:cNvPr id="14" name="Схема 13"/>
          <p:cNvGraphicFramePr/>
          <p:nvPr>
            <p:extLst>
              <p:ext uri="{D42A27DB-BD31-4B8C-83A1-F6EECF244321}">
                <p14:modId xmlns:p14="http://schemas.microsoft.com/office/powerpoint/2010/main" val="4221763947"/>
              </p:ext>
            </p:extLst>
          </p:nvPr>
        </p:nvGraphicFramePr>
        <p:xfrm>
          <a:off x="6225314" y="2505860"/>
          <a:ext cx="4251370" cy="31227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193910324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278857" y="134093"/>
            <a:ext cx="10403541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lvl="0" algn="ctr"/>
            <a:r>
              <a:rPr lang="uk-UA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Перегляд відеофільму «Як створювався фільм «Тіні забутих  предків С. Параджановим» </a:t>
            </a:r>
            <a:endParaRPr lang="ru-RU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00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AutoShape 4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6225307" y="2890391"/>
            <a:ext cx="51048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AutoShape 2" descr="Моисей, разбивающий скрижали Завета»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5" descr="Рембрандт. Художник, картины, биография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2" descr="https://storage.yandexcloud.net/wr4img/312745_64_img_64.jpe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3672876" y="2093118"/>
            <a:ext cx="51048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965495" y="5485828"/>
            <a:ext cx="671690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/>
              <a:t> </a:t>
            </a:r>
            <a:r>
              <a:rPr lang="en-US" sz="2400" b="1" u="sng" dirty="0">
                <a:hlinkClick r:id="rId3"/>
              </a:rPr>
              <a:t>https://</a:t>
            </a:r>
            <a:r>
              <a:rPr lang="en-US" sz="2400" b="1" u="sng" dirty="0" smtClean="0">
                <a:hlinkClick r:id="rId3"/>
              </a:rPr>
              <a:t>www.youtube.com/watch?v=2jnyI8neTro</a:t>
            </a:r>
            <a:r>
              <a:rPr lang="uk-UA" sz="2400" b="1" u="sng" dirty="0" smtClean="0"/>
              <a:t> </a:t>
            </a:r>
            <a:endParaRPr lang="ru-RU" dirty="0"/>
          </a:p>
        </p:txBody>
      </p:sp>
      <p:sp>
        <p:nvSpPr>
          <p:cNvPr id="2" name="AutoShape 2" descr="Утвердження етнічної культури у фільмі “Тіні забутих предків”. До 50-річчя  виходу на екран | Іван Миколайчук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4" descr="Утвердження етнічної культури у фільмі “Тіні забутих предків”. До 50-річчя  виходу на екран | Іван Миколайчук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9" name="Picture 5" descr="D:\Загрузки\визуализация\мойс\Без названия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8857" y="1519466"/>
            <a:ext cx="3275602" cy="481602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sp>
        <p:nvSpPr>
          <p:cNvPr id="12" name="AutoShape 7" descr="Держкіно відреставрує «Тіні забутих предків» | Львівський портал"/>
          <p:cNvSpPr>
            <a:spLocks noChangeAspect="1" noChangeArrowheads="1"/>
          </p:cNvSpPr>
          <p:nvPr/>
        </p:nvSpPr>
        <p:spPr bwMode="auto">
          <a:xfrm>
            <a:off x="1222375" y="922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2" name="Picture 8" descr="D:\Загрузки\визуализация\мойс\Без названия (1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943" y="1439814"/>
            <a:ext cx="5368291" cy="355941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4405207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278857" y="134093"/>
            <a:ext cx="10403541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lvl="0" algn="ctr"/>
            <a:r>
              <a:rPr lang="uk-UA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Прийом «Декодування твору» </a:t>
            </a:r>
            <a:endParaRPr lang="ru-RU" sz="3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00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AutoShape 4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6225307" y="2890391"/>
            <a:ext cx="51048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AutoShape 2" descr="Моисей, разбивающий скрижали Завета»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5" descr="Рембрандт. Художник, картины, биография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2" descr="https://storage.yandexcloud.net/wr4img/312745_64_img_64.jpe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3672876" y="2093118"/>
            <a:ext cx="51048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658983" y="1149530"/>
            <a:ext cx="880436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Алгоритм </a:t>
            </a:r>
            <a:r>
              <a:rPr lang="ru-RU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роботи</a:t>
            </a:r>
            <a:r>
              <a:rPr lang="ru-RU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  Текст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ділимо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2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частини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Ділимось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групи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кожна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група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ставить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запитання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однієї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частин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група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- 2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частина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тексту;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група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до 1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частини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3.Відповіді на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запитання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Відповідають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запитання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групи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  2.</a:t>
            </a:r>
          </a:p>
          <a:p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Відповідають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запитання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групи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- 1</a:t>
            </a:r>
          </a:p>
        </p:txBody>
      </p:sp>
    </p:spTree>
    <p:extLst>
      <p:ext uri="{BB962C8B-B14F-4D97-AF65-F5344CB8AC3E}">
        <p14:creationId xmlns:p14="http://schemas.microsoft.com/office/powerpoint/2010/main" val="267579300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675300" y="177953"/>
            <a:ext cx="710002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Вправа «Влучний стрілець» </a:t>
            </a:r>
            <a:endParaRPr lang="ru-RU" sz="44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00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AutoShape 4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6225307" y="2890391"/>
            <a:ext cx="51048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AutoShape 2" descr="Моисей, разбивающий скрижали Завета»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5" descr="Рембрандт. Художник, картины, биография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2" descr="https://storage.yandexcloud.net/wr4img/312745_64_img_64.jpe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3672876" y="2093118"/>
            <a:ext cx="51048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622827" y="859066"/>
            <a:ext cx="92049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Завдання: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думаєте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ціль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поставив перед собою автор, написавши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твір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досягнуто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Доведіть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аргументами свою думку.</a:t>
            </a:r>
            <a:endParaRPr lang="ru-RU" sz="200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1" name="Схема 10"/>
          <p:cNvGraphicFramePr/>
          <p:nvPr>
            <p:extLst>
              <p:ext uri="{D42A27DB-BD31-4B8C-83A1-F6EECF244321}">
                <p14:modId xmlns:p14="http://schemas.microsoft.com/office/powerpoint/2010/main" val="2179166160"/>
              </p:ext>
            </p:extLst>
          </p:nvPr>
        </p:nvGraphicFramePr>
        <p:xfrm>
          <a:off x="3103154" y="1776549"/>
          <a:ext cx="7020560" cy="42180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34279393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423412" y="177953"/>
            <a:ext cx="760381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Вправа «Плюс, мінус, цікаво» </a:t>
            </a:r>
            <a:endParaRPr lang="ru-RU" sz="44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00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AutoShape 4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6225307" y="2890391"/>
            <a:ext cx="51048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AutoShape 2" descr="Моисей, разбивающий скрижали Завета»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5" descr="Рембрандт. Художник, картины, биография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2" descr="https://storage.yandexcloud.net/wr4img/312745_64_img_64.jpe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3672876" y="2093118"/>
            <a:ext cx="51048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Rectangle 1"/>
          <p:cNvSpPr txBox="1">
            <a:spLocks noChangeArrowheads="1"/>
          </p:cNvSpPr>
          <p:nvPr/>
        </p:nvSpPr>
        <p:spPr>
          <a:xfrm>
            <a:off x="6096000" y="1144247"/>
            <a:ext cx="3886200" cy="80803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uk-UA" i="1" dirty="0" smtClean="0"/>
          </a:p>
        </p:txBody>
      </p:sp>
      <p:sp>
        <p:nvSpPr>
          <p:cNvPr id="10" name="Прямоугольник 9"/>
          <p:cNvSpPr/>
          <p:nvPr/>
        </p:nvSpPr>
        <p:spPr>
          <a:xfrm>
            <a:off x="1535545" y="39453"/>
            <a:ext cx="182745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</a:rPr>
              <a:t>Рефлексія</a:t>
            </a:r>
            <a:r>
              <a:rPr lang="uk-UA" b="1" dirty="0"/>
              <a:t> </a:t>
            </a:r>
            <a:endParaRPr lang="ru-RU" dirty="0"/>
          </a:p>
        </p:txBody>
      </p:sp>
      <p:graphicFrame>
        <p:nvGraphicFramePr>
          <p:cNvPr id="15" name="Схема 14"/>
          <p:cNvGraphicFramePr/>
          <p:nvPr>
            <p:extLst>
              <p:ext uri="{D42A27DB-BD31-4B8C-83A1-F6EECF244321}">
                <p14:modId xmlns:p14="http://schemas.microsoft.com/office/powerpoint/2010/main" val="802131294"/>
              </p:ext>
            </p:extLst>
          </p:nvPr>
        </p:nvGraphicFramePr>
        <p:xfrm>
          <a:off x="1902823" y="1144247"/>
          <a:ext cx="8386354" cy="52565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2262552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030506" y="177953"/>
            <a:ext cx="8216153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4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Домашнє завдання, інструктаж щодо його виконання</a:t>
            </a:r>
            <a:r>
              <a:rPr lang="uk-UA" sz="44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4400" b="1" cap="none" spc="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27463" y="1659285"/>
            <a:ext cx="111556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Робота в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творчих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групах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(на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вибір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середній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рівень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вправа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Літературний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практикум»,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скласти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акровірші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образів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твору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письмово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достатній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рівень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Написати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міні-сценарій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постановки 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шкільному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театрі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«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Кохання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знає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кордонів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(за мотивами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повісті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Коцюбинського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забутих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предків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і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трагедії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Шекспіра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«Ромео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Джульєтта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»).</a:t>
            </a:r>
          </a:p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високий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рівень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вправа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Рекламний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агент»,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створити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рекламу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буктлейлер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прочитанної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повісті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Ваша мета –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заохотити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читання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твору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забутих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предків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М.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Коцюбинського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іншими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0340833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1086</TotalTime>
  <Words>918</Words>
  <Application>Microsoft Office PowerPoint</Application>
  <PresentationFormat>Произвольный</PresentationFormat>
  <Paragraphs>78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Користувач Windows</dc:creator>
  <cp:lastModifiedBy>User</cp:lastModifiedBy>
  <cp:revision>80</cp:revision>
  <dcterms:created xsi:type="dcterms:W3CDTF">2023-10-09T13:18:07Z</dcterms:created>
  <dcterms:modified xsi:type="dcterms:W3CDTF">2023-12-07T14:21:03Z</dcterms:modified>
</cp:coreProperties>
</file>