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91" r:id="rId3"/>
    <p:sldId id="308" r:id="rId4"/>
    <p:sldId id="302" r:id="rId5"/>
    <p:sldId id="258" r:id="rId6"/>
    <p:sldId id="279" r:id="rId7"/>
    <p:sldId id="280" r:id="rId8"/>
    <p:sldId id="261" r:id="rId9"/>
    <p:sldId id="263" r:id="rId10"/>
    <p:sldId id="283" r:id="rId11"/>
    <p:sldId id="295" r:id="rId12"/>
    <p:sldId id="284" r:id="rId13"/>
    <p:sldId id="310" r:id="rId14"/>
    <p:sldId id="311" r:id="rId15"/>
    <p:sldId id="312" r:id="rId16"/>
    <p:sldId id="288" r:id="rId17"/>
    <p:sldId id="276" r:id="rId1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FF99"/>
    <a:srgbClr val="0000FF"/>
    <a:srgbClr val="66FF99"/>
    <a:srgbClr val="FFFF66"/>
    <a:srgbClr val="CCFFFF"/>
    <a:srgbClr val="7E84B2"/>
    <a:srgbClr val="99FF99"/>
    <a:srgbClr val="66FF33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-37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94B6D04-F23B-4544-8086-883981A94690}" type="doc">
      <dgm:prSet loTypeId="urn:microsoft.com/office/officeart/2005/8/layout/pyramid1" loCatId="pyramid" qsTypeId="urn:microsoft.com/office/officeart/2005/8/quickstyle/simple1" qsCatId="simple" csTypeId="urn:microsoft.com/office/officeart/2005/8/colors/colorful1" csCatId="colorful" phldr="1"/>
      <dgm:spPr/>
    </dgm:pt>
    <dgm:pt modelId="{13FB357D-40B7-4FD6-A3B6-8119F1590D49}">
      <dgm:prSet phldrT="[Текст]"/>
      <dgm:spPr/>
      <dgm:t>
        <a:bodyPr/>
        <a:lstStyle/>
        <a:p>
          <a:endParaRPr lang="ru-RU">
            <a:solidFill>
              <a:srgbClr val="FFFF00"/>
            </a:solidFill>
          </a:endParaRPr>
        </a:p>
      </dgm:t>
    </dgm:pt>
    <dgm:pt modelId="{57D0C316-D7D9-4A99-BBB6-998511C38852}" type="parTrans" cxnId="{E69EC6FB-4537-49B1-8AD9-F2A5F4B8A061}">
      <dgm:prSet/>
      <dgm:spPr/>
      <dgm:t>
        <a:bodyPr/>
        <a:lstStyle/>
        <a:p>
          <a:endParaRPr lang="ru-RU"/>
        </a:p>
      </dgm:t>
    </dgm:pt>
    <dgm:pt modelId="{5468826A-07D4-4342-AFB0-01790CCF19DA}" type="sibTrans" cxnId="{E69EC6FB-4537-49B1-8AD9-F2A5F4B8A061}">
      <dgm:prSet/>
      <dgm:spPr/>
      <dgm:t>
        <a:bodyPr/>
        <a:lstStyle/>
        <a:p>
          <a:endParaRPr lang="ru-RU"/>
        </a:p>
      </dgm:t>
    </dgm:pt>
    <dgm:pt modelId="{08060479-CB50-4B75-A8FD-CDDAF8BA9FF6}">
      <dgm:prSet phldrT="[Текст]"/>
      <dgm:spPr/>
      <dgm:t>
        <a:bodyPr/>
        <a:lstStyle/>
        <a:p>
          <a:endParaRPr lang="ru-RU"/>
        </a:p>
      </dgm:t>
    </dgm:pt>
    <dgm:pt modelId="{743DEB32-32B3-48BA-A5B4-CAB8E53D80B9}" type="parTrans" cxnId="{02BD3CE9-96FB-49CF-947E-3006C0E84B92}">
      <dgm:prSet/>
      <dgm:spPr/>
      <dgm:t>
        <a:bodyPr/>
        <a:lstStyle/>
        <a:p>
          <a:endParaRPr lang="ru-RU"/>
        </a:p>
      </dgm:t>
    </dgm:pt>
    <dgm:pt modelId="{F8BCBE47-0E48-4077-8A01-FA1E68A62477}" type="sibTrans" cxnId="{02BD3CE9-96FB-49CF-947E-3006C0E84B92}">
      <dgm:prSet/>
      <dgm:spPr/>
      <dgm:t>
        <a:bodyPr/>
        <a:lstStyle/>
        <a:p>
          <a:endParaRPr lang="ru-RU"/>
        </a:p>
      </dgm:t>
    </dgm:pt>
    <dgm:pt modelId="{90C391AB-2E8C-4882-875D-D6A656B528C6}">
      <dgm:prSet phldrT="[Текст]"/>
      <dgm:spPr/>
      <dgm:t>
        <a:bodyPr/>
        <a:lstStyle/>
        <a:p>
          <a:endParaRPr lang="ru-RU"/>
        </a:p>
      </dgm:t>
    </dgm:pt>
    <dgm:pt modelId="{339298BA-D677-4DE9-9FFF-953FD014BE99}" type="parTrans" cxnId="{3D125584-D855-41D7-8424-8EDD2F808A42}">
      <dgm:prSet/>
      <dgm:spPr/>
      <dgm:t>
        <a:bodyPr/>
        <a:lstStyle/>
        <a:p>
          <a:endParaRPr lang="ru-RU"/>
        </a:p>
      </dgm:t>
    </dgm:pt>
    <dgm:pt modelId="{053BCBF1-794E-41FD-B1A6-B2AC20EDC6EC}" type="sibTrans" cxnId="{3D125584-D855-41D7-8424-8EDD2F808A42}">
      <dgm:prSet/>
      <dgm:spPr/>
      <dgm:t>
        <a:bodyPr/>
        <a:lstStyle/>
        <a:p>
          <a:endParaRPr lang="ru-RU"/>
        </a:p>
      </dgm:t>
    </dgm:pt>
    <dgm:pt modelId="{B7DB0F9E-FDEC-424F-A1DC-CC42933D2163}">
      <dgm:prSet/>
      <dgm:spPr/>
      <dgm:t>
        <a:bodyPr/>
        <a:lstStyle/>
        <a:p>
          <a:endParaRPr lang="ru-RU"/>
        </a:p>
      </dgm:t>
    </dgm:pt>
    <dgm:pt modelId="{866A17F1-810F-4EC0-8B39-29876E7ED927}" type="parTrans" cxnId="{F9E173A3-B2FF-4FE1-AF7B-FC478B6F4EB5}">
      <dgm:prSet/>
      <dgm:spPr/>
      <dgm:t>
        <a:bodyPr/>
        <a:lstStyle/>
        <a:p>
          <a:endParaRPr lang="ru-RU"/>
        </a:p>
      </dgm:t>
    </dgm:pt>
    <dgm:pt modelId="{0A16DE89-5FA3-4743-B4A7-8849D209C0BE}" type="sibTrans" cxnId="{F9E173A3-B2FF-4FE1-AF7B-FC478B6F4EB5}">
      <dgm:prSet/>
      <dgm:spPr/>
      <dgm:t>
        <a:bodyPr/>
        <a:lstStyle/>
        <a:p>
          <a:endParaRPr lang="ru-RU"/>
        </a:p>
      </dgm:t>
    </dgm:pt>
    <dgm:pt modelId="{C0380852-3B34-4483-8007-A2C0FA2AA9AE}">
      <dgm:prSet/>
      <dgm:spPr/>
      <dgm:t>
        <a:bodyPr/>
        <a:lstStyle/>
        <a:p>
          <a:endParaRPr lang="ru-RU"/>
        </a:p>
      </dgm:t>
    </dgm:pt>
    <dgm:pt modelId="{F7A3348C-DE4C-41C5-AB36-D514FD612E6E}" type="parTrans" cxnId="{74DC715C-7D47-4C22-B5C7-CF94C1AE8AC5}">
      <dgm:prSet/>
      <dgm:spPr/>
      <dgm:t>
        <a:bodyPr/>
        <a:lstStyle/>
        <a:p>
          <a:endParaRPr lang="ru-RU"/>
        </a:p>
      </dgm:t>
    </dgm:pt>
    <dgm:pt modelId="{CACF19CC-8933-4AE3-918C-ACBBC7E5AAC0}" type="sibTrans" cxnId="{74DC715C-7D47-4C22-B5C7-CF94C1AE8AC5}">
      <dgm:prSet/>
      <dgm:spPr/>
      <dgm:t>
        <a:bodyPr/>
        <a:lstStyle/>
        <a:p>
          <a:endParaRPr lang="ru-RU"/>
        </a:p>
      </dgm:t>
    </dgm:pt>
    <dgm:pt modelId="{86BCDF5B-FA66-4C3D-B898-E0AD8439690E}">
      <dgm:prSet/>
      <dgm:spPr/>
      <dgm:t>
        <a:bodyPr/>
        <a:lstStyle/>
        <a:p>
          <a:endParaRPr lang="ru-RU"/>
        </a:p>
      </dgm:t>
    </dgm:pt>
    <dgm:pt modelId="{A892BD0A-9293-4748-8289-AEEBA202F1B0}" type="parTrans" cxnId="{1A1448EE-8615-463C-B597-7F1D6FC98BD4}">
      <dgm:prSet/>
      <dgm:spPr/>
      <dgm:t>
        <a:bodyPr/>
        <a:lstStyle/>
        <a:p>
          <a:endParaRPr lang="ru-RU"/>
        </a:p>
      </dgm:t>
    </dgm:pt>
    <dgm:pt modelId="{685374F4-1B79-41A3-A8B6-E4F515B635C5}" type="sibTrans" cxnId="{1A1448EE-8615-463C-B597-7F1D6FC98BD4}">
      <dgm:prSet/>
      <dgm:spPr/>
      <dgm:t>
        <a:bodyPr/>
        <a:lstStyle/>
        <a:p>
          <a:endParaRPr lang="ru-RU"/>
        </a:p>
      </dgm:t>
    </dgm:pt>
    <dgm:pt modelId="{B62385E5-E989-43BF-9F26-78848D1A6096}" type="pres">
      <dgm:prSet presAssocID="{694B6D04-F23B-4544-8086-883981A94690}" presName="Name0" presStyleCnt="0">
        <dgm:presLayoutVars>
          <dgm:dir/>
          <dgm:animLvl val="lvl"/>
          <dgm:resizeHandles val="exact"/>
        </dgm:presLayoutVars>
      </dgm:prSet>
      <dgm:spPr/>
    </dgm:pt>
    <dgm:pt modelId="{BDFA083D-D12F-4698-861E-6D2E3FDA8B28}" type="pres">
      <dgm:prSet presAssocID="{13FB357D-40B7-4FD6-A3B6-8119F1590D49}" presName="Name8" presStyleCnt="0"/>
      <dgm:spPr/>
    </dgm:pt>
    <dgm:pt modelId="{C4F1D88B-12F9-4D22-A655-1C7103232DDE}" type="pres">
      <dgm:prSet presAssocID="{13FB357D-40B7-4FD6-A3B6-8119F1590D49}" presName="level" presStyleLbl="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5899C6-A7C6-4E52-B498-B040560D04B0}" type="pres">
      <dgm:prSet presAssocID="{13FB357D-40B7-4FD6-A3B6-8119F1590D49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775C3C-C04A-46EE-8F85-D8174F3327E3}" type="pres">
      <dgm:prSet presAssocID="{08060479-CB50-4B75-A8FD-CDDAF8BA9FF6}" presName="Name8" presStyleCnt="0"/>
      <dgm:spPr/>
    </dgm:pt>
    <dgm:pt modelId="{291DBF6E-02CE-4F14-809D-267699DF6CCF}" type="pres">
      <dgm:prSet presAssocID="{08060479-CB50-4B75-A8FD-CDDAF8BA9FF6}" presName="level" presStyleLbl="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11E394-A43D-4FDF-B50C-0CE49772E863}" type="pres">
      <dgm:prSet presAssocID="{08060479-CB50-4B75-A8FD-CDDAF8BA9FF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718AB4-81E8-426A-BFCB-511E636569D0}" type="pres">
      <dgm:prSet presAssocID="{90C391AB-2E8C-4882-875D-D6A656B528C6}" presName="Name8" presStyleCnt="0"/>
      <dgm:spPr/>
    </dgm:pt>
    <dgm:pt modelId="{40854D70-94CC-436C-9C68-F0E40BDFCFDB}" type="pres">
      <dgm:prSet presAssocID="{90C391AB-2E8C-4882-875D-D6A656B528C6}" presName="level" presStyleLbl="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050876-F371-4F6E-B94F-4EA63FCC9047}" type="pres">
      <dgm:prSet presAssocID="{90C391AB-2E8C-4882-875D-D6A656B528C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4CD090-1E5F-4EB0-9AAA-C7B3EDDC8E4C}" type="pres">
      <dgm:prSet presAssocID="{B7DB0F9E-FDEC-424F-A1DC-CC42933D2163}" presName="Name8" presStyleCnt="0"/>
      <dgm:spPr/>
    </dgm:pt>
    <dgm:pt modelId="{11029D7E-C135-4C38-913E-CC0730E5F87F}" type="pres">
      <dgm:prSet presAssocID="{B7DB0F9E-FDEC-424F-A1DC-CC42933D2163}" presName="level" presStyleLbl="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2261F1-73DC-4D03-AA43-F3421316D33B}" type="pres">
      <dgm:prSet presAssocID="{B7DB0F9E-FDEC-424F-A1DC-CC42933D2163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8A7259-70D4-4EE6-9836-61C7FEF11BBD}" type="pres">
      <dgm:prSet presAssocID="{C0380852-3B34-4483-8007-A2C0FA2AA9AE}" presName="Name8" presStyleCnt="0"/>
      <dgm:spPr/>
    </dgm:pt>
    <dgm:pt modelId="{9573D94D-AF9B-46B2-ABE8-5D0099F089C1}" type="pres">
      <dgm:prSet presAssocID="{C0380852-3B34-4483-8007-A2C0FA2AA9AE}" presName="level" presStyleLbl="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1B792E-DBC2-4B32-B700-DC9E10F888EB}" type="pres">
      <dgm:prSet presAssocID="{C0380852-3B34-4483-8007-A2C0FA2AA9AE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3EC7FA-6C16-4962-A60A-49C1F9D9503B}" type="pres">
      <dgm:prSet presAssocID="{86BCDF5B-FA66-4C3D-B898-E0AD8439690E}" presName="Name8" presStyleCnt="0"/>
      <dgm:spPr/>
    </dgm:pt>
    <dgm:pt modelId="{1F2B18D5-30B7-4275-867F-087F6CB6D7C7}" type="pres">
      <dgm:prSet presAssocID="{86BCDF5B-FA66-4C3D-B898-E0AD8439690E}" presName="level" presStyleLbl="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95C6C0-4FA8-480C-AFCD-51D2A8F62826}" type="pres">
      <dgm:prSet presAssocID="{86BCDF5B-FA66-4C3D-B898-E0AD8439690E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A4781B1-88E4-4552-AAF0-F979AA4F1C85}" type="presOf" srcId="{86BCDF5B-FA66-4C3D-B898-E0AD8439690E}" destId="{1F2B18D5-30B7-4275-867F-087F6CB6D7C7}" srcOrd="0" destOrd="0" presId="urn:microsoft.com/office/officeart/2005/8/layout/pyramid1"/>
    <dgm:cxn modelId="{F9E173A3-B2FF-4FE1-AF7B-FC478B6F4EB5}" srcId="{694B6D04-F23B-4544-8086-883981A94690}" destId="{B7DB0F9E-FDEC-424F-A1DC-CC42933D2163}" srcOrd="3" destOrd="0" parTransId="{866A17F1-810F-4EC0-8B39-29876E7ED927}" sibTransId="{0A16DE89-5FA3-4743-B4A7-8849D209C0BE}"/>
    <dgm:cxn modelId="{C85DD091-B6A4-4658-8866-016E7D06B03C}" type="presOf" srcId="{694B6D04-F23B-4544-8086-883981A94690}" destId="{B62385E5-E989-43BF-9F26-78848D1A6096}" srcOrd="0" destOrd="0" presId="urn:microsoft.com/office/officeart/2005/8/layout/pyramid1"/>
    <dgm:cxn modelId="{95F70F47-5350-4F98-9BE7-5BF8B5B3DE47}" type="presOf" srcId="{13FB357D-40B7-4FD6-A3B6-8119F1590D49}" destId="{C4F1D88B-12F9-4D22-A655-1C7103232DDE}" srcOrd="0" destOrd="0" presId="urn:microsoft.com/office/officeart/2005/8/layout/pyramid1"/>
    <dgm:cxn modelId="{1A1448EE-8615-463C-B597-7F1D6FC98BD4}" srcId="{694B6D04-F23B-4544-8086-883981A94690}" destId="{86BCDF5B-FA66-4C3D-B898-E0AD8439690E}" srcOrd="5" destOrd="0" parTransId="{A892BD0A-9293-4748-8289-AEEBA202F1B0}" sibTransId="{685374F4-1B79-41A3-A8B6-E4F515B635C5}"/>
    <dgm:cxn modelId="{D1696D41-1C11-43B4-95CA-CB7D2675DA7E}" type="presOf" srcId="{08060479-CB50-4B75-A8FD-CDDAF8BA9FF6}" destId="{8011E394-A43D-4FDF-B50C-0CE49772E863}" srcOrd="1" destOrd="0" presId="urn:microsoft.com/office/officeart/2005/8/layout/pyramid1"/>
    <dgm:cxn modelId="{8C75F802-6D42-46F1-B836-B3D1BB304A0B}" type="presOf" srcId="{C0380852-3B34-4483-8007-A2C0FA2AA9AE}" destId="{2A1B792E-DBC2-4B32-B700-DC9E10F888EB}" srcOrd="1" destOrd="0" presId="urn:microsoft.com/office/officeart/2005/8/layout/pyramid1"/>
    <dgm:cxn modelId="{45153EB2-8E04-421B-9361-7B5F48B2A9BB}" type="presOf" srcId="{90C391AB-2E8C-4882-875D-D6A656B528C6}" destId="{F0050876-F371-4F6E-B94F-4EA63FCC9047}" srcOrd="1" destOrd="0" presId="urn:microsoft.com/office/officeart/2005/8/layout/pyramid1"/>
    <dgm:cxn modelId="{3D125584-D855-41D7-8424-8EDD2F808A42}" srcId="{694B6D04-F23B-4544-8086-883981A94690}" destId="{90C391AB-2E8C-4882-875D-D6A656B528C6}" srcOrd="2" destOrd="0" parTransId="{339298BA-D677-4DE9-9FFF-953FD014BE99}" sibTransId="{053BCBF1-794E-41FD-B1A6-B2AC20EDC6EC}"/>
    <dgm:cxn modelId="{E69EC6FB-4537-49B1-8AD9-F2A5F4B8A061}" srcId="{694B6D04-F23B-4544-8086-883981A94690}" destId="{13FB357D-40B7-4FD6-A3B6-8119F1590D49}" srcOrd="0" destOrd="0" parTransId="{57D0C316-D7D9-4A99-BBB6-998511C38852}" sibTransId="{5468826A-07D4-4342-AFB0-01790CCF19DA}"/>
    <dgm:cxn modelId="{6BB73BB4-B13C-425D-8413-CEC6103E4FFF}" type="presOf" srcId="{B7DB0F9E-FDEC-424F-A1DC-CC42933D2163}" destId="{11029D7E-C135-4C38-913E-CC0730E5F87F}" srcOrd="0" destOrd="0" presId="urn:microsoft.com/office/officeart/2005/8/layout/pyramid1"/>
    <dgm:cxn modelId="{C92B32E5-98FF-47A7-ABB0-21A217EBF9FF}" type="presOf" srcId="{C0380852-3B34-4483-8007-A2C0FA2AA9AE}" destId="{9573D94D-AF9B-46B2-ABE8-5D0099F089C1}" srcOrd="0" destOrd="0" presId="urn:microsoft.com/office/officeart/2005/8/layout/pyramid1"/>
    <dgm:cxn modelId="{06CA45B6-D0EE-47C5-ABBC-C635A37143D7}" type="presOf" srcId="{08060479-CB50-4B75-A8FD-CDDAF8BA9FF6}" destId="{291DBF6E-02CE-4F14-809D-267699DF6CCF}" srcOrd="0" destOrd="0" presId="urn:microsoft.com/office/officeart/2005/8/layout/pyramid1"/>
    <dgm:cxn modelId="{6E52D5EA-8D2C-423A-A669-294E10B66807}" type="presOf" srcId="{90C391AB-2E8C-4882-875D-D6A656B528C6}" destId="{40854D70-94CC-436C-9C68-F0E40BDFCFDB}" srcOrd="0" destOrd="0" presId="urn:microsoft.com/office/officeart/2005/8/layout/pyramid1"/>
    <dgm:cxn modelId="{74DC715C-7D47-4C22-B5C7-CF94C1AE8AC5}" srcId="{694B6D04-F23B-4544-8086-883981A94690}" destId="{C0380852-3B34-4483-8007-A2C0FA2AA9AE}" srcOrd="4" destOrd="0" parTransId="{F7A3348C-DE4C-41C5-AB36-D514FD612E6E}" sibTransId="{CACF19CC-8933-4AE3-918C-ACBBC7E5AAC0}"/>
    <dgm:cxn modelId="{02BD3CE9-96FB-49CF-947E-3006C0E84B92}" srcId="{694B6D04-F23B-4544-8086-883981A94690}" destId="{08060479-CB50-4B75-A8FD-CDDAF8BA9FF6}" srcOrd="1" destOrd="0" parTransId="{743DEB32-32B3-48BA-A5B4-CAB8E53D80B9}" sibTransId="{F8BCBE47-0E48-4077-8A01-FA1E68A62477}"/>
    <dgm:cxn modelId="{4D2CE51F-75D3-437C-BF00-094ACD1EC78A}" type="presOf" srcId="{B7DB0F9E-FDEC-424F-A1DC-CC42933D2163}" destId="{272261F1-73DC-4D03-AA43-F3421316D33B}" srcOrd="1" destOrd="0" presId="urn:microsoft.com/office/officeart/2005/8/layout/pyramid1"/>
    <dgm:cxn modelId="{B3A7DAA1-6381-43DA-AE62-32CD51DBAAD0}" type="presOf" srcId="{13FB357D-40B7-4FD6-A3B6-8119F1590D49}" destId="{BC5899C6-A7C6-4E52-B498-B040560D04B0}" srcOrd="1" destOrd="0" presId="urn:microsoft.com/office/officeart/2005/8/layout/pyramid1"/>
    <dgm:cxn modelId="{97E5951E-72E4-443F-BA79-E578E998F51F}" type="presOf" srcId="{86BCDF5B-FA66-4C3D-B898-E0AD8439690E}" destId="{1395C6C0-4FA8-480C-AFCD-51D2A8F62826}" srcOrd="1" destOrd="0" presId="urn:microsoft.com/office/officeart/2005/8/layout/pyramid1"/>
    <dgm:cxn modelId="{A021BB03-BC0B-454F-872B-ADD94605F787}" type="presParOf" srcId="{B62385E5-E989-43BF-9F26-78848D1A6096}" destId="{BDFA083D-D12F-4698-861E-6D2E3FDA8B28}" srcOrd="0" destOrd="0" presId="urn:microsoft.com/office/officeart/2005/8/layout/pyramid1"/>
    <dgm:cxn modelId="{2ED1FD31-CDA7-4A5E-9366-91176B9156A5}" type="presParOf" srcId="{BDFA083D-D12F-4698-861E-6D2E3FDA8B28}" destId="{C4F1D88B-12F9-4D22-A655-1C7103232DDE}" srcOrd="0" destOrd="0" presId="urn:microsoft.com/office/officeart/2005/8/layout/pyramid1"/>
    <dgm:cxn modelId="{22A06080-3E1D-4DC8-9742-E721CE3F2A77}" type="presParOf" srcId="{BDFA083D-D12F-4698-861E-6D2E3FDA8B28}" destId="{BC5899C6-A7C6-4E52-B498-B040560D04B0}" srcOrd="1" destOrd="0" presId="urn:microsoft.com/office/officeart/2005/8/layout/pyramid1"/>
    <dgm:cxn modelId="{884C3DDC-31AF-4D56-8F65-63E46E250C2A}" type="presParOf" srcId="{B62385E5-E989-43BF-9F26-78848D1A6096}" destId="{BF775C3C-C04A-46EE-8F85-D8174F3327E3}" srcOrd="1" destOrd="0" presId="urn:microsoft.com/office/officeart/2005/8/layout/pyramid1"/>
    <dgm:cxn modelId="{B9D2A7F2-A25D-402E-A344-136728D341DB}" type="presParOf" srcId="{BF775C3C-C04A-46EE-8F85-D8174F3327E3}" destId="{291DBF6E-02CE-4F14-809D-267699DF6CCF}" srcOrd="0" destOrd="0" presId="urn:microsoft.com/office/officeart/2005/8/layout/pyramid1"/>
    <dgm:cxn modelId="{D108D35F-D3D3-4571-B47F-06EC396FE4BC}" type="presParOf" srcId="{BF775C3C-C04A-46EE-8F85-D8174F3327E3}" destId="{8011E394-A43D-4FDF-B50C-0CE49772E863}" srcOrd="1" destOrd="0" presId="urn:microsoft.com/office/officeart/2005/8/layout/pyramid1"/>
    <dgm:cxn modelId="{ECFD9832-EF82-4D60-916B-58FE489CDD37}" type="presParOf" srcId="{B62385E5-E989-43BF-9F26-78848D1A6096}" destId="{12718AB4-81E8-426A-BFCB-511E636569D0}" srcOrd="2" destOrd="0" presId="urn:microsoft.com/office/officeart/2005/8/layout/pyramid1"/>
    <dgm:cxn modelId="{0B78CF4F-101A-4697-A8EB-0CDF3B5889D8}" type="presParOf" srcId="{12718AB4-81E8-426A-BFCB-511E636569D0}" destId="{40854D70-94CC-436C-9C68-F0E40BDFCFDB}" srcOrd="0" destOrd="0" presId="urn:microsoft.com/office/officeart/2005/8/layout/pyramid1"/>
    <dgm:cxn modelId="{90531DB4-85E1-403A-8131-F4D4D839D86A}" type="presParOf" srcId="{12718AB4-81E8-426A-BFCB-511E636569D0}" destId="{F0050876-F371-4F6E-B94F-4EA63FCC9047}" srcOrd="1" destOrd="0" presId="urn:microsoft.com/office/officeart/2005/8/layout/pyramid1"/>
    <dgm:cxn modelId="{8CD8BF80-240B-4192-8CC9-2B25F5DD5486}" type="presParOf" srcId="{B62385E5-E989-43BF-9F26-78848D1A6096}" destId="{294CD090-1E5F-4EB0-9AAA-C7B3EDDC8E4C}" srcOrd="3" destOrd="0" presId="urn:microsoft.com/office/officeart/2005/8/layout/pyramid1"/>
    <dgm:cxn modelId="{7606BB89-0752-4061-B816-791F0B87E581}" type="presParOf" srcId="{294CD090-1E5F-4EB0-9AAA-C7B3EDDC8E4C}" destId="{11029D7E-C135-4C38-913E-CC0730E5F87F}" srcOrd="0" destOrd="0" presId="urn:microsoft.com/office/officeart/2005/8/layout/pyramid1"/>
    <dgm:cxn modelId="{12A4D664-9BA3-497E-8378-6EC2C833FF72}" type="presParOf" srcId="{294CD090-1E5F-4EB0-9AAA-C7B3EDDC8E4C}" destId="{272261F1-73DC-4D03-AA43-F3421316D33B}" srcOrd="1" destOrd="0" presId="urn:microsoft.com/office/officeart/2005/8/layout/pyramid1"/>
    <dgm:cxn modelId="{D6CF6429-3613-4C6F-BE66-20A92A55F592}" type="presParOf" srcId="{B62385E5-E989-43BF-9F26-78848D1A6096}" destId="{898A7259-70D4-4EE6-9836-61C7FEF11BBD}" srcOrd="4" destOrd="0" presId="urn:microsoft.com/office/officeart/2005/8/layout/pyramid1"/>
    <dgm:cxn modelId="{EA5444B5-9707-4E1D-9E9F-9B230B7D2BA5}" type="presParOf" srcId="{898A7259-70D4-4EE6-9836-61C7FEF11BBD}" destId="{9573D94D-AF9B-46B2-ABE8-5D0099F089C1}" srcOrd="0" destOrd="0" presId="urn:microsoft.com/office/officeart/2005/8/layout/pyramid1"/>
    <dgm:cxn modelId="{AC22978C-56CD-4AE3-BB65-F424C87213AB}" type="presParOf" srcId="{898A7259-70D4-4EE6-9836-61C7FEF11BBD}" destId="{2A1B792E-DBC2-4B32-B700-DC9E10F888EB}" srcOrd="1" destOrd="0" presId="urn:microsoft.com/office/officeart/2005/8/layout/pyramid1"/>
    <dgm:cxn modelId="{556F9200-0C0A-4981-99F3-A959D9E3095D}" type="presParOf" srcId="{B62385E5-E989-43BF-9F26-78848D1A6096}" destId="{CA3EC7FA-6C16-4962-A60A-49C1F9D9503B}" srcOrd="5" destOrd="0" presId="urn:microsoft.com/office/officeart/2005/8/layout/pyramid1"/>
    <dgm:cxn modelId="{356C64D7-5C4E-41B2-AF48-C98BA5B8CC7E}" type="presParOf" srcId="{CA3EC7FA-6C16-4962-A60A-49C1F9D9503B}" destId="{1F2B18D5-30B7-4275-867F-087F6CB6D7C7}" srcOrd="0" destOrd="0" presId="urn:microsoft.com/office/officeart/2005/8/layout/pyramid1"/>
    <dgm:cxn modelId="{0AC56F01-9296-4D41-9F0F-25D80703DB85}" type="presParOf" srcId="{CA3EC7FA-6C16-4962-A60A-49C1F9D9503B}" destId="{1395C6C0-4FA8-480C-AFCD-51D2A8F62826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F1D88B-12F9-4D22-A655-1C7103232DDE}">
      <dsp:nvSpPr>
        <dsp:cNvPr id="0" name=""/>
        <dsp:cNvSpPr/>
      </dsp:nvSpPr>
      <dsp:spPr>
        <a:xfrm>
          <a:off x="1835207" y="0"/>
          <a:ext cx="734082" cy="808785"/>
        </a:xfrm>
        <a:prstGeom prst="trapezoid">
          <a:avLst>
            <a:gd name="adj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230" tIns="62230" rIns="62230" bIns="6223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900" kern="1200">
            <a:solidFill>
              <a:srgbClr val="FFFF00"/>
            </a:solidFill>
          </a:endParaRPr>
        </a:p>
      </dsp:txBody>
      <dsp:txXfrm>
        <a:off x="1835207" y="0"/>
        <a:ext cx="734082" cy="808785"/>
      </dsp:txXfrm>
    </dsp:sp>
    <dsp:sp modelId="{291DBF6E-02CE-4F14-809D-267699DF6CCF}">
      <dsp:nvSpPr>
        <dsp:cNvPr id="0" name=""/>
        <dsp:cNvSpPr/>
      </dsp:nvSpPr>
      <dsp:spPr>
        <a:xfrm>
          <a:off x="1468165" y="808785"/>
          <a:ext cx="1468165" cy="808785"/>
        </a:xfrm>
        <a:prstGeom prst="trapezoid">
          <a:avLst>
            <a:gd name="adj" fmla="val 45382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230" tIns="62230" rIns="62230" bIns="6223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900" kern="1200"/>
        </a:p>
      </dsp:txBody>
      <dsp:txXfrm>
        <a:off x="1725094" y="808785"/>
        <a:ext cx="954307" cy="808785"/>
      </dsp:txXfrm>
    </dsp:sp>
    <dsp:sp modelId="{40854D70-94CC-436C-9C68-F0E40BDFCFDB}">
      <dsp:nvSpPr>
        <dsp:cNvPr id="0" name=""/>
        <dsp:cNvSpPr/>
      </dsp:nvSpPr>
      <dsp:spPr>
        <a:xfrm>
          <a:off x="1101124" y="1617571"/>
          <a:ext cx="2202248" cy="808785"/>
        </a:xfrm>
        <a:prstGeom prst="trapezoid">
          <a:avLst>
            <a:gd name="adj" fmla="val 45382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230" tIns="62230" rIns="62230" bIns="6223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900" kern="1200"/>
        </a:p>
      </dsp:txBody>
      <dsp:txXfrm>
        <a:off x="1486517" y="1617571"/>
        <a:ext cx="1431461" cy="808785"/>
      </dsp:txXfrm>
    </dsp:sp>
    <dsp:sp modelId="{11029D7E-C135-4C38-913E-CC0730E5F87F}">
      <dsp:nvSpPr>
        <dsp:cNvPr id="0" name=""/>
        <dsp:cNvSpPr/>
      </dsp:nvSpPr>
      <dsp:spPr>
        <a:xfrm>
          <a:off x="734082" y="2426358"/>
          <a:ext cx="2936331" cy="808785"/>
        </a:xfrm>
        <a:prstGeom prst="trapezoid">
          <a:avLst>
            <a:gd name="adj" fmla="val 45382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230" tIns="62230" rIns="62230" bIns="6223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900" kern="1200"/>
        </a:p>
      </dsp:txBody>
      <dsp:txXfrm>
        <a:off x="1247940" y="2426358"/>
        <a:ext cx="1908615" cy="808785"/>
      </dsp:txXfrm>
    </dsp:sp>
    <dsp:sp modelId="{9573D94D-AF9B-46B2-ABE8-5D0099F089C1}">
      <dsp:nvSpPr>
        <dsp:cNvPr id="0" name=""/>
        <dsp:cNvSpPr/>
      </dsp:nvSpPr>
      <dsp:spPr>
        <a:xfrm>
          <a:off x="367041" y="3235143"/>
          <a:ext cx="3670414" cy="808785"/>
        </a:xfrm>
        <a:prstGeom prst="trapezoid">
          <a:avLst>
            <a:gd name="adj" fmla="val 45382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230" tIns="62230" rIns="62230" bIns="6223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900" kern="1200"/>
        </a:p>
      </dsp:txBody>
      <dsp:txXfrm>
        <a:off x="1009363" y="3235143"/>
        <a:ext cx="2385769" cy="808785"/>
      </dsp:txXfrm>
    </dsp:sp>
    <dsp:sp modelId="{1F2B18D5-30B7-4275-867F-087F6CB6D7C7}">
      <dsp:nvSpPr>
        <dsp:cNvPr id="0" name=""/>
        <dsp:cNvSpPr/>
      </dsp:nvSpPr>
      <dsp:spPr>
        <a:xfrm>
          <a:off x="0" y="4043930"/>
          <a:ext cx="4404497" cy="808785"/>
        </a:xfrm>
        <a:prstGeom prst="trapezoid">
          <a:avLst>
            <a:gd name="adj" fmla="val 45382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230" tIns="62230" rIns="62230" bIns="6223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900" kern="1200"/>
        </a:p>
      </dsp:txBody>
      <dsp:txXfrm>
        <a:off x="770786" y="4043930"/>
        <a:ext cx="2862923" cy="8087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A10899-15EC-4423-AD39-87788305BD4E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BAD263-7EED-409C-B31A-F2ECA7ADC3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54841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21.12.2023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10159475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21.12.2023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78894159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21.12.2023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35158738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21.12.2023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18713820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21.12.2023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29019996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21.12.2023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17993533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21.12.2023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94503540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21.12.2023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34203249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21.12.2023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9077569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21.12.2023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96211690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21.12.2023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26887135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9068A4-94BE-4A93-8C1A-9F4AE4E5F80B}" type="datetimeFigureOut">
              <a:rPr lang="uk-UA" smtClean="0"/>
              <a:t>21.12.2023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05631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EbVr7vagwo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litcom.com/post/438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zbC1Anb_SV8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TbhsCU4AGU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apps.org/watch?v=pwtv3z0s323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4443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196954" y="883529"/>
            <a:ext cx="37980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b="1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Українська література, 10 клас</a:t>
            </a:r>
            <a:endParaRPr lang="uk-UA" sz="20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24181" y="1083584"/>
            <a:ext cx="854363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/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В</a:t>
            </a:r>
            <a:r>
              <a:rPr lang="ru-RU" sz="36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права</a:t>
            </a:r>
            <a:r>
              <a:rPr lang="ru-RU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 «Формула уроку».</a:t>
            </a:r>
            <a:endParaRPr lang="ru-RU" sz="36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09310" y="514197"/>
            <a:ext cx="4668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Забезпечення </a:t>
            </a:r>
            <a:r>
              <a:rPr lang="ru-RU" b="1" dirty="0" err="1">
                <a:solidFill>
                  <a:srgbClr val="FF0000"/>
                </a:solidFill>
              </a:rPr>
              <a:t>емоційної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готовності</a:t>
            </a:r>
            <a:r>
              <a:rPr lang="ru-RU" b="1" dirty="0">
                <a:solidFill>
                  <a:srgbClr val="FF0000"/>
                </a:solidFill>
              </a:rPr>
              <a:t> до уроку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52151" y="1729915"/>
            <a:ext cx="928769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Завдання: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створ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формулу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майбутньої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уроці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умовні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позначення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всіх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якостей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плідної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 -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увага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 -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організованість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-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взаємодопомога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 -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спілкування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к-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креативність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п-позитив, г-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гумор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 - робота, з –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9" name="Сердце 8"/>
          <p:cNvSpPr/>
          <p:nvPr/>
        </p:nvSpPr>
        <p:spPr>
          <a:xfrm>
            <a:off x="5922090" y="3283522"/>
            <a:ext cx="4445727" cy="3540035"/>
          </a:xfrm>
          <a:prstGeom prst="heart">
            <a:avLst/>
          </a:prstGeom>
          <a:solidFill>
            <a:srgbClr val="00B0F0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у+о</a:t>
            </a:r>
            <a:r>
              <a:rPr lang="uk-UA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)*(</a:t>
            </a:r>
            <a:r>
              <a:rPr lang="uk-UA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с+т</a:t>
            </a:r>
            <a:r>
              <a:rPr lang="uk-UA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)*р=з</a:t>
            </a:r>
            <a:endParaRPr lang="ru-RU" sz="28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66110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06732" y="894308"/>
            <a:ext cx="953112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/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Вправа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 «</a:t>
            </a:r>
            <a:r>
              <a:rPr lang="ru-RU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Правда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чи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брехня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» </a:t>
            </a:r>
            <a:endParaRPr lang="ru-RU" sz="36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09310" y="514197"/>
            <a:ext cx="29803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FF0000"/>
                </a:solidFill>
              </a:rPr>
              <a:t>Актуалізація опорних знань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AutoShape 2" descr="Пейзаж: векторные изображения и иллюстрации, которые можно скачать  бесплатно | Freepi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859079" y="1560130"/>
            <a:ext cx="90264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Стефаник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смак до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ошатних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луків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фрак,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камізелька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пальто.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859079" y="2405592"/>
            <a:ext cx="90264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За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сімейними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переконаннями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Стефаників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проклятий, тому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предки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займалися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канібалізмом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950519" y="3236589"/>
            <a:ext cx="94792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3.Чоловіки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роду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вирізнялися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твердим характером і часто вчиняли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самогубство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950519" y="4067586"/>
            <a:ext cx="9479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4.У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Василя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Стефаника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думки про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самогубство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30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859079" y="4690403"/>
            <a:ext cx="9479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	Письменник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шкільні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роки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відчував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собі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булінг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494805" y="5285779"/>
            <a:ext cx="90264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Василь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характером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ближчим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батька. </a:t>
            </a:r>
          </a:p>
        </p:txBody>
      </p:sp>
    </p:spTree>
    <p:extLst>
      <p:ext uri="{BB962C8B-B14F-4D97-AF65-F5344CB8AC3E}">
        <p14:creationId xmlns:p14="http://schemas.microsoft.com/office/powerpoint/2010/main" val="17622455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06732" y="894308"/>
            <a:ext cx="953112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/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Вправа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 «</a:t>
            </a:r>
            <a:r>
              <a:rPr lang="ru-RU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Правда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чи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брехня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» </a:t>
            </a:r>
            <a:endParaRPr lang="ru-RU" sz="36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09310" y="514197"/>
            <a:ext cx="29803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FF0000"/>
                </a:solidFill>
              </a:rPr>
              <a:t>Актуалізація опорних знань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AutoShape 2" descr="Пейзаж: векторные изображения и иллюстрации, которые можно скачать  бесплатно | Freepi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859079" y="1713094"/>
            <a:ext cx="90264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7.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Стефаник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вступив до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університету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Варшаві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950519" y="2334233"/>
            <a:ext cx="94792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8.Перша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збірка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новел «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Жовта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книжечка» про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трагічні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долі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селян, принесла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Стефаникові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950519" y="3296877"/>
            <a:ext cx="9479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записах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літератора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немає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виправлень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767639" y="3961341"/>
            <a:ext cx="94792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 Письменник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відійшов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творчості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взяв паузу на 11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920039" y="4688507"/>
            <a:ext cx="94792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11.Стефаник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одружився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Ольгою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Гаморак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шлюбі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трьох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4828702" y="5288671"/>
            <a:ext cx="53103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12. Помер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віці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75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5304365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06732" y="894308"/>
            <a:ext cx="953112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/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Перегляд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уривків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 з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фільму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 </a:t>
            </a:r>
            <a:endParaRPr lang="ru-RU" sz="36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</a:endParaRPr>
          </a:p>
          <a:p>
            <a:pPr lvl="0" algn="ctr"/>
            <a:r>
              <a:rPr lang="ru-RU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«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Невідома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Україна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-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українська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 </a:t>
            </a:r>
            <a:r>
              <a:rPr lang="ru-RU" sz="36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еміграція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». </a:t>
            </a:r>
            <a:endParaRPr lang="ru-RU" sz="36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09310" y="514197"/>
            <a:ext cx="3631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Мотивація навчальної діяльності.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AutoShape 2" descr="Пейзаж: векторные изображения и иллюстрации, которые можно скачать  бесплатно | Freepi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467356" y="3988408"/>
            <a:ext cx="57246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www.youtube.com/watch?v=jEbVr7vagwo</a:t>
            </a:r>
            <a:r>
              <a:rPr lang="uk-UA" dirty="0" smtClean="0"/>
              <a:t> </a:t>
            </a:r>
            <a:r>
              <a:rPr lang="en-US" dirty="0"/>
              <a:t>	</a:t>
            </a:r>
            <a:endParaRPr lang="ru-RU" dirty="0"/>
          </a:p>
        </p:txBody>
      </p:sp>
      <p:sp>
        <p:nvSpPr>
          <p:cNvPr id="6" name="AutoShape 2" descr="Позитивні й негативні наслідки української трудової міграції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8" name="Picture 4" descr="Еміграція з України посилиться в найближчі 2-3 роки - НБУ | Економічна  правд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310" y="2607126"/>
            <a:ext cx="5382484" cy="35012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502788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18011" y="223775"/>
            <a:ext cx="11667971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b="1" i="1" dirty="0" smtClean="0">
                <a:solidFill>
                  <a:srgbClr val="FF0000"/>
                </a:solidFill>
              </a:rPr>
              <a:t>Тема.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Психологічне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розкриття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теми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еміграції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новелі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В.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Стефаника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Камінний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хрест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».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Історична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основа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твору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його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сюжетно-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композиційні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особливості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uk-UA" b="1" i="1" dirty="0" smtClean="0"/>
          </a:p>
          <a:p>
            <a:endParaRPr lang="ru-RU" dirty="0"/>
          </a:p>
        </p:txBody>
      </p:sp>
      <p:sp>
        <p:nvSpPr>
          <p:cNvPr id="2" name="AutoShape 2" descr="Купить книгу «Меланхолійний вальс» Ольга Кобилянська в Киеве, Украине |  цены, отзывы в интернет-магазине Book24 | ISBN 978-966-10-5870-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4" descr="Книга Valse melancolique (Меланхолійний вальс) Ольга Кобилянська Книжки  українською, українська література купити | Книгарня Іонум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2" descr="https://dspu.edu.ua/biblioteka/wp-content/uploads/2021/05/b972f6d4f7ccdbe01b40635af545e82d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1" name="Picture 3" descr="D:\Загрузки\визуализация\мойс\портрет стефаника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75" y="2651435"/>
            <a:ext cx="3989705" cy="4057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5" descr="Купити книгу «Камінний хрест. Новели» Василь Стефаник в Києві, Україні |  ціни, відгуки в інтернет-магазині Book24 | ISBN 978-966-03-9565-7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5" name="Picture 7" descr="Василь Стефаник.&quot;Камінний хрест&quot; | Тест з української літератури – «На Урок»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0454" y="2364009"/>
            <a:ext cx="3899179" cy="4344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06539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250"/>
            <a:ext cx="12192000" cy="6858000"/>
          </a:xfrm>
          <a:prstGeom prst="rect">
            <a:avLst/>
          </a:prstGeom>
        </p:spPr>
      </p:pic>
      <p:sp>
        <p:nvSpPr>
          <p:cNvPr id="4" name="AutoShape 2" descr="Mos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476103" y="1389243"/>
            <a:ext cx="97579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uk-UA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10587" y="159963"/>
            <a:ext cx="951331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	Вправа «</a:t>
            </a:r>
            <a:r>
              <a:rPr lang="ru-RU" sz="4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Літературознавчі</a:t>
            </a:r>
            <a:r>
              <a:rPr lang="ru-RU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4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нотатки</a:t>
            </a:r>
            <a:r>
              <a:rPr lang="ru-RU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»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323501" y="1343076"/>
            <a:ext cx="10063158" cy="1384995"/>
          </a:xfrm>
          <a:prstGeom prst="rect">
            <a:avLst/>
          </a:prstGeom>
          <a:solidFill>
            <a:srgbClr val="CCFFFF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400" b="1" dirty="0"/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Еміграція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переселення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батьківщини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країну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зумовлене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соціально-економічними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політичними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релігійними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причинами.	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410587" y="3383170"/>
            <a:ext cx="10063158" cy="1384995"/>
          </a:xfrm>
          <a:prstGeom prst="rect">
            <a:avLst/>
          </a:prstGeom>
          <a:solidFill>
            <a:srgbClr val="CCFFFF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Експресіонізм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стильова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течія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принципом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відображення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загостреного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суб’єктивного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світобачення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через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авторське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«Я»,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напругу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переживання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3115111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937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78447" y="335405"/>
            <a:ext cx="10834879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Перегляд та </a:t>
            </a:r>
            <a:r>
              <a:rPr lang="ru-RU" sz="44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обговорення</a:t>
            </a:r>
            <a:r>
              <a:rPr lang="ru-RU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репродукції</a:t>
            </a:r>
            <a:r>
              <a:rPr lang="ru-RU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картини</a:t>
            </a:r>
            <a:r>
              <a:rPr lang="ru-RU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норвезького</a:t>
            </a:r>
            <a:r>
              <a:rPr lang="ru-RU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художника-</a:t>
            </a:r>
            <a:r>
              <a:rPr lang="ru-RU" sz="44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експресіоніста</a:t>
            </a:r>
            <a:r>
              <a:rPr lang="ru-RU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44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Едварда</a:t>
            </a:r>
            <a:r>
              <a:rPr lang="ru-RU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Мунка «Крик».</a:t>
            </a:r>
            <a:endParaRPr lang="ru-RU" sz="44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AutoShape 2" descr="Mos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 descr="https://upload.wikimedia.org/wikipedia/commons/thumb/f/f4/The_Scream.jpg/300px-The_Scream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353" y="2459063"/>
            <a:ext cx="3599407" cy="42160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942181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43335" y="245188"/>
            <a:ext cx="10291168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Прослуховування подкасту </a:t>
            </a:r>
          </a:p>
          <a:p>
            <a:pPr algn="ctr"/>
            <a:r>
              <a:rPr lang="uk-UA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застосунку </a:t>
            </a:r>
            <a:r>
              <a:rPr lang="ru-RU" sz="3600" b="1" dirty="0">
                <a:solidFill>
                  <a:srgbClr val="0000FF"/>
                </a:solidFill>
              </a:rPr>
              <a:t>у </a:t>
            </a:r>
            <a:r>
              <a:rPr lang="en-US" sz="3600" b="1" dirty="0" err="1" smtClean="0">
                <a:solidFill>
                  <a:srgbClr val="0000FF"/>
                </a:solidFill>
              </a:rPr>
              <a:t>Litcom</a:t>
            </a:r>
            <a:r>
              <a:rPr lang="uk-UA" sz="3600" b="1" dirty="0" smtClean="0">
                <a:solidFill>
                  <a:srgbClr val="0000FF"/>
                </a:solidFill>
              </a:rPr>
              <a:t>  </a:t>
            </a:r>
            <a:endParaRPr lang="ru-RU" sz="3600" b="1" dirty="0">
              <a:solidFill>
                <a:srgbClr val="0000FF"/>
              </a:solidFill>
              <a:cs typeface="Aharoni" panose="02010803020104030203" pitchFamily="2" charset="-79"/>
            </a:endParaRPr>
          </a:p>
          <a:p>
            <a:pPr algn="ctr"/>
            <a:r>
              <a:rPr lang="uk-UA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0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" descr="D:\Загрузки\pexels-stas-knop-5939401-scaled-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1840" y="1632858"/>
            <a:ext cx="5741743" cy="3827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388919" y="5647899"/>
            <a:ext cx="44755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u="sng" dirty="0">
                <a:hlinkClick r:id="rId4"/>
              </a:rPr>
              <a:t>https://</a:t>
            </a:r>
            <a:r>
              <a:rPr lang="en-US" sz="2800" u="sng" dirty="0" smtClean="0">
                <a:hlinkClick r:id="rId4"/>
              </a:rPr>
              <a:t>litcom.com/post/438</a:t>
            </a:r>
            <a:r>
              <a:rPr lang="uk-UA" sz="2800" u="sng" dirty="0" smtClean="0"/>
              <a:t>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924136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11039" y="459036"/>
            <a:ext cx="1116992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Прийом</a:t>
            </a:r>
            <a:r>
              <a:rPr lang="ru-RU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«Сюжетна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піраміда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» </a:t>
            </a: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310640" y="1097532"/>
            <a:ext cx="101498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Завдання: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скласти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прийому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«Сюжетна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піраміда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композиційні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11" name="Дуга 10"/>
          <p:cNvSpPr/>
          <p:nvPr/>
        </p:nvSpPr>
        <p:spPr>
          <a:xfrm>
            <a:off x="5852160" y="3657600"/>
            <a:ext cx="91440" cy="207699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авая круглая скобка 11"/>
          <p:cNvSpPr/>
          <p:nvPr/>
        </p:nvSpPr>
        <p:spPr>
          <a:xfrm>
            <a:off x="5806441" y="3657601"/>
            <a:ext cx="45719" cy="2207622"/>
          </a:xfrm>
          <a:prstGeom prst="righ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Дуга 12"/>
          <p:cNvSpPr/>
          <p:nvPr/>
        </p:nvSpPr>
        <p:spPr>
          <a:xfrm>
            <a:off x="6920842" y="4304212"/>
            <a:ext cx="914400" cy="91440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729242096"/>
              </p:ext>
            </p:extLst>
          </p:nvPr>
        </p:nvGraphicFramePr>
        <p:xfrm>
          <a:off x="5632993" y="1928529"/>
          <a:ext cx="4404497" cy="48527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6" name="Блок-схема: перфолента 15"/>
          <p:cNvSpPr/>
          <p:nvPr/>
        </p:nvSpPr>
        <p:spPr>
          <a:xfrm>
            <a:off x="5773222" y="1928529"/>
            <a:ext cx="1833896" cy="670981"/>
          </a:xfrm>
          <a:prstGeom prst="flowChartPunchedTap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1400" dirty="0">
                <a:effectLst/>
                <a:latin typeface="Times New Roman"/>
                <a:ea typeface="Calibri"/>
                <a:cs typeface="Times New Roman"/>
              </a:rPr>
              <a:t>Експозиція</a:t>
            </a:r>
            <a:endParaRPr lang="ru-RU" sz="1100" dirty="0">
              <a:effectLst/>
              <a:ea typeface="Calibri"/>
              <a:cs typeface="Times New Roman"/>
            </a:endParaRPr>
          </a:p>
        </p:txBody>
      </p:sp>
      <p:sp>
        <p:nvSpPr>
          <p:cNvPr id="17" name="Блок-схема: перфолента 16"/>
          <p:cNvSpPr/>
          <p:nvPr/>
        </p:nvSpPr>
        <p:spPr>
          <a:xfrm>
            <a:off x="5225143" y="2769325"/>
            <a:ext cx="2052706" cy="701539"/>
          </a:xfrm>
          <a:prstGeom prst="flowChartPunchedTape">
            <a:avLst/>
          </a:prstGeom>
          <a:solidFill>
            <a:schemeClr val="accent1">
              <a:lumMod val="40000"/>
              <a:lumOff val="60000"/>
            </a:schemeClr>
          </a:solidFill>
          <a:ln w="25400" cap="flat" cmpd="sng" algn="ctr">
            <a:solidFill>
              <a:srgbClr val="4BACC6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1400">
                <a:effectLst/>
                <a:latin typeface="Times New Roman"/>
                <a:ea typeface="Calibri"/>
                <a:cs typeface="Times New Roman"/>
              </a:rPr>
              <a:t>Зав’язка </a:t>
            </a:r>
            <a:endParaRPr lang="ru-RU" sz="110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9992" y="3524455"/>
            <a:ext cx="2152898" cy="8725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Блок-схема: перфолента 17"/>
          <p:cNvSpPr/>
          <p:nvPr/>
        </p:nvSpPr>
        <p:spPr>
          <a:xfrm>
            <a:off x="4428309" y="4431574"/>
            <a:ext cx="1957251" cy="787038"/>
          </a:xfrm>
          <a:prstGeom prst="flowChartPunchedTape">
            <a:avLst/>
          </a:prstGeom>
          <a:solidFill>
            <a:schemeClr val="accent1">
              <a:lumMod val="40000"/>
              <a:lumOff val="60000"/>
            </a:schemeClr>
          </a:solidFill>
          <a:ln w="25400" cap="flat" cmpd="sng" algn="ctr">
            <a:solidFill>
              <a:srgbClr val="4BACC6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1400" dirty="0">
                <a:effectLst/>
                <a:latin typeface="Times New Roman"/>
                <a:ea typeface="Calibri"/>
                <a:cs typeface="Times New Roman"/>
              </a:rPr>
              <a:t>Кульмінація   </a:t>
            </a:r>
            <a:endParaRPr lang="ru-RU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9" name="Блок-схема: перфолента 18"/>
          <p:cNvSpPr/>
          <p:nvPr/>
        </p:nvSpPr>
        <p:spPr>
          <a:xfrm>
            <a:off x="4153989" y="5218613"/>
            <a:ext cx="1942011" cy="751114"/>
          </a:xfrm>
          <a:prstGeom prst="flowChartPunchedTape">
            <a:avLst/>
          </a:prstGeom>
          <a:solidFill>
            <a:schemeClr val="accent1">
              <a:lumMod val="40000"/>
              <a:lumOff val="60000"/>
            </a:schemeClr>
          </a:solidFill>
          <a:ln w="25400" cap="flat" cmpd="sng" algn="ctr">
            <a:solidFill>
              <a:srgbClr val="4BACC6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1400">
                <a:effectLst/>
                <a:latin typeface="Times New Roman"/>
                <a:ea typeface="Calibri"/>
                <a:cs typeface="Times New Roman"/>
              </a:rPr>
              <a:t>Розв’язка    </a:t>
            </a:r>
            <a:endParaRPr lang="ru-RU" sz="110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4983" y="5969728"/>
            <a:ext cx="1976697" cy="88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92504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22375" y="159310"/>
            <a:ext cx="9801931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Перегляд </a:t>
            </a:r>
            <a:r>
              <a:rPr lang="ru-RU" sz="4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відеофрагменту</a:t>
            </a:r>
            <a:r>
              <a:rPr lang="ru-RU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4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фільму</a:t>
            </a:r>
            <a:r>
              <a:rPr lang="ru-RU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4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Леоніда</a:t>
            </a:r>
            <a:r>
              <a:rPr lang="ru-RU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4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Осики</a:t>
            </a:r>
            <a:r>
              <a:rPr lang="ru-RU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«</a:t>
            </a:r>
            <a:r>
              <a:rPr lang="ru-RU" sz="4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Камінний</a:t>
            </a:r>
            <a:r>
              <a:rPr lang="ru-RU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4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хрест</a:t>
            </a:r>
            <a:r>
              <a:rPr lang="ru-RU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» - </a:t>
            </a:r>
            <a:r>
              <a:rPr lang="ru-RU" sz="4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прощання</a:t>
            </a:r>
            <a:r>
              <a:rPr lang="ru-RU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4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Дідуха</a:t>
            </a:r>
            <a:r>
              <a:rPr lang="ru-RU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з </a:t>
            </a:r>
            <a:r>
              <a:rPr lang="ru-RU" sz="4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односельцями</a:t>
            </a:r>
            <a:r>
              <a:rPr lang="ru-RU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( </a:t>
            </a:r>
            <a:r>
              <a:rPr lang="ru-RU" sz="4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знято</a:t>
            </a:r>
            <a:r>
              <a:rPr lang="ru-RU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у 1968 </a:t>
            </a:r>
            <a:r>
              <a:rPr lang="ru-RU" sz="4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році</a:t>
            </a:r>
            <a:r>
              <a:rPr lang="ru-RU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). </a:t>
            </a: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" name="AutoShape 2" descr="Эмоции, здоровье, состояния - Психологос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AutoShape 4" descr="Эмоции, здоровье, состояния - Психологос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2" descr="Фільм &quot;Меланхолійний вальс&quot; (&quot;Melancholic Waltz&quot;) - дивитися онлайн  безкоштовно і легально на MEGOGO.NET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4419421" y="3818652"/>
            <a:ext cx="66048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hlinkClick r:id="rId3"/>
              </a:rPr>
              <a:t>https://</a:t>
            </a:r>
            <a:r>
              <a:rPr lang="en-US" sz="2400" dirty="0" smtClean="0">
                <a:hlinkClick r:id="rId3"/>
              </a:rPr>
              <a:t>www.youtube.com/watch?v=zbC1Anb_SV8</a:t>
            </a:r>
            <a:r>
              <a:rPr lang="uk-UA" sz="2400" dirty="0" smtClean="0"/>
              <a:t> </a:t>
            </a:r>
            <a:endParaRPr lang="ru-RU" sz="2400" dirty="0"/>
          </a:p>
        </p:txBody>
      </p:sp>
      <p:sp>
        <p:nvSpPr>
          <p:cNvPr id="12" name="AutoShape 2" descr="Камінний хрест (фільм) — Вікіпедія"/>
          <p:cNvSpPr>
            <a:spLocks noChangeAspect="1" noChangeArrowheads="1"/>
          </p:cNvSpPr>
          <p:nvPr/>
        </p:nvSpPr>
        <p:spPr bwMode="auto">
          <a:xfrm>
            <a:off x="1374775" y="1074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0" name="Picture 4" descr="Камінний хрест | Takfli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87725">
            <a:off x="1284346" y="2587787"/>
            <a:ext cx="2700836" cy="3846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42633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081" y="-70743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974602" y="177953"/>
            <a:ext cx="450142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Вправа</a:t>
            </a:r>
            <a:r>
              <a:rPr lang="ru-RU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«</a:t>
            </a:r>
            <a:r>
              <a:rPr lang="ru-RU" sz="4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Графіті</a:t>
            </a:r>
            <a:r>
              <a:rPr lang="ru-RU" sz="4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»</a:t>
            </a:r>
            <a:endParaRPr lang="ru-RU" sz="4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736181" y="1409059"/>
            <a:ext cx="93530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графічно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зобразити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викликає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вас новела                           В. 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Стефаника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Камінний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хрест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364" y="2444370"/>
            <a:ext cx="5587109" cy="4173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91032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78857" y="134093"/>
            <a:ext cx="1040354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/>
            <a:r>
              <a:rPr lang="uk-UA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Прийом «</a:t>
            </a:r>
            <a:r>
              <a:rPr lang="uk-UA" sz="3600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Мінідиспут</a:t>
            </a:r>
            <a:r>
              <a:rPr lang="uk-UA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225307" y="2890391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672876" y="2093118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AutoShape 2" descr="Утвердження етнічної культури у фільмі “Тіні забутих предків”. До 50-річчя  виходу на екран | Іван Миколайчук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Утвердження етнічної культури у фільмі “Тіні забутих предків”. До 50-річчя  виходу на екран | Іван Миколайчук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AutoShape 7" descr="Держкіно відреставрує «Тіні забутих предків» | Львівський портал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1413196" y="922338"/>
            <a:ext cx="93060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sp>
        <p:nvSpPr>
          <p:cNvPr id="11" name="AutoShape 2" descr="Тематическая викторина"/>
          <p:cNvSpPr>
            <a:spLocks noChangeAspect="1" noChangeArrowheads="1"/>
          </p:cNvSpPr>
          <p:nvPr/>
        </p:nvSpPr>
        <p:spPr bwMode="auto">
          <a:xfrm>
            <a:off x="1374775" y="1074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" name="AutoShape 4" descr="Тематическая викторина"/>
          <p:cNvSpPr>
            <a:spLocks noChangeAspect="1" noChangeArrowheads="1"/>
          </p:cNvSpPr>
          <p:nvPr/>
        </p:nvSpPr>
        <p:spPr bwMode="auto">
          <a:xfrm>
            <a:off x="1527175" y="1227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1527175" y="1054884"/>
            <a:ext cx="980171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 знаю про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еміграцію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українців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я до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ставлюся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?»</a:t>
            </a:r>
          </a:p>
        </p:txBody>
      </p:sp>
      <p:sp>
        <p:nvSpPr>
          <p:cNvPr id="19" name="AutoShape 2" descr="Вимушена міграція в умовах російсько-української війни та її негативні  наслідки для генофонду України"/>
          <p:cNvSpPr>
            <a:spLocks noChangeAspect="1" noChangeArrowheads="1"/>
          </p:cNvSpPr>
          <p:nvPr/>
        </p:nvSpPr>
        <p:spPr bwMode="auto">
          <a:xfrm>
            <a:off x="1679575" y="1379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233" y="2197620"/>
            <a:ext cx="7995533" cy="4477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05207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78857" y="134093"/>
            <a:ext cx="1040354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/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Перегляд 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відео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«Українці на 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чужині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як 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живуть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вимушені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емігранти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за кордоном?» </a:t>
            </a:r>
            <a:endParaRPr lang="ru-RU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225307" y="2890391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672876" y="2093118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AutoShape 2" descr="Утвердження етнічної культури у фільмі “Тіні забутих предків”. До 50-річчя  виходу на екран | Іван Миколайчук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Утвердження етнічної культури у фільмі “Тіні забутих предків”. До 50-річчя  виходу на екран | Іван Миколайчук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AutoShape 7" descr="Держкіно відреставрує «Тіні забутих предків» | Львівський портал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2" descr="Тематическая викторина"/>
          <p:cNvSpPr>
            <a:spLocks noChangeAspect="1" noChangeArrowheads="1"/>
          </p:cNvSpPr>
          <p:nvPr/>
        </p:nvSpPr>
        <p:spPr bwMode="auto">
          <a:xfrm>
            <a:off x="1374775" y="1074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" name="AutoShape 4" descr="Тематическая викторина"/>
          <p:cNvSpPr>
            <a:spLocks noChangeAspect="1" noChangeArrowheads="1"/>
          </p:cNvSpPr>
          <p:nvPr/>
        </p:nvSpPr>
        <p:spPr bwMode="auto">
          <a:xfrm>
            <a:off x="1527175" y="1227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4632438" y="1775526"/>
            <a:ext cx="6697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www.youtube.com/watch?v=jTbhsCU4AGU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2458" y="2677893"/>
            <a:ext cx="6207623" cy="3882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40067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125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78857" y="134093"/>
            <a:ext cx="1040354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/>
            <a:r>
              <a:rPr lang="ru-RU" sz="3600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Вправа</a:t>
            </a:r>
            <a:r>
              <a:rPr lang="ru-RU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Консервація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endParaRPr lang="ru-RU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225307" y="2890391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672876" y="2093118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AutoShape 2" descr="Утвердження етнічної культури у фільмі “Тіні забутих предків”. До 50-річчя  виходу на екран | Іван Миколайчук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Утвердження етнічної культури у фільмі “Тіні забутих предків”. До 50-річчя  виходу на екран | Іван Миколайчук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AutoShape 7" descr="Держкіно відреставрує «Тіні забутих предків» | Львівський портал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2" descr="Тематическая викторина"/>
          <p:cNvSpPr>
            <a:spLocks noChangeAspect="1" noChangeArrowheads="1"/>
          </p:cNvSpPr>
          <p:nvPr/>
        </p:nvSpPr>
        <p:spPr bwMode="auto">
          <a:xfrm>
            <a:off x="1374775" y="1074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" name="AutoShape 4" descr="Тематическая викторина"/>
          <p:cNvSpPr>
            <a:spLocks noChangeAspect="1" noChangeArrowheads="1"/>
          </p:cNvSpPr>
          <p:nvPr/>
        </p:nvSpPr>
        <p:spPr bwMode="auto">
          <a:xfrm>
            <a:off x="1527175" y="1227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1647889" y="780424"/>
            <a:ext cx="966547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законсервуйте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банку слова: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терміни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персонажі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теми.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Виділіть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як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позитивні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так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негативні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моменти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1288" y="1772195"/>
            <a:ext cx="4828038" cy="4838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47555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78857" y="134093"/>
            <a:ext cx="1040354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/>
            <a:r>
              <a:rPr lang="ru-RU" sz="3600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Вправа</a:t>
            </a:r>
            <a:r>
              <a:rPr lang="ru-RU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Мудрощі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сови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225307" y="2890391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672876" y="2093118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AutoShape 2" descr="Утвердження етнічної культури у фільмі “Тіні забутих предків”. До 50-річчя  виходу на екран | Іван Миколайчук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Утвердження етнічної культури у фільмі “Тіні забутих предків”. До 50-річчя  виходу на екран | Іван Миколайчук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AutoShape 7" descr="Держкіно відреставрує «Тіні забутих предків» | Львівський портал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2" descr="Тематическая викторина"/>
          <p:cNvSpPr>
            <a:spLocks noChangeAspect="1" noChangeArrowheads="1"/>
          </p:cNvSpPr>
          <p:nvPr/>
        </p:nvSpPr>
        <p:spPr bwMode="auto">
          <a:xfrm>
            <a:off x="1374775" y="1074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" name="AutoShape 4" descr="Тематическая викторина"/>
          <p:cNvSpPr>
            <a:spLocks noChangeAspect="1" noChangeArrowheads="1"/>
          </p:cNvSpPr>
          <p:nvPr/>
        </p:nvSpPr>
        <p:spPr bwMode="auto">
          <a:xfrm>
            <a:off x="1527175" y="1227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641641" y="1379538"/>
            <a:ext cx="89087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навчила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новела кожного 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кожну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з вас?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застерігає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pic>
        <p:nvPicPr>
          <p:cNvPr id="10242" name="Picture 2" descr="Милая мудрая сова стоит на книгах | Премиум вектор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4288" y="2385505"/>
            <a:ext cx="3443423" cy="4006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069581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00373" y="557746"/>
            <a:ext cx="879125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	Метод «Рефлексивна мішень</a:t>
            </a:r>
            <a:r>
              <a:rPr lang="uk-UA" sz="4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»</a:t>
            </a:r>
            <a:endParaRPr lang="ru-RU" sz="4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225307" y="2890391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672876" y="2093118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"/>
          <p:cNvSpPr txBox="1">
            <a:spLocks noChangeArrowheads="1"/>
          </p:cNvSpPr>
          <p:nvPr/>
        </p:nvSpPr>
        <p:spPr>
          <a:xfrm>
            <a:off x="6096000" y="1144247"/>
            <a:ext cx="3886200" cy="80803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uk-UA" i="1" dirty="0" smtClean="0"/>
          </a:p>
        </p:txBody>
      </p:sp>
      <p:sp>
        <p:nvSpPr>
          <p:cNvPr id="10" name="Прямоугольник 9"/>
          <p:cNvSpPr/>
          <p:nvPr/>
        </p:nvSpPr>
        <p:spPr>
          <a:xfrm>
            <a:off x="1535545" y="39453"/>
            <a:ext cx="18274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Рефлексія</a:t>
            </a:r>
            <a:r>
              <a:rPr lang="uk-UA" b="1" dirty="0"/>
              <a:t> 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204958" y="1548266"/>
            <a:ext cx="105908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Завдання: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кожен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кожна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з вас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зробити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чотири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постріли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кожен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сектор по одному.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вам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сподобалося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обирає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середньо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то 5,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вам усе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сподобалося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то буде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ближче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1281" y="3012961"/>
            <a:ext cx="4389438" cy="3262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62552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030506" y="177953"/>
            <a:ext cx="8216153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Домашнє завдання, інструктаж щодо його виконання</a:t>
            </a:r>
            <a:r>
              <a:rPr lang="uk-UA" sz="44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27463" y="1946668"/>
            <a:ext cx="111556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середній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рівень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виконати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інтерактивну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вправу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Кросворд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 (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головні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герої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символи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новели)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learningapps.org/watch?v=pwtv3z0s323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достатній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рівень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змінити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кінцівку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новели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придумайте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продовження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письмово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 Як би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хотіли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вона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закінчилася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високий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рівень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написати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есе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«У нас у кожного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свій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хрест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своя доля».</a:t>
            </a:r>
          </a:p>
        </p:txBody>
      </p:sp>
    </p:spTree>
    <p:extLst>
      <p:ext uri="{BB962C8B-B14F-4D97-AF65-F5344CB8AC3E}">
        <p14:creationId xmlns:p14="http://schemas.microsoft.com/office/powerpoint/2010/main" val="10034083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1353</TotalTime>
  <Words>602</Words>
  <Application>Microsoft Office PowerPoint</Application>
  <PresentationFormat>Произвольный</PresentationFormat>
  <Paragraphs>61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Користувач Windows</dc:creator>
  <cp:lastModifiedBy>User</cp:lastModifiedBy>
  <cp:revision>100</cp:revision>
  <dcterms:created xsi:type="dcterms:W3CDTF">2023-10-09T13:18:07Z</dcterms:created>
  <dcterms:modified xsi:type="dcterms:W3CDTF">2023-12-21T07:50:35Z</dcterms:modified>
</cp:coreProperties>
</file>