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302" r:id="rId3"/>
    <p:sldId id="323" r:id="rId4"/>
    <p:sldId id="314" r:id="rId5"/>
    <p:sldId id="322" r:id="rId6"/>
    <p:sldId id="258" r:id="rId7"/>
    <p:sldId id="324" r:id="rId8"/>
    <p:sldId id="325" r:id="rId9"/>
    <p:sldId id="327" r:id="rId10"/>
    <p:sldId id="261" r:id="rId11"/>
    <p:sldId id="263" r:id="rId12"/>
    <p:sldId id="328" r:id="rId13"/>
    <p:sldId id="329" r:id="rId14"/>
    <p:sldId id="330" r:id="rId15"/>
    <p:sldId id="331" r:id="rId16"/>
    <p:sldId id="315" r:id="rId17"/>
    <p:sldId id="283" r:id="rId18"/>
    <p:sldId id="295" r:id="rId19"/>
    <p:sldId id="284" r:id="rId20"/>
    <p:sldId id="310" r:id="rId21"/>
    <p:sldId id="311" r:id="rId22"/>
    <p:sldId id="316" r:id="rId23"/>
    <p:sldId id="317" r:id="rId24"/>
    <p:sldId id="276" r:id="rId25"/>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FF99"/>
    <a:srgbClr val="CCFFFF"/>
    <a:srgbClr val="FFFF00"/>
    <a:srgbClr val="FFFF99"/>
    <a:srgbClr val="FFFF66"/>
    <a:srgbClr val="7E84B2"/>
    <a:srgbClr val="99FF99"/>
    <a:srgbClr val="66FF33"/>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3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5978D6-137F-498D-A7C2-12BFFA899527}" type="doc">
      <dgm:prSet loTypeId="urn:microsoft.com/office/officeart/2005/8/layout/cycle7" loCatId="cycle" qsTypeId="urn:microsoft.com/office/officeart/2005/8/quickstyle/simple5" qsCatId="simple" csTypeId="urn:microsoft.com/office/officeart/2005/8/colors/accent1_2" csCatId="accent1" phldr="1"/>
      <dgm:spPr/>
      <dgm:t>
        <a:bodyPr/>
        <a:lstStyle/>
        <a:p>
          <a:endParaRPr lang="ru-RU"/>
        </a:p>
      </dgm:t>
    </dgm:pt>
    <dgm:pt modelId="{20C094C2-4D4E-456F-948B-EC53E91A5F2A}">
      <dgm:prSet phldrT="[Текст]"/>
      <dgm:spPr/>
      <dgm:t>
        <a:bodyPr/>
        <a:lstStyle/>
        <a:p>
          <a:pPr algn="ctr"/>
          <a:r>
            <a:rPr lang="ru-RU"/>
            <a:t>Особисте життя Лесі Українки було щасливим</a:t>
          </a:r>
        </a:p>
      </dgm:t>
    </dgm:pt>
    <dgm:pt modelId="{044F9B2D-C533-478F-B2B4-CEE04C3EA44D}" type="parTrans" cxnId="{388C9130-B091-4949-BCDF-CDA7AE609A3F}">
      <dgm:prSet/>
      <dgm:spPr/>
      <dgm:t>
        <a:bodyPr/>
        <a:lstStyle/>
        <a:p>
          <a:pPr algn="ctr"/>
          <a:endParaRPr lang="ru-RU"/>
        </a:p>
      </dgm:t>
    </dgm:pt>
    <dgm:pt modelId="{F7D9993C-8AFF-42F5-B4BA-D4E0D524DED5}" type="sibTrans" cxnId="{388C9130-B091-4949-BCDF-CDA7AE609A3F}">
      <dgm:prSet/>
      <dgm:spPr/>
      <dgm:t>
        <a:bodyPr/>
        <a:lstStyle/>
        <a:p>
          <a:pPr algn="ctr"/>
          <a:endParaRPr lang="ru-RU"/>
        </a:p>
      </dgm:t>
    </dgm:pt>
    <dgm:pt modelId="{F335036F-FB16-4040-8982-B27592359A59}">
      <dgm:prSet phldrT="[Текст]"/>
      <dgm:spPr/>
      <dgm:t>
        <a:bodyPr/>
        <a:lstStyle/>
        <a:p>
          <a:pPr algn="ctr"/>
          <a:r>
            <a:rPr lang="ru-RU"/>
            <a:t>Ні </a:t>
          </a:r>
        </a:p>
      </dgm:t>
    </dgm:pt>
    <dgm:pt modelId="{0CCF8A26-0F9E-4D37-BB4E-F2B101C17210}" type="parTrans" cxnId="{568B487A-538E-4A12-8A09-0AC5622089F4}">
      <dgm:prSet/>
      <dgm:spPr/>
      <dgm:t>
        <a:bodyPr/>
        <a:lstStyle/>
        <a:p>
          <a:pPr algn="ctr"/>
          <a:endParaRPr lang="ru-RU"/>
        </a:p>
      </dgm:t>
    </dgm:pt>
    <dgm:pt modelId="{C3E0ECB3-6D14-4C87-8102-427542400DFA}" type="sibTrans" cxnId="{568B487A-538E-4A12-8A09-0AC5622089F4}">
      <dgm:prSet/>
      <dgm:spPr/>
      <dgm:t>
        <a:bodyPr/>
        <a:lstStyle/>
        <a:p>
          <a:pPr algn="ctr"/>
          <a:endParaRPr lang="ru-RU"/>
        </a:p>
      </dgm:t>
    </dgm:pt>
    <dgm:pt modelId="{8FC8C2EF-1AD5-4A1D-A311-4E34304B9A7A}">
      <dgm:prSet phldrT="[Текст]"/>
      <dgm:spPr/>
      <dgm:t>
        <a:bodyPr/>
        <a:lstStyle/>
        <a:p>
          <a:pPr algn="ctr"/>
          <a:r>
            <a:rPr lang="ru-RU"/>
            <a:t>Так</a:t>
          </a:r>
        </a:p>
      </dgm:t>
    </dgm:pt>
    <dgm:pt modelId="{06BF39E0-9A87-41D9-A7F0-3BE574F91C66}" type="parTrans" cxnId="{19D05771-736B-4AD3-ADC0-91C75F20F4B7}">
      <dgm:prSet/>
      <dgm:spPr/>
      <dgm:t>
        <a:bodyPr/>
        <a:lstStyle/>
        <a:p>
          <a:pPr algn="ctr"/>
          <a:endParaRPr lang="ru-RU"/>
        </a:p>
      </dgm:t>
    </dgm:pt>
    <dgm:pt modelId="{DB2F5145-1509-420D-881F-C10E59FA3CF5}" type="sibTrans" cxnId="{19D05771-736B-4AD3-ADC0-91C75F20F4B7}">
      <dgm:prSet/>
      <dgm:spPr/>
      <dgm:t>
        <a:bodyPr/>
        <a:lstStyle/>
        <a:p>
          <a:pPr algn="ctr"/>
          <a:endParaRPr lang="ru-RU"/>
        </a:p>
      </dgm:t>
    </dgm:pt>
    <dgm:pt modelId="{754BEB2A-6C09-4655-9BA8-9D8A458116CC}" type="pres">
      <dgm:prSet presAssocID="{545978D6-137F-498D-A7C2-12BFFA899527}" presName="Name0" presStyleCnt="0">
        <dgm:presLayoutVars>
          <dgm:dir/>
          <dgm:resizeHandles val="exact"/>
        </dgm:presLayoutVars>
      </dgm:prSet>
      <dgm:spPr/>
      <dgm:t>
        <a:bodyPr/>
        <a:lstStyle/>
        <a:p>
          <a:endParaRPr lang="ru-RU"/>
        </a:p>
      </dgm:t>
    </dgm:pt>
    <dgm:pt modelId="{D1C3E557-358F-411B-B519-6A396736967E}" type="pres">
      <dgm:prSet presAssocID="{20C094C2-4D4E-456F-948B-EC53E91A5F2A}" presName="node" presStyleLbl="node1" presStyleIdx="0" presStyleCnt="3">
        <dgm:presLayoutVars>
          <dgm:bulletEnabled val="1"/>
        </dgm:presLayoutVars>
      </dgm:prSet>
      <dgm:spPr/>
      <dgm:t>
        <a:bodyPr/>
        <a:lstStyle/>
        <a:p>
          <a:endParaRPr lang="ru-RU"/>
        </a:p>
      </dgm:t>
    </dgm:pt>
    <dgm:pt modelId="{18EC5D3A-4417-447A-8771-A9F2AC8EAEDF}" type="pres">
      <dgm:prSet presAssocID="{F7D9993C-8AFF-42F5-B4BA-D4E0D524DED5}" presName="sibTrans" presStyleLbl="sibTrans2D1" presStyleIdx="0" presStyleCnt="3"/>
      <dgm:spPr/>
      <dgm:t>
        <a:bodyPr/>
        <a:lstStyle/>
        <a:p>
          <a:endParaRPr lang="ru-RU"/>
        </a:p>
      </dgm:t>
    </dgm:pt>
    <dgm:pt modelId="{3BF01E12-DDF3-4CA6-A485-B0480C2D7030}" type="pres">
      <dgm:prSet presAssocID="{F7D9993C-8AFF-42F5-B4BA-D4E0D524DED5}" presName="connectorText" presStyleLbl="sibTrans2D1" presStyleIdx="0" presStyleCnt="3"/>
      <dgm:spPr/>
      <dgm:t>
        <a:bodyPr/>
        <a:lstStyle/>
        <a:p>
          <a:endParaRPr lang="ru-RU"/>
        </a:p>
      </dgm:t>
    </dgm:pt>
    <dgm:pt modelId="{49523204-EDCE-4BDA-9F13-C256E6A7F9DE}" type="pres">
      <dgm:prSet presAssocID="{F335036F-FB16-4040-8982-B27592359A59}" presName="node" presStyleLbl="node1" presStyleIdx="1" presStyleCnt="3">
        <dgm:presLayoutVars>
          <dgm:bulletEnabled val="1"/>
        </dgm:presLayoutVars>
      </dgm:prSet>
      <dgm:spPr/>
      <dgm:t>
        <a:bodyPr/>
        <a:lstStyle/>
        <a:p>
          <a:endParaRPr lang="ru-RU"/>
        </a:p>
      </dgm:t>
    </dgm:pt>
    <dgm:pt modelId="{139AA166-2511-4607-88F0-3FAD5004DC4C}" type="pres">
      <dgm:prSet presAssocID="{C3E0ECB3-6D14-4C87-8102-427542400DFA}" presName="sibTrans" presStyleLbl="sibTrans2D1" presStyleIdx="1" presStyleCnt="3" custScaleX="101578" custScaleY="269150" custLinFactNeighborX="7729" custLinFactNeighborY="-21032"/>
      <dgm:spPr/>
      <dgm:t>
        <a:bodyPr/>
        <a:lstStyle/>
        <a:p>
          <a:endParaRPr lang="ru-RU"/>
        </a:p>
      </dgm:t>
    </dgm:pt>
    <dgm:pt modelId="{D0D2BF03-6B31-449A-AE5B-F6DE773B0415}" type="pres">
      <dgm:prSet presAssocID="{C3E0ECB3-6D14-4C87-8102-427542400DFA}" presName="connectorText" presStyleLbl="sibTrans2D1" presStyleIdx="1" presStyleCnt="3"/>
      <dgm:spPr/>
      <dgm:t>
        <a:bodyPr/>
        <a:lstStyle/>
        <a:p>
          <a:endParaRPr lang="ru-RU"/>
        </a:p>
      </dgm:t>
    </dgm:pt>
    <dgm:pt modelId="{44436AA2-C333-4F1F-B5DB-3C1B756FD591}" type="pres">
      <dgm:prSet presAssocID="{8FC8C2EF-1AD5-4A1D-A311-4E34304B9A7A}" presName="node" presStyleLbl="node1" presStyleIdx="2" presStyleCnt="3">
        <dgm:presLayoutVars>
          <dgm:bulletEnabled val="1"/>
        </dgm:presLayoutVars>
      </dgm:prSet>
      <dgm:spPr/>
      <dgm:t>
        <a:bodyPr/>
        <a:lstStyle/>
        <a:p>
          <a:endParaRPr lang="ru-RU"/>
        </a:p>
      </dgm:t>
    </dgm:pt>
    <dgm:pt modelId="{99C262C3-BCAC-47A9-8C53-18F805C136CF}" type="pres">
      <dgm:prSet presAssocID="{DB2F5145-1509-420D-881F-C10E59FA3CF5}" presName="sibTrans" presStyleLbl="sibTrans2D1" presStyleIdx="2" presStyleCnt="3"/>
      <dgm:spPr/>
      <dgm:t>
        <a:bodyPr/>
        <a:lstStyle/>
        <a:p>
          <a:endParaRPr lang="ru-RU"/>
        </a:p>
      </dgm:t>
    </dgm:pt>
    <dgm:pt modelId="{08174300-0710-469D-8421-BCD18F427863}" type="pres">
      <dgm:prSet presAssocID="{DB2F5145-1509-420D-881F-C10E59FA3CF5}" presName="connectorText" presStyleLbl="sibTrans2D1" presStyleIdx="2" presStyleCnt="3"/>
      <dgm:spPr/>
      <dgm:t>
        <a:bodyPr/>
        <a:lstStyle/>
        <a:p>
          <a:endParaRPr lang="ru-RU"/>
        </a:p>
      </dgm:t>
    </dgm:pt>
  </dgm:ptLst>
  <dgm:cxnLst>
    <dgm:cxn modelId="{2279D8B8-D9C3-45FD-BA72-856D5FA58BB2}" type="presOf" srcId="{545978D6-137F-498D-A7C2-12BFFA899527}" destId="{754BEB2A-6C09-4655-9BA8-9D8A458116CC}" srcOrd="0" destOrd="0" presId="urn:microsoft.com/office/officeart/2005/8/layout/cycle7"/>
    <dgm:cxn modelId="{90C0EDB5-378B-4955-97DF-4CA0C44381BA}" type="presOf" srcId="{F7D9993C-8AFF-42F5-B4BA-D4E0D524DED5}" destId="{3BF01E12-DDF3-4CA6-A485-B0480C2D7030}" srcOrd="1" destOrd="0" presId="urn:microsoft.com/office/officeart/2005/8/layout/cycle7"/>
    <dgm:cxn modelId="{19D05771-736B-4AD3-ADC0-91C75F20F4B7}" srcId="{545978D6-137F-498D-A7C2-12BFFA899527}" destId="{8FC8C2EF-1AD5-4A1D-A311-4E34304B9A7A}" srcOrd="2" destOrd="0" parTransId="{06BF39E0-9A87-41D9-A7F0-3BE574F91C66}" sibTransId="{DB2F5145-1509-420D-881F-C10E59FA3CF5}"/>
    <dgm:cxn modelId="{BA32C05D-DFE3-4F5B-A9B1-763558075586}" type="presOf" srcId="{C3E0ECB3-6D14-4C87-8102-427542400DFA}" destId="{D0D2BF03-6B31-449A-AE5B-F6DE773B0415}" srcOrd="1" destOrd="0" presId="urn:microsoft.com/office/officeart/2005/8/layout/cycle7"/>
    <dgm:cxn modelId="{00C1C91E-55F5-4630-8D2D-AA3DD8BE40E4}" type="presOf" srcId="{DB2F5145-1509-420D-881F-C10E59FA3CF5}" destId="{99C262C3-BCAC-47A9-8C53-18F805C136CF}" srcOrd="0" destOrd="0" presId="urn:microsoft.com/office/officeart/2005/8/layout/cycle7"/>
    <dgm:cxn modelId="{D4F77CEE-1DB4-450C-8BC1-436235793268}" type="presOf" srcId="{C3E0ECB3-6D14-4C87-8102-427542400DFA}" destId="{139AA166-2511-4607-88F0-3FAD5004DC4C}" srcOrd="0" destOrd="0" presId="urn:microsoft.com/office/officeart/2005/8/layout/cycle7"/>
    <dgm:cxn modelId="{568B487A-538E-4A12-8A09-0AC5622089F4}" srcId="{545978D6-137F-498D-A7C2-12BFFA899527}" destId="{F335036F-FB16-4040-8982-B27592359A59}" srcOrd="1" destOrd="0" parTransId="{0CCF8A26-0F9E-4D37-BB4E-F2B101C17210}" sibTransId="{C3E0ECB3-6D14-4C87-8102-427542400DFA}"/>
    <dgm:cxn modelId="{00F010D3-C366-4600-897C-9D6DCC1203DF}" type="presOf" srcId="{F335036F-FB16-4040-8982-B27592359A59}" destId="{49523204-EDCE-4BDA-9F13-C256E6A7F9DE}" srcOrd="0" destOrd="0" presId="urn:microsoft.com/office/officeart/2005/8/layout/cycle7"/>
    <dgm:cxn modelId="{B2CEF079-AC8B-4DDD-A1CD-F1ED723BB984}" type="presOf" srcId="{8FC8C2EF-1AD5-4A1D-A311-4E34304B9A7A}" destId="{44436AA2-C333-4F1F-B5DB-3C1B756FD591}" srcOrd="0" destOrd="0" presId="urn:microsoft.com/office/officeart/2005/8/layout/cycle7"/>
    <dgm:cxn modelId="{F9CC7ED4-A534-443C-8F85-90010F576CD8}" type="presOf" srcId="{20C094C2-4D4E-456F-948B-EC53E91A5F2A}" destId="{D1C3E557-358F-411B-B519-6A396736967E}" srcOrd="0" destOrd="0" presId="urn:microsoft.com/office/officeart/2005/8/layout/cycle7"/>
    <dgm:cxn modelId="{036F4DEE-89C4-46DA-B4D4-A3B7969F062D}" type="presOf" srcId="{F7D9993C-8AFF-42F5-B4BA-D4E0D524DED5}" destId="{18EC5D3A-4417-447A-8771-A9F2AC8EAEDF}" srcOrd="0" destOrd="0" presId="urn:microsoft.com/office/officeart/2005/8/layout/cycle7"/>
    <dgm:cxn modelId="{5BB8F0A9-3053-4E76-A4BC-50696F55E10A}" type="presOf" srcId="{DB2F5145-1509-420D-881F-C10E59FA3CF5}" destId="{08174300-0710-469D-8421-BCD18F427863}" srcOrd="1" destOrd="0" presId="urn:microsoft.com/office/officeart/2005/8/layout/cycle7"/>
    <dgm:cxn modelId="{388C9130-B091-4949-BCDF-CDA7AE609A3F}" srcId="{545978D6-137F-498D-A7C2-12BFFA899527}" destId="{20C094C2-4D4E-456F-948B-EC53E91A5F2A}" srcOrd="0" destOrd="0" parTransId="{044F9B2D-C533-478F-B2B4-CEE04C3EA44D}" sibTransId="{F7D9993C-8AFF-42F5-B4BA-D4E0D524DED5}"/>
    <dgm:cxn modelId="{543594ED-A741-4EE2-ADAF-47E068111516}" type="presParOf" srcId="{754BEB2A-6C09-4655-9BA8-9D8A458116CC}" destId="{D1C3E557-358F-411B-B519-6A396736967E}" srcOrd="0" destOrd="0" presId="urn:microsoft.com/office/officeart/2005/8/layout/cycle7"/>
    <dgm:cxn modelId="{2D892E21-C0B9-4DBE-8F88-91E737E3032A}" type="presParOf" srcId="{754BEB2A-6C09-4655-9BA8-9D8A458116CC}" destId="{18EC5D3A-4417-447A-8771-A9F2AC8EAEDF}" srcOrd="1" destOrd="0" presId="urn:microsoft.com/office/officeart/2005/8/layout/cycle7"/>
    <dgm:cxn modelId="{70DACFED-C569-4462-BB81-FC1D6C8A57D2}" type="presParOf" srcId="{18EC5D3A-4417-447A-8771-A9F2AC8EAEDF}" destId="{3BF01E12-DDF3-4CA6-A485-B0480C2D7030}" srcOrd="0" destOrd="0" presId="urn:microsoft.com/office/officeart/2005/8/layout/cycle7"/>
    <dgm:cxn modelId="{AC7A2ABE-7ACF-4EE0-A619-ED41AE051704}" type="presParOf" srcId="{754BEB2A-6C09-4655-9BA8-9D8A458116CC}" destId="{49523204-EDCE-4BDA-9F13-C256E6A7F9DE}" srcOrd="2" destOrd="0" presId="urn:microsoft.com/office/officeart/2005/8/layout/cycle7"/>
    <dgm:cxn modelId="{D681368F-5268-4C14-8D60-9E910DDB370D}" type="presParOf" srcId="{754BEB2A-6C09-4655-9BA8-9D8A458116CC}" destId="{139AA166-2511-4607-88F0-3FAD5004DC4C}" srcOrd="3" destOrd="0" presId="urn:microsoft.com/office/officeart/2005/8/layout/cycle7"/>
    <dgm:cxn modelId="{FDF296BB-0264-4A33-8080-A1B4B352FD45}" type="presParOf" srcId="{139AA166-2511-4607-88F0-3FAD5004DC4C}" destId="{D0D2BF03-6B31-449A-AE5B-F6DE773B0415}" srcOrd="0" destOrd="0" presId="urn:microsoft.com/office/officeart/2005/8/layout/cycle7"/>
    <dgm:cxn modelId="{150AC46B-3E8F-47FD-B1A9-66AD53C90B28}" type="presParOf" srcId="{754BEB2A-6C09-4655-9BA8-9D8A458116CC}" destId="{44436AA2-C333-4F1F-B5DB-3C1B756FD591}" srcOrd="4" destOrd="0" presId="urn:microsoft.com/office/officeart/2005/8/layout/cycle7"/>
    <dgm:cxn modelId="{CAAD1CC5-DAA0-470C-BE5A-8B2CE40F0B80}" type="presParOf" srcId="{754BEB2A-6C09-4655-9BA8-9D8A458116CC}" destId="{99C262C3-BCAC-47A9-8C53-18F805C136CF}" srcOrd="5" destOrd="0" presId="urn:microsoft.com/office/officeart/2005/8/layout/cycle7"/>
    <dgm:cxn modelId="{53E188C1-DED7-4468-976C-DDFB6697F5DD}" type="presParOf" srcId="{99C262C3-BCAC-47A9-8C53-18F805C136CF}" destId="{08174300-0710-469D-8421-BCD18F427863}"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3E557-358F-411B-B519-6A396736967E}">
      <dsp:nvSpPr>
        <dsp:cNvPr id="0" name=""/>
        <dsp:cNvSpPr/>
      </dsp:nvSpPr>
      <dsp:spPr>
        <a:xfrm>
          <a:off x="2523396" y="1842"/>
          <a:ext cx="2637840" cy="131892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a:t>Особисте життя Лесі Українки було щасливим</a:t>
          </a:r>
        </a:p>
      </dsp:txBody>
      <dsp:txXfrm>
        <a:off x="2562026" y="40472"/>
        <a:ext cx="2560580" cy="1241660"/>
      </dsp:txXfrm>
    </dsp:sp>
    <dsp:sp modelId="{18EC5D3A-4417-447A-8771-A9F2AC8EAEDF}">
      <dsp:nvSpPr>
        <dsp:cNvPr id="0" name=""/>
        <dsp:cNvSpPr/>
      </dsp:nvSpPr>
      <dsp:spPr>
        <a:xfrm rot="3600000">
          <a:off x="4243656" y="2317840"/>
          <a:ext cx="1376644" cy="461622"/>
        </a:xfrm>
        <a:prstGeom prst="lef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ru-RU" sz="1900" kern="1200"/>
        </a:p>
      </dsp:txBody>
      <dsp:txXfrm>
        <a:off x="4382143" y="2410164"/>
        <a:ext cx="1099670" cy="276974"/>
      </dsp:txXfrm>
    </dsp:sp>
    <dsp:sp modelId="{49523204-EDCE-4BDA-9F13-C256E6A7F9DE}">
      <dsp:nvSpPr>
        <dsp:cNvPr id="0" name=""/>
        <dsp:cNvSpPr/>
      </dsp:nvSpPr>
      <dsp:spPr>
        <a:xfrm>
          <a:off x="4702719" y="3776541"/>
          <a:ext cx="2637840" cy="131892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a:t>Ні </a:t>
          </a:r>
        </a:p>
      </dsp:txBody>
      <dsp:txXfrm>
        <a:off x="4741349" y="3815171"/>
        <a:ext cx="2560580" cy="1241660"/>
      </dsp:txXfrm>
    </dsp:sp>
    <dsp:sp modelId="{139AA166-2511-4607-88F0-3FAD5004DC4C}">
      <dsp:nvSpPr>
        <dsp:cNvPr id="0" name=""/>
        <dsp:cNvSpPr/>
      </dsp:nvSpPr>
      <dsp:spPr>
        <a:xfrm rot="10800000">
          <a:off x="3249533" y="3717684"/>
          <a:ext cx="1398368" cy="1242455"/>
        </a:xfrm>
        <a:prstGeom prst="lef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ru-RU" sz="2000" kern="1200"/>
        </a:p>
      </dsp:txBody>
      <dsp:txXfrm rot="10800000">
        <a:off x="3622269" y="3966175"/>
        <a:ext cx="652895" cy="745473"/>
      </dsp:txXfrm>
    </dsp:sp>
    <dsp:sp modelId="{44436AA2-C333-4F1F-B5DB-3C1B756FD591}">
      <dsp:nvSpPr>
        <dsp:cNvPr id="0" name=""/>
        <dsp:cNvSpPr/>
      </dsp:nvSpPr>
      <dsp:spPr>
        <a:xfrm>
          <a:off x="344073" y="3776541"/>
          <a:ext cx="2637840" cy="131892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a:t>Так</a:t>
          </a:r>
        </a:p>
      </dsp:txBody>
      <dsp:txXfrm>
        <a:off x="382703" y="3815171"/>
        <a:ext cx="2560580" cy="1241660"/>
      </dsp:txXfrm>
    </dsp:sp>
    <dsp:sp modelId="{99C262C3-BCAC-47A9-8C53-18F805C136CF}">
      <dsp:nvSpPr>
        <dsp:cNvPr id="0" name=""/>
        <dsp:cNvSpPr/>
      </dsp:nvSpPr>
      <dsp:spPr>
        <a:xfrm rot="18000000">
          <a:off x="2064333" y="2317840"/>
          <a:ext cx="1376644" cy="461622"/>
        </a:xfrm>
        <a:prstGeom prst="lef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ru-RU" sz="1900" kern="1200"/>
        </a:p>
      </dsp:txBody>
      <dsp:txXfrm>
        <a:off x="2202820" y="2410164"/>
        <a:ext cx="1099670" cy="276974"/>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A10899-15EC-4423-AD39-87788305BD4E}" type="datetimeFigureOut">
              <a:rPr lang="ru-RU" smtClean="0"/>
              <a:t>21.12.2023</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BAD263-7EED-409C-B31A-F2ECA7ADC338}" type="slidenum">
              <a:rPr lang="ru-RU" smtClean="0"/>
              <a:t>‹#›</a:t>
            </a:fld>
            <a:endParaRPr lang="ru-RU"/>
          </a:p>
        </p:txBody>
      </p:sp>
    </p:spTree>
    <p:extLst>
      <p:ext uri="{BB962C8B-B14F-4D97-AF65-F5344CB8AC3E}">
        <p14:creationId xmlns:p14="http://schemas.microsoft.com/office/powerpoint/2010/main" val="3755484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dirty="0" smtClean="0"/>
              <a:t>Е та </a:t>
            </a:r>
            <a:r>
              <a:rPr lang="uk-UA" dirty="0" err="1" smtClean="0"/>
              <a:t>біопо</a:t>
            </a:r>
            <a:endParaRPr lang="ru-RU" dirty="0"/>
          </a:p>
        </p:txBody>
      </p:sp>
      <p:sp>
        <p:nvSpPr>
          <p:cNvPr id="4" name="Номер слайда 3"/>
          <p:cNvSpPr>
            <a:spLocks noGrp="1"/>
          </p:cNvSpPr>
          <p:nvPr>
            <p:ph type="sldNum" sz="quarter" idx="10"/>
          </p:nvPr>
        </p:nvSpPr>
        <p:spPr/>
        <p:txBody>
          <a:bodyPr/>
          <a:lstStyle/>
          <a:p>
            <a:fld id="{B7BAD263-7EED-409C-B31A-F2ECA7ADC338}" type="slidenum">
              <a:rPr lang="ru-RU" smtClean="0"/>
              <a:t>22</a:t>
            </a:fld>
            <a:endParaRPr lang="ru-RU"/>
          </a:p>
        </p:txBody>
      </p:sp>
    </p:spTree>
    <p:extLst>
      <p:ext uri="{BB962C8B-B14F-4D97-AF65-F5344CB8AC3E}">
        <p14:creationId xmlns:p14="http://schemas.microsoft.com/office/powerpoint/2010/main" val="1326205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uk-UA"/>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F79068A4-94BE-4A93-8C1A-9F4AE4E5F80B}" type="datetimeFigureOut">
              <a:rPr lang="uk-UA" smtClean="0"/>
              <a:t>21.12.2023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1410159475"/>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F79068A4-94BE-4A93-8C1A-9F4AE4E5F80B}" type="datetimeFigureOut">
              <a:rPr lang="uk-UA" smtClean="0"/>
              <a:t>21.12.2023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1278894159"/>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uk-UA"/>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79068A4-94BE-4A93-8C1A-9F4AE4E5F80B}" type="datetimeFigureOut">
              <a:rPr lang="uk-UA" smtClean="0"/>
              <a:t>21.12.2023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2235158738"/>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F79068A4-94BE-4A93-8C1A-9F4AE4E5F80B}" type="datetimeFigureOut">
              <a:rPr lang="uk-UA" smtClean="0"/>
              <a:t>21.12.2023</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4018713820"/>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uk-UA"/>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F79068A4-94BE-4A93-8C1A-9F4AE4E5F80B}" type="datetimeFigureOut">
              <a:rPr lang="uk-UA" smtClean="0"/>
              <a:t>21.12.2023</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3629019996"/>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F79068A4-94BE-4A93-8C1A-9F4AE4E5F80B}" type="datetimeFigureOut">
              <a:rPr lang="uk-UA" smtClean="0"/>
              <a:t>21.12.2023</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1517993533"/>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9068A4-94BE-4A93-8C1A-9F4AE4E5F80B}" type="datetimeFigureOut">
              <a:rPr lang="uk-UA" smtClean="0"/>
              <a:t>21.12.2023</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1894503540"/>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uk-UA"/>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79068A4-94BE-4A93-8C1A-9F4AE4E5F80B}" type="datetimeFigureOut">
              <a:rPr lang="uk-UA" smtClean="0"/>
              <a:t>21.12.2023</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3634203249"/>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uk-UA"/>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79068A4-94BE-4A93-8C1A-9F4AE4E5F80B}" type="datetimeFigureOut">
              <a:rPr lang="uk-UA" smtClean="0"/>
              <a:t>21.12.2023</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2890775690"/>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F79068A4-94BE-4A93-8C1A-9F4AE4E5F80B}" type="datetimeFigureOut">
              <a:rPr lang="uk-UA" smtClean="0"/>
              <a:t>21.12.2023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3696211690"/>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F79068A4-94BE-4A93-8C1A-9F4AE4E5F80B}" type="datetimeFigureOut">
              <a:rPr lang="uk-UA" smtClean="0"/>
              <a:t>21.12.2023</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833CD320-8E7D-47E9-B8BB-07A7AFAD6EBE}" type="slidenum">
              <a:rPr lang="uk-UA" smtClean="0"/>
              <a:t>‹#›</a:t>
            </a:fld>
            <a:endParaRPr lang="uk-UA"/>
          </a:p>
        </p:txBody>
      </p:sp>
    </p:spTree>
    <p:extLst>
      <p:ext uri="{BB962C8B-B14F-4D97-AF65-F5344CB8AC3E}">
        <p14:creationId xmlns:p14="http://schemas.microsoft.com/office/powerpoint/2010/main" val="3726887135"/>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9068A4-94BE-4A93-8C1A-9F4AE4E5F80B}" type="datetimeFigureOut">
              <a:rPr lang="uk-UA" smtClean="0"/>
              <a:t>21.12.2023</a:t>
            </a:fld>
            <a:endParaRPr lang="uk-UA"/>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3CD320-8E7D-47E9-B8BB-07A7AFAD6EBE}" type="slidenum">
              <a:rPr lang="uk-UA" smtClean="0"/>
              <a:t>‹#›</a:t>
            </a:fld>
            <a:endParaRPr lang="uk-UA"/>
          </a:p>
        </p:txBody>
      </p:sp>
    </p:spTree>
    <p:extLst>
      <p:ext uri="{BB962C8B-B14F-4D97-AF65-F5344CB8AC3E}">
        <p14:creationId xmlns:p14="http://schemas.microsoft.com/office/powerpoint/2010/main" val="8056314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docs.google.com/presentation/d/1S8q0XHMHs-l7ogJevfo5jsAuFDrEXog/edit?usp=sharing&amp;ouid=114503314981979157459&amp;rtpof=true&amp;sd=true" TargetMode="External"/><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w5b7rd2zowE"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https://litcom.com/post/44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youtu.be/effkoBQqm7g"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iRHqVeQ8f0"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https://litcom.com/post/439"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4443"/>
            <a:ext cx="12192000" cy="6858000"/>
          </a:xfrm>
          <a:prstGeom prst="rect">
            <a:avLst/>
          </a:prstGeom>
        </p:spPr>
      </p:pic>
      <p:sp>
        <p:nvSpPr>
          <p:cNvPr id="4" name="Прямоугольник 3"/>
          <p:cNvSpPr/>
          <p:nvPr/>
        </p:nvSpPr>
        <p:spPr>
          <a:xfrm>
            <a:off x="4196954" y="883529"/>
            <a:ext cx="3798091" cy="400110"/>
          </a:xfrm>
          <a:prstGeom prst="rect">
            <a:avLst/>
          </a:prstGeom>
        </p:spPr>
        <p:txBody>
          <a:bodyPr wrap="none">
            <a:spAutoFit/>
          </a:bodyPr>
          <a:lstStyle/>
          <a:p>
            <a:r>
              <a:rPr lang="uk-UA" sz="2000" b="1" i="1" dirty="0" smtClean="0">
                <a:latin typeface="Times New Roman" panose="02020603050405020304" pitchFamily="18" charset="0"/>
                <a:ea typeface="Calibri" panose="020F0502020204030204" pitchFamily="34" charset="0"/>
              </a:rPr>
              <a:t>Українська література, 10 клас</a:t>
            </a:r>
            <a:endParaRPr lang="uk-UA" sz="2000" b="1" i="1" dirty="0"/>
          </a:p>
        </p:txBody>
      </p:sp>
      <p:sp>
        <p:nvSpPr>
          <p:cNvPr id="5" name="Прямоугольник 4"/>
          <p:cNvSpPr/>
          <p:nvPr/>
        </p:nvSpPr>
        <p:spPr>
          <a:xfrm>
            <a:off x="1824181" y="1083584"/>
            <a:ext cx="8543636" cy="1200329"/>
          </a:xfrm>
          <a:prstGeom prst="rect">
            <a:avLst/>
          </a:prstGeom>
          <a:noFill/>
        </p:spPr>
        <p:txBody>
          <a:bodyPr wrap="square" lIns="91440" tIns="45720" rIns="91440" bIns="45720">
            <a:spAutoFit/>
          </a:bodyPr>
          <a:lstStyle/>
          <a:p>
            <a:pPr lvl="0" algn="ctr"/>
            <a:r>
              <a:rPr lang="ru-RU" sz="3600" b="1" dirty="0" smtClean="0">
                <a:ln w="10160">
                  <a:solidFill>
                    <a:sysClr val="windowText" lastClr="000000"/>
                  </a:solidFill>
                  <a:prstDash val="solid"/>
                </a:ln>
                <a:solidFill>
                  <a:srgbClr val="0000FF"/>
                </a:solidFill>
              </a:rPr>
              <a:t>Вправа </a:t>
            </a:r>
            <a:r>
              <a:rPr lang="ru-RU" sz="3600" b="1" dirty="0">
                <a:ln w="10160">
                  <a:solidFill>
                    <a:sysClr val="windowText" lastClr="000000"/>
                  </a:solidFill>
                  <a:prstDash val="solid"/>
                </a:ln>
                <a:solidFill>
                  <a:srgbClr val="0000FF"/>
                </a:solidFill>
              </a:rPr>
              <a:t>«</a:t>
            </a:r>
            <a:r>
              <a:rPr lang="ru-RU" sz="3600" b="1" dirty="0" err="1">
                <a:ln w="10160">
                  <a:solidFill>
                    <a:sysClr val="windowText" lastClr="000000"/>
                  </a:solidFill>
                  <a:prstDash val="solid"/>
                </a:ln>
                <a:solidFill>
                  <a:srgbClr val="0000FF"/>
                </a:solidFill>
              </a:rPr>
              <a:t>Перевірка</a:t>
            </a:r>
            <a:r>
              <a:rPr lang="ru-RU" sz="3600" b="1" dirty="0">
                <a:ln w="10160">
                  <a:solidFill>
                    <a:sysClr val="windowText" lastClr="000000"/>
                  </a:solidFill>
                  <a:prstDash val="solid"/>
                </a:ln>
                <a:solidFill>
                  <a:srgbClr val="0000FF"/>
                </a:solidFill>
              </a:rPr>
              <a:t> </a:t>
            </a:r>
            <a:r>
              <a:rPr lang="ru-RU" sz="3600" b="1" dirty="0" err="1">
                <a:ln w="10160">
                  <a:solidFill>
                    <a:sysClr val="windowText" lastClr="000000"/>
                  </a:solidFill>
                  <a:prstDash val="solid"/>
                </a:ln>
                <a:solidFill>
                  <a:srgbClr val="0000FF"/>
                </a:solidFill>
              </a:rPr>
              <a:t>готовності</a:t>
            </a:r>
            <a:r>
              <a:rPr lang="ru-RU" sz="3600" b="1" dirty="0">
                <a:ln w="10160">
                  <a:solidFill>
                    <a:sysClr val="windowText" lastClr="000000"/>
                  </a:solidFill>
                  <a:prstDash val="solid"/>
                </a:ln>
                <a:solidFill>
                  <a:srgbClr val="0000FF"/>
                </a:solidFill>
              </a:rPr>
              <a:t> </a:t>
            </a:r>
            <a:r>
              <a:rPr lang="ru-RU" sz="3600" b="1" dirty="0" smtClean="0">
                <a:ln w="10160">
                  <a:solidFill>
                    <a:sysClr val="windowText" lastClr="000000"/>
                  </a:solidFill>
                  <a:prstDash val="solid"/>
                </a:ln>
                <a:solidFill>
                  <a:srgbClr val="0000FF"/>
                </a:solidFill>
              </a:rPr>
              <a:t>до </a:t>
            </a:r>
            <a:r>
              <a:rPr lang="ru-RU" sz="3600" b="1" dirty="0" err="1" smtClean="0">
                <a:ln w="10160">
                  <a:solidFill>
                    <a:sysClr val="windowText" lastClr="000000"/>
                  </a:solidFill>
                  <a:prstDash val="solid"/>
                </a:ln>
                <a:solidFill>
                  <a:srgbClr val="0000FF"/>
                </a:solidFill>
              </a:rPr>
              <a:t>заняття</a:t>
            </a:r>
            <a:r>
              <a:rPr lang="ru-RU" sz="3600" b="1" dirty="0">
                <a:ln w="10160">
                  <a:solidFill>
                    <a:sysClr val="windowText" lastClr="000000"/>
                  </a:solidFill>
                  <a:prstDash val="solid"/>
                </a:ln>
                <a:solidFill>
                  <a:srgbClr val="0000FF"/>
                </a:solidFill>
              </a:rPr>
              <a:t>» </a:t>
            </a:r>
            <a:endParaRPr lang="ru-RU" sz="3600" dirty="0">
              <a:solidFill>
                <a:srgbClr val="0000FF"/>
              </a:solidFill>
              <a:effectLst>
                <a:outerShdw blurRad="38100" dist="38100" dir="2700000" algn="tl">
                  <a:srgbClr val="000000">
                    <a:alpha val="43137"/>
                  </a:srgbClr>
                </a:outerShdw>
              </a:effectLst>
            </a:endParaRPr>
          </a:p>
        </p:txBody>
      </p:sp>
      <p:sp>
        <p:nvSpPr>
          <p:cNvPr id="3" name="Прямоугольник 2"/>
          <p:cNvSpPr/>
          <p:nvPr/>
        </p:nvSpPr>
        <p:spPr>
          <a:xfrm>
            <a:off x="809310" y="514197"/>
            <a:ext cx="4668970" cy="369332"/>
          </a:xfrm>
          <a:prstGeom prst="rect">
            <a:avLst/>
          </a:prstGeom>
        </p:spPr>
        <p:txBody>
          <a:bodyPr wrap="none">
            <a:spAutoFit/>
          </a:bodyPr>
          <a:lstStyle/>
          <a:p>
            <a:r>
              <a:rPr lang="ru-RU" b="1" dirty="0">
                <a:solidFill>
                  <a:srgbClr val="FF0000"/>
                </a:solidFill>
              </a:rPr>
              <a:t>Забезпечення </a:t>
            </a:r>
            <a:r>
              <a:rPr lang="ru-RU" b="1" dirty="0" err="1">
                <a:solidFill>
                  <a:srgbClr val="FF0000"/>
                </a:solidFill>
              </a:rPr>
              <a:t>емоційної</a:t>
            </a:r>
            <a:r>
              <a:rPr lang="ru-RU" b="1" dirty="0">
                <a:solidFill>
                  <a:srgbClr val="FF0000"/>
                </a:solidFill>
              </a:rPr>
              <a:t> </a:t>
            </a:r>
            <a:r>
              <a:rPr lang="ru-RU" b="1" dirty="0" err="1">
                <a:solidFill>
                  <a:srgbClr val="FF0000"/>
                </a:solidFill>
              </a:rPr>
              <a:t>готовності</a:t>
            </a:r>
            <a:r>
              <a:rPr lang="ru-RU" b="1" dirty="0">
                <a:solidFill>
                  <a:srgbClr val="FF0000"/>
                </a:solidFill>
              </a:rPr>
              <a:t> до уроку</a:t>
            </a:r>
            <a:endParaRPr lang="ru-RU" dirty="0">
              <a:solidFill>
                <a:srgbClr val="FF0000"/>
              </a:solidFill>
            </a:endParaRPr>
          </a:p>
        </p:txBody>
      </p:sp>
      <p:sp>
        <p:nvSpPr>
          <p:cNvPr id="6" name="AutoShape 14" descr="Мокк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6" descr="Мокк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28" descr="Кава по-турецьки: як приготувати ароматний напій | Здоров'я"/>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2264229" y="2257767"/>
            <a:ext cx="8264434" cy="1200329"/>
          </a:xfrm>
          <a:prstGeom prst="rect">
            <a:avLst/>
          </a:prstGeom>
        </p:spPr>
        <p:txBody>
          <a:bodyPr wrap="square">
            <a:spAutoFit/>
          </a:bodyPr>
          <a:lstStyle/>
          <a:p>
            <a:r>
              <a:rPr lang="ru-RU" sz="2400" dirty="0" err="1">
                <a:solidFill>
                  <a:srgbClr val="FF0000"/>
                </a:solidFill>
                <a:latin typeface="Times New Roman" panose="02020603050405020304" pitchFamily="18" charset="0"/>
                <a:cs typeface="Times New Roman" panose="02020603050405020304" pitchFamily="18" charset="0"/>
              </a:rPr>
              <a:t>Завдання</a:t>
            </a:r>
            <a:r>
              <a:rPr lang="ru-RU" sz="2400" dirty="0">
                <a:solidFill>
                  <a:srgbClr val="FF0000"/>
                </a:solidFill>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перейдіть</a:t>
            </a:r>
            <a:r>
              <a:rPr lang="ru-RU" sz="2400" dirty="0">
                <a:latin typeface="Times New Roman" panose="02020603050405020304" pitchFamily="18" charset="0"/>
                <a:cs typeface="Times New Roman" panose="02020603050405020304" pitchFamily="18" charset="0"/>
              </a:rPr>
              <a:t> за покликанням та </a:t>
            </a:r>
            <a:r>
              <a:rPr lang="ru-RU" sz="2400" dirty="0" err="1">
                <a:latin typeface="Times New Roman" panose="02020603050405020304" pitchFamily="18" charset="0"/>
                <a:cs typeface="Times New Roman" panose="02020603050405020304" pitchFamily="18" charset="0"/>
              </a:rPr>
              <a:t>оберіть</a:t>
            </a:r>
            <a:r>
              <a:rPr lang="ru-RU" sz="2400" dirty="0">
                <a:latin typeface="Times New Roman" panose="02020603050405020304" pitchFamily="18" charset="0"/>
                <a:cs typeface="Times New Roman" panose="02020603050405020304" pitchFamily="18" charset="0"/>
              </a:rPr>
              <a:t> за </a:t>
            </a:r>
            <a:r>
              <a:rPr lang="ru-RU" sz="2400" dirty="0" err="1">
                <a:latin typeface="Times New Roman" panose="02020603050405020304" pitchFamily="18" charset="0"/>
                <a:cs typeface="Times New Roman" panose="02020603050405020304" pitchFamily="18" charset="0"/>
              </a:rPr>
              <a:t>допомогою</a:t>
            </a:r>
            <a:r>
              <a:rPr lang="ru-RU" sz="2400" dirty="0">
                <a:latin typeface="Times New Roman" panose="02020603050405020304" pitchFamily="18" charset="0"/>
                <a:cs typeface="Times New Roman" panose="02020603050405020304" pitchFamily="18" charset="0"/>
              </a:rPr>
              <a:t> зеленого кола </a:t>
            </a:r>
            <a:r>
              <a:rPr lang="ru-RU" sz="2400" dirty="0" err="1">
                <a:latin typeface="Times New Roman" panose="02020603050405020304" pitchFamily="18" charset="0"/>
                <a:cs typeface="Times New Roman" panose="02020603050405020304" pitchFamily="18" charset="0"/>
              </a:rPr>
              <a:t>фотокартку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наскільки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a:t>
            </a:r>
            <a:r>
              <a:rPr lang="ru-RU" sz="2400" dirty="0">
                <a:latin typeface="Times New Roman" panose="02020603050405020304" pitchFamily="18" charset="0"/>
                <a:cs typeface="Times New Roman" panose="02020603050405020304" pitchFamily="18" charset="0"/>
              </a:rPr>
              <a:t> зараз </a:t>
            </a:r>
            <a:r>
              <a:rPr lang="ru-RU" sz="2400" dirty="0" err="1">
                <a:latin typeface="Times New Roman" panose="02020603050405020304" pitchFamily="18" charset="0"/>
                <a:cs typeface="Times New Roman" panose="02020603050405020304" pitchFamily="18" charset="0"/>
              </a:rPr>
              <a:t>готові</a:t>
            </a:r>
            <a:r>
              <a:rPr lang="ru-RU" sz="2400" dirty="0">
                <a:latin typeface="Times New Roman" panose="02020603050405020304" pitchFamily="18" charset="0"/>
                <a:cs typeface="Times New Roman" panose="02020603050405020304" pitchFamily="18" charset="0"/>
              </a:rPr>
              <a:t> добре </a:t>
            </a:r>
            <a:r>
              <a:rPr lang="ru-RU" sz="2400" dirty="0" err="1">
                <a:latin typeface="Times New Roman" panose="02020603050405020304" pitchFamily="18" charset="0"/>
                <a:cs typeface="Times New Roman" panose="02020603050405020304" pitchFamily="18" charset="0"/>
              </a:rPr>
              <a:t>працювати</a:t>
            </a:r>
            <a:r>
              <a:rPr lang="ru-RU" sz="2400"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001587" y="3926116"/>
            <a:ext cx="7284721"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hlinkClick r:id="rId3"/>
              </a:rPr>
              <a:t>https://</a:t>
            </a:r>
            <a:r>
              <a:rPr lang="en-US" sz="2400" dirty="0" smtClean="0">
                <a:latin typeface="Times New Roman" panose="02020603050405020304" pitchFamily="18" charset="0"/>
                <a:cs typeface="Times New Roman" panose="02020603050405020304" pitchFamily="18" charset="0"/>
                <a:hlinkClick r:id="rId3"/>
              </a:rPr>
              <a:t>docs.google.com/presentation/d/1S8q0XHMHs-l7ogJevfo5jsAuFDrEXog/edit?usp=sharing&amp;ouid=114503314981979157459&amp;rtpof=true&amp;sd=true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66110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Прямоугольник 4"/>
          <p:cNvSpPr/>
          <p:nvPr/>
        </p:nvSpPr>
        <p:spPr>
          <a:xfrm>
            <a:off x="1606732" y="894308"/>
            <a:ext cx="9531129" cy="646331"/>
          </a:xfrm>
          <a:prstGeom prst="rect">
            <a:avLst/>
          </a:prstGeom>
          <a:noFill/>
        </p:spPr>
        <p:txBody>
          <a:bodyPr wrap="square" lIns="91440" tIns="45720" rIns="91440" bIns="45720">
            <a:spAutoFit/>
          </a:bodyPr>
          <a:lstStyle/>
          <a:p>
            <a:pPr lvl="0" algn="ctr"/>
            <a:r>
              <a:rPr lang="ru-RU" sz="3600" b="1" dirty="0" smtClean="0">
                <a:ln w="10160">
                  <a:solidFill>
                    <a:sysClr val="windowText" lastClr="000000"/>
                  </a:solidFill>
                  <a:prstDash val="solid"/>
                </a:ln>
                <a:solidFill>
                  <a:srgbClr val="0000FF"/>
                </a:solidFill>
              </a:rPr>
              <a:t>Вправа </a:t>
            </a:r>
            <a:r>
              <a:rPr lang="ru-RU" sz="3600" b="1" dirty="0">
                <a:ln w="10160">
                  <a:solidFill>
                    <a:sysClr val="windowText" lastClr="000000"/>
                  </a:solidFill>
                  <a:prstDash val="solid"/>
                </a:ln>
                <a:solidFill>
                  <a:srgbClr val="0000FF"/>
                </a:solidFill>
              </a:rPr>
              <a:t>«</a:t>
            </a:r>
            <a:r>
              <a:rPr lang="ru-RU" sz="3600" b="1" dirty="0" err="1">
                <a:ln w="10160">
                  <a:solidFill>
                    <a:sysClr val="windowText" lastClr="000000"/>
                  </a:solidFill>
                  <a:prstDash val="solid"/>
                </a:ln>
                <a:solidFill>
                  <a:srgbClr val="0000FF"/>
                </a:solidFill>
              </a:rPr>
              <a:t>Замаскована</a:t>
            </a:r>
            <a:r>
              <a:rPr lang="ru-RU" sz="3600" b="1" dirty="0">
                <a:ln w="10160">
                  <a:solidFill>
                    <a:sysClr val="windowText" lastClr="000000"/>
                  </a:solidFill>
                  <a:prstDash val="solid"/>
                </a:ln>
                <a:solidFill>
                  <a:srgbClr val="0000FF"/>
                </a:solidFill>
              </a:rPr>
              <a:t> </a:t>
            </a:r>
            <a:r>
              <a:rPr lang="ru-RU" sz="3600" b="1" dirty="0" err="1">
                <a:ln w="10160">
                  <a:solidFill>
                    <a:sysClr val="windowText" lastClr="000000"/>
                  </a:solidFill>
                  <a:prstDash val="solid"/>
                </a:ln>
                <a:solidFill>
                  <a:srgbClr val="0000FF"/>
                </a:solidFill>
              </a:rPr>
              <a:t>постать</a:t>
            </a:r>
            <a:r>
              <a:rPr lang="ru-RU" sz="3600" b="1" dirty="0">
                <a:ln w="10160">
                  <a:solidFill>
                    <a:sysClr val="windowText" lastClr="000000"/>
                  </a:solidFill>
                  <a:prstDash val="solid"/>
                </a:ln>
                <a:solidFill>
                  <a:srgbClr val="0000FF"/>
                </a:solidFill>
              </a:rPr>
              <a:t>».</a:t>
            </a:r>
            <a:endParaRPr lang="ru-RU" sz="3600" dirty="0">
              <a:solidFill>
                <a:srgbClr val="0000FF"/>
              </a:solidFill>
              <a:effectLst>
                <a:outerShdw blurRad="38100" dist="38100" dir="2700000" algn="tl">
                  <a:srgbClr val="000000">
                    <a:alpha val="43137"/>
                  </a:srgbClr>
                </a:outerShdw>
              </a:effectLst>
            </a:endParaRPr>
          </a:p>
        </p:txBody>
      </p:sp>
      <p:sp>
        <p:nvSpPr>
          <p:cNvPr id="3" name="Прямоугольник 2"/>
          <p:cNvSpPr/>
          <p:nvPr/>
        </p:nvSpPr>
        <p:spPr>
          <a:xfrm>
            <a:off x="809310" y="514197"/>
            <a:ext cx="3631700" cy="369332"/>
          </a:xfrm>
          <a:prstGeom prst="rect">
            <a:avLst/>
          </a:prstGeom>
        </p:spPr>
        <p:txBody>
          <a:bodyPr wrap="none">
            <a:spAutoFit/>
          </a:bodyPr>
          <a:lstStyle/>
          <a:p>
            <a:r>
              <a:rPr lang="uk-UA" b="1" dirty="0">
                <a:solidFill>
                  <a:srgbClr val="FF0000"/>
                </a:solidFill>
              </a:rPr>
              <a:t>Мотивація навчальної діяльності. </a:t>
            </a:r>
            <a:endParaRPr lang="ru-RU" dirty="0">
              <a:solidFill>
                <a:srgbClr val="FF0000"/>
              </a:solidFill>
            </a:endParaRPr>
          </a:p>
        </p:txBody>
      </p:sp>
      <p:sp>
        <p:nvSpPr>
          <p:cNvPr id="8" name="AutoShape 2" descr="Пейзаж: векторные изображения и иллюстрации, которые можно скачать  бесплатно | Freepi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Позитивні й негативні наслідки української трудової міграції"/>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2031393" y="1583795"/>
            <a:ext cx="8129213" cy="461665"/>
          </a:xfrm>
          <a:prstGeom prst="rect">
            <a:avLst/>
          </a:prstGeom>
        </p:spPr>
        <p:txBody>
          <a:bodyPr wrap="none">
            <a:spAutoFit/>
          </a:bodyPr>
          <a:lstStyle/>
          <a:p>
            <a:r>
              <a:rPr lang="ru-RU" sz="2400" b="1" dirty="0" err="1">
                <a:solidFill>
                  <a:srgbClr val="FF0000"/>
                </a:solidFill>
                <a:latin typeface="Times New Roman" panose="02020603050405020304" pitchFamily="18" charset="0"/>
                <a:cs typeface="Times New Roman" panose="02020603050405020304" pitchFamily="18" charset="0"/>
              </a:rPr>
              <a:t>Завдання</a:t>
            </a:r>
            <a:r>
              <a:rPr lang="ru-RU" sz="2400" b="1" dirty="0">
                <a:solidFill>
                  <a:srgbClr val="FF0000"/>
                </a:solidFill>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за </a:t>
            </a:r>
            <a:r>
              <a:rPr lang="ru-RU" sz="2400" dirty="0" err="1">
                <a:latin typeface="Times New Roman" panose="02020603050405020304" pitchFamily="18" charset="0"/>
                <a:cs typeface="Times New Roman" panose="02020603050405020304" pitchFamily="18" charset="0"/>
              </a:rPr>
              <a:t>двома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підказками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відгадати</a:t>
            </a:r>
            <a:r>
              <a:rPr lang="ru-RU" sz="2400" dirty="0">
                <a:latin typeface="Times New Roman" panose="02020603050405020304" pitchFamily="18" charset="0"/>
                <a:cs typeface="Times New Roman" panose="02020603050405020304" pitchFamily="18" charset="0"/>
              </a:rPr>
              <a:t> про кого </a:t>
            </a:r>
            <a:r>
              <a:rPr lang="ru-RU" sz="2400" dirty="0" err="1">
                <a:latin typeface="Times New Roman" panose="02020603050405020304" pitchFamily="18" charset="0"/>
                <a:cs typeface="Times New Roman" panose="02020603050405020304" pitchFamily="18" charset="0"/>
              </a:rPr>
              <a:t>йде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мова</a:t>
            </a:r>
            <a:r>
              <a:rPr lang="ru-RU" sz="2400" dirty="0">
                <a:latin typeface="Times New Roman" panose="02020603050405020304" pitchFamily="18" charset="0"/>
                <a:cs typeface="Times New Roman" panose="02020603050405020304" pitchFamily="18" charset="0"/>
              </a:rPr>
              <a:t>.</a:t>
            </a:r>
          </a:p>
        </p:txBody>
      </p:sp>
      <p:sp>
        <p:nvSpPr>
          <p:cNvPr id="4" name="Горизонтальный свиток 3"/>
          <p:cNvSpPr/>
          <p:nvPr/>
        </p:nvSpPr>
        <p:spPr>
          <a:xfrm>
            <a:off x="307975" y="2264181"/>
            <a:ext cx="9297228" cy="4130695"/>
          </a:xfrm>
          <a:prstGeom prst="horizontalScroll">
            <a:avLst/>
          </a:prstGeom>
          <a:solidFill>
            <a:schemeClr val="accent1">
              <a:lumMod val="60000"/>
              <a:lumOff val="40000"/>
            </a:schemeClr>
          </a:solidFill>
        </p:spPr>
        <p:txBody>
          <a:bodyPr wrap="square">
            <a:spAutoFit/>
          </a:bodyPr>
          <a:lstStyle/>
          <a:p>
            <a:pPr marL="457200" indent="-457200">
              <a:buAutoNum type="arabicPeriod"/>
            </a:pPr>
            <a:r>
              <a:rPr lang="ru-RU" sz="2800" dirty="0" err="1" smtClean="0">
                <a:latin typeface="Times New Roman" panose="02020603050405020304" pitchFamily="18" charset="0"/>
                <a:cs typeface="Times New Roman" panose="02020603050405020304" pitchFamily="18" charset="0"/>
              </a:rPr>
              <a:t>Сьогодні</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нас </a:t>
            </a:r>
            <a:r>
              <a:rPr lang="ru-RU" sz="2800" dirty="0" err="1">
                <a:latin typeface="Times New Roman" panose="02020603050405020304" pitchFamily="18" charset="0"/>
                <a:cs typeface="Times New Roman" panose="02020603050405020304" pitchFamily="18" charset="0"/>
              </a:rPr>
              <a:t>чекає</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вивчення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відомих</a:t>
            </a:r>
            <a:r>
              <a:rPr lang="ru-RU" sz="2800" dirty="0">
                <a:latin typeface="Times New Roman" panose="02020603050405020304" pitchFamily="18" charset="0"/>
                <a:cs typeface="Times New Roman" panose="02020603050405020304" pitchFamily="18" charset="0"/>
              </a:rPr>
              <a:t> і </a:t>
            </a:r>
            <a:r>
              <a:rPr lang="ru-RU" sz="2800" dirty="0" err="1">
                <a:latin typeface="Times New Roman" panose="02020603050405020304" pitchFamily="18" charset="0"/>
                <a:cs typeface="Times New Roman" panose="02020603050405020304" pitchFamily="18" charset="0"/>
              </a:rPr>
              <a:t>невідомих</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фактів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поетеси</a:t>
            </a:r>
            <a:r>
              <a:rPr lang="ru-RU" sz="2800" dirty="0">
                <a:latin typeface="Times New Roman" panose="02020603050405020304" pitchFamily="18" charset="0"/>
                <a:cs typeface="Times New Roman" panose="02020603050405020304" pitchFamily="18" charset="0"/>
              </a:rPr>
              <a:t>, яка </a:t>
            </a:r>
            <a:r>
              <a:rPr lang="ru-RU" sz="2800" dirty="0" err="1">
                <a:latin typeface="Times New Roman" panose="02020603050405020304" pitchFamily="18" charset="0"/>
                <a:cs typeface="Times New Roman" panose="02020603050405020304" pitchFamily="18" charset="0"/>
              </a:rPr>
              <a:t>вважала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що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хто</a:t>
            </a:r>
            <a:r>
              <a:rPr lang="ru-RU" sz="2800" dirty="0">
                <a:latin typeface="Times New Roman" panose="02020603050405020304" pitchFamily="18" charset="0"/>
                <a:cs typeface="Times New Roman" panose="02020603050405020304" pitchFamily="18" charset="0"/>
              </a:rPr>
              <a:t> не жив </a:t>
            </a:r>
            <a:r>
              <a:rPr lang="ru-RU" sz="2800" dirty="0" err="1">
                <a:latin typeface="Times New Roman" panose="02020603050405020304" pitchFamily="18" charset="0"/>
                <a:cs typeface="Times New Roman" panose="02020603050405020304" pitchFamily="18" charset="0"/>
              </a:rPr>
              <a:t>посеред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бурі</a:t>
            </a:r>
            <a:r>
              <a:rPr lang="ru-RU" sz="2800" dirty="0">
                <a:latin typeface="Times New Roman" panose="02020603050405020304" pitchFamily="18" charset="0"/>
                <a:cs typeface="Times New Roman" panose="02020603050405020304" pitchFamily="18" charset="0"/>
              </a:rPr>
              <a:t>, той </a:t>
            </a:r>
            <a:r>
              <a:rPr lang="ru-RU" sz="2800" dirty="0" err="1">
                <a:latin typeface="Times New Roman" panose="02020603050405020304" pitchFamily="18" charset="0"/>
                <a:cs typeface="Times New Roman" panose="02020603050405020304" pitchFamily="18" charset="0"/>
              </a:rPr>
              <a:t>ціни</a:t>
            </a:r>
            <a:r>
              <a:rPr lang="ru-RU" sz="2800" dirty="0">
                <a:latin typeface="Times New Roman" panose="02020603050405020304" pitchFamily="18" charset="0"/>
                <a:cs typeface="Times New Roman" panose="02020603050405020304" pitchFamily="18" charset="0"/>
              </a:rPr>
              <a:t> не </a:t>
            </a:r>
            <a:r>
              <a:rPr lang="ru-RU" sz="2800" dirty="0" err="1">
                <a:latin typeface="Times New Roman" panose="02020603050405020304" pitchFamily="18" charset="0"/>
                <a:cs typeface="Times New Roman" panose="02020603050405020304" pitchFamily="18" charset="0"/>
              </a:rPr>
              <a:t>знає</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силі</a:t>
            </a:r>
            <a:r>
              <a:rPr lang="ru-RU" sz="2800" dirty="0">
                <a:latin typeface="Times New Roman" panose="02020603050405020304" pitchFamily="18" charset="0"/>
                <a:cs typeface="Times New Roman" panose="02020603050405020304" pitchFamily="18" charset="0"/>
              </a:rPr>
              <a:t>»,а слово </a:t>
            </a:r>
            <a:r>
              <a:rPr lang="ru-RU" sz="2800" dirty="0" err="1">
                <a:latin typeface="Times New Roman" panose="02020603050405020304" pitchFamily="18" charset="0"/>
                <a:cs typeface="Times New Roman" panose="02020603050405020304" pitchFamily="18" charset="0"/>
              </a:rPr>
              <a:t>називала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своєю</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єдиною</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зброєю</a:t>
            </a:r>
            <a:r>
              <a:rPr lang="ru-RU" sz="2800" dirty="0" smtClean="0">
                <a:latin typeface="Times New Roman" panose="02020603050405020304" pitchFamily="18" charset="0"/>
                <a:cs typeface="Times New Roman" panose="02020603050405020304" pitchFamily="18" charset="0"/>
              </a:rPr>
              <a:t>.</a:t>
            </a:r>
          </a:p>
          <a:p>
            <a:pPr marL="457200" indent="-457200">
              <a:buAutoNum type="arabicPeriod"/>
            </a:pPr>
            <a:endParaRPr lang="ru-RU" sz="2800" dirty="0">
              <a:latin typeface="Times New Roman" panose="02020603050405020304" pitchFamily="18" charset="0"/>
              <a:cs typeface="Times New Roman" panose="02020603050405020304" pitchFamily="18" charset="0"/>
            </a:endParaRPr>
          </a:p>
          <a:p>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Письменниця</a:t>
            </a:r>
            <a:r>
              <a:rPr lang="ru-RU" sz="2800" dirty="0">
                <a:latin typeface="Times New Roman" panose="02020603050405020304" pitchFamily="18" charset="0"/>
                <a:cs typeface="Times New Roman" panose="02020603050405020304" pitchFamily="18" charset="0"/>
              </a:rPr>
              <a:t>, яка </a:t>
            </a:r>
            <a:r>
              <a:rPr lang="ru-RU" sz="2800" dirty="0" err="1">
                <a:latin typeface="Times New Roman" panose="02020603050405020304" pitchFamily="18" charset="0"/>
                <a:cs typeface="Times New Roman" panose="02020603050405020304" pitchFamily="18" charset="0"/>
              </a:rPr>
              <a:t>подарувала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українській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мові</a:t>
            </a:r>
            <a:r>
              <a:rPr lang="ru-RU" sz="2800" dirty="0">
                <a:latin typeface="Times New Roman" panose="02020603050405020304" pitchFamily="18" charset="0"/>
                <a:cs typeface="Times New Roman" panose="02020603050405020304" pitchFamily="18" charset="0"/>
              </a:rPr>
              <a:t> слова «</a:t>
            </a:r>
            <a:r>
              <a:rPr lang="ru-RU" sz="2800" dirty="0" err="1">
                <a:latin typeface="Times New Roman" panose="02020603050405020304" pitchFamily="18" charset="0"/>
                <a:cs typeface="Times New Roman" panose="02020603050405020304" pitchFamily="18" charset="0"/>
              </a:rPr>
              <a:t>промінь</a:t>
            </a:r>
            <a:r>
              <a:rPr lang="ru-RU" sz="2800" dirty="0">
                <a:latin typeface="Times New Roman" panose="02020603050405020304" pitchFamily="18" charset="0"/>
                <a:cs typeface="Times New Roman" panose="02020603050405020304" pitchFamily="18" charset="0"/>
              </a:rPr>
              <a:t>» і «</a:t>
            </a:r>
            <a:r>
              <a:rPr lang="ru-RU" sz="2800" dirty="0" err="1">
                <a:latin typeface="Times New Roman" panose="02020603050405020304" pitchFamily="18" charset="0"/>
                <a:cs typeface="Times New Roman" panose="02020603050405020304" pitchFamily="18" charset="0"/>
              </a:rPr>
              <a:t>напровесні</a:t>
            </a:r>
            <a:r>
              <a:rPr lang="ru-RU" sz="2800" dirty="0">
                <a:latin typeface="Times New Roman" panose="02020603050405020304" pitchFamily="18" charset="0"/>
                <a:cs typeface="Times New Roman" panose="02020603050405020304" pitchFamily="18" charset="0"/>
              </a:rPr>
              <a:t>». </a:t>
            </a:r>
          </a:p>
        </p:txBody>
      </p:sp>
      <p:pic>
        <p:nvPicPr>
          <p:cNvPr id="1843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5224" y="2730136"/>
            <a:ext cx="2625635" cy="2625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50278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Прямоугольник 4"/>
          <p:cNvSpPr/>
          <p:nvPr/>
        </p:nvSpPr>
        <p:spPr>
          <a:xfrm>
            <a:off x="1606732" y="894308"/>
            <a:ext cx="9531129" cy="646331"/>
          </a:xfrm>
          <a:prstGeom prst="rect">
            <a:avLst/>
          </a:prstGeom>
          <a:noFill/>
        </p:spPr>
        <p:txBody>
          <a:bodyPr wrap="square" lIns="91440" tIns="45720" rIns="91440" bIns="45720">
            <a:spAutoFit/>
          </a:bodyPr>
          <a:lstStyle/>
          <a:p>
            <a:pPr lvl="0" algn="ctr"/>
            <a:r>
              <a:rPr lang="ru-RU" sz="3600" b="1" dirty="0" smtClean="0">
                <a:ln w="10160">
                  <a:solidFill>
                    <a:sysClr val="windowText" lastClr="000000"/>
                  </a:solidFill>
                  <a:prstDash val="solid"/>
                </a:ln>
                <a:solidFill>
                  <a:srgbClr val="FF0000"/>
                </a:solidFill>
              </a:rPr>
              <a:t>Тема. </a:t>
            </a:r>
            <a:r>
              <a:rPr lang="ru-RU" sz="3600" b="1" dirty="0" err="1" smtClean="0">
                <a:ln w="10160">
                  <a:solidFill>
                    <a:sysClr val="windowText" lastClr="000000"/>
                  </a:solidFill>
                  <a:prstDash val="solid"/>
                </a:ln>
                <a:solidFill>
                  <a:srgbClr val="0000FF"/>
                </a:solidFill>
              </a:rPr>
              <a:t>Знана</a:t>
            </a:r>
            <a:r>
              <a:rPr lang="ru-RU" sz="3600" b="1" dirty="0" smtClean="0">
                <a:ln w="10160">
                  <a:solidFill>
                    <a:sysClr val="windowText" lastClr="000000"/>
                  </a:solidFill>
                  <a:prstDash val="solid"/>
                </a:ln>
                <a:solidFill>
                  <a:srgbClr val="0000FF"/>
                </a:solidFill>
              </a:rPr>
              <a:t> </a:t>
            </a:r>
            <a:r>
              <a:rPr lang="ru-RU" sz="3600" b="1" dirty="0" smtClean="0">
                <a:ln w="10160">
                  <a:solidFill>
                    <a:sysClr val="windowText" lastClr="000000"/>
                  </a:solidFill>
                  <a:prstDash val="solid"/>
                </a:ln>
                <a:solidFill>
                  <a:srgbClr val="0000FF"/>
                </a:solidFill>
              </a:rPr>
              <a:t>й </a:t>
            </a:r>
            <a:r>
              <a:rPr lang="ru-RU" sz="3600" b="1" dirty="0" err="1">
                <a:ln w="10160">
                  <a:solidFill>
                    <a:sysClr val="windowText" lastClr="000000"/>
                  </a:solidFill>
                  <a:prstDash val="solid"/>
                </a:ln>
                <a:solidFill>
                  <a:srgbClr val="0000FF"/>
                </a:solidFill>
              </a:rPr>
              <a:t>незнана</a:t>
            </a:r>
            <a:r>
              <a:rPr lang="ru-RU" sz="3600" b="1" dirty="0">
                <a:ln w="10160">
                  <a:solidFill>
                    <a:sysClr val="windowText" lastClr="000000"/>
                  </a:solidFill>
                  <a:prstDash val="solid"/>
                </a:ln>
                <a:solidFill>
                  <a:srgbClr val="0000FF"/>
                </a:solidFill>
              </a:rPr>
              <a:t> Леся </a:t>
            </a:r>
            <a:r>
              <a:rPr lang="ru-RU" sz="3600" b="1" dirty="0" err="1">
                <a:ln w="10160">
                  <a:solidFill>
                    <a:sysClr val="windowText" lastClr="000000"/>
                  </a:solidFill>
                  <a:prstDash val="solid"/>
                </a:ln>
                <a:solidFill>
                  <a:srgbClr val="0000FF"/>
                </a:solidFill>
              </a:rPr>
              <a:t>Українка</a:t>
            </a:r>
            <a:r>
              <a:rPr lang="ru-RU" sz="3600" b="1" dirty="0">
                <a:ln w="10160">
                  <a:solidFill>
                    <a:sysClr val="windowText" lastClr="000000"/>
                  </a:solidFill>
                  <a:prstDash val="solid"/>
                </a:ln>
                <a:solidFill>
                  <a:srgbClr val="0000FF"/>
                </a:solidFill>
              </a:rPr>
              <a:t>. </a:t>
            </a:r>
          </a:p>
        </p:txBody>
      </p:sp>
      <p:sp>
        <p:nvSpPr>
          <p:cNvPr id="8" name="AutoShape 2" descr="Пейзаж: векторные изображения и иллюстрации, которые можно скачать  бесплатно | Freepi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Позитивні й негативні наслідки української трудової міграції"/>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Picture 6" descr="lesya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0987" y="1645919"/>
            <a:ext cx="3019697" cy="4026263"/>
          </a:xfrm>
          <a:prstGeom prst="rect">
            <a:avLst/>
          </a:prstGeom>
          <a:noFill/>
          <a:extLst>
            <a:ext uri="{909E8E84-426E-40DD-AFC4-6F175D3DCCD1}">
              <a14:hiddenFill xmlns:a14="http://schemas.microsoft.com/office/drawing/2010/main">
                <a:solidFill>
                  <a:srgbClr val="FFFFFF"/>
                </a:solidFill>
              </a14:hiddenFill>
            </a:ext>
          </a:extLst>
        </p:spPr>
      </p:pic>
      <p:pic>
        <p:nvPicPr>
          <p:cNvPr id="614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775" y="1645919"/>
            <a:ext cx="3027408" cy="441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1012" y="2212975"/>
            <a:ext cx="3603625" cy="464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44688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6" presetClass="entr" presetSubtype="26"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Horizont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937"/>
            <a:ext cx="12192000" cy="6858000"/>
          </a:xfrm>
          <a:prstGeom prst="rect">
            <a:avLst/>
          </a:prstGeom>
        </p:spPr>
      </p:pic>
      <p:sp>
        <p:nvSpPr>
          <p:cNvPr id="5" name="Прямоугольник 4"/>
          <p:cNvSpPr/>
          <p:nvPr/>
        </p:nvSpPr>
        <p:spPr>
          <a:xfrm>
            <a:off x="1606732" y="894308"/>
            <a:ext cx="9531129" cy="646331"/>
          </a:xfrm>
          <a:prstGeom prst="rect">
            <a:avLst/>
          </a:prstGeom>
          <a:noFill/>
        </p:spPr>
        <p:txBody>
          <a:bodyPr wrap="square" lIns="91440" tIns="45720" rIns="91440" bIns="45720">
            <a:spAutoFit/>
          </a:bodyPr>
          <a:lstStyle/>
          <a:p>
            <a:pPr lvl="0" algn="ctr"/>
            <a:r>
              <a:rPr lang="ru-RU" sz="3600" b="1" dirty="0" err="1">
                <a:ln w="10160">
                  <a:solidFill>
                    <a:sysClr val="windowText" lastClr="000000"/>
                  </a:solidFill>
                  <a:prstDash val="solid"/>
                </a:ln>
                <a:solidFill>
                  <a:srgbClr val="0000FF"/>
                </a:solidFill>
              </a:rPr>
              <a:t>Перелік</a:t>
            </a:r>
            <a:r>
              <a:rPr lang="ru-RU" sz="3600" b="1" dirty="0">
                <a:ln w="10160">
                  <a:solidFill>
                    <a:sysClr val="windowText" lastClr="000000"/>
                  </a:solidFill>
                  <a:prstDash val="solid"/>
                </a:ln>
                <a:solidFill>
                  <a:srgbClr val="0000FF"/>
                </a:solidFill>
              </a:rPr>
              <a:t> </a:t>
            </a:r>
            <a:r>
              <a:rPr lang="ru-RU" sz="3600" b="1" dirty="0" err="1">
                <a:ln w="10160">
                  <a:solidFill>
                    <a:sysClr val="windowText" lastClr="000000"/>
                  </a:solidFill>
                  <a:prstDash val="solid"/>
                </a:ln>
                <a:solidFill>
                  <a:srgbClr val="0000FF"/>
                </a:solidFill>
              </a:rPr>
              <a:t>обов’язкових</a:t>
            </a:r>
            <a:r>
              <a:rPr lang="ru-RU" sz="3600" b="1" dirty="0">
                <a:ln w="10160">
                  <a:solidFill>
                    <a:sysClr val="windowText" lastClr="000000"/>
                  </a:solidFill>
                  <a:prstDash val="solid"/>
                </a:ln>
                <a:solidFill>
                  <a:srgbClr val="0000FF"/>
                </a:solidFill>
              </a:rPr>
              <a:t> </a:t>
            </a:r>
            <a:r>
              <a:rPr lang="ru-RU" sz="3600" b="1" dirty="0" err="1">
                <a:ln w="10160">
                  <a:solidFill>
                    <a:sysClr val="windowText" lastClr="000000"/>
                  </a:solidFill>
                  <a:prstDash val="solid"/>
                </a:ln>
                <a:solidFill>
                  <a:srgbClr val="0000FF"/>
                </a:solidFill>
              </a:rPr>
              <a:t>пунктів</a:t>
            </a:r>
            <a:r>
              <a:rPr lang="ru-RU" sz="3600" b="1" dirty="0">
                <a:ln w="10160">
                  <a:solidFill>
                    <a:sysClr val="windowText" lastClr="000000"/>
                  </a:solidFill>
                  <a:prstDash val="solid"/>
                </a:ln>
                <a:solidFill>
                  <a:srgbClr val="0000FF"/>
                </a:solidFill>
              </a:rPr>
              <a:t> резюме:</a:t>
            </a:r>
            <a:endParaRPr lang="ru-RU" sz="3600" dirty="0">
              <a:solidFill>
                <a:srgbClr val="0000FF"/>
              </a:solidFill>
              <a:effectLst>
                <a:outerShdw blurRad="38100" dist="38100" dir="2700000" algn="tl">
                  <a:srgbClr val="000000">
                    <a:alpha val="43137"/>
                  </a:srgbClr>
                </a:outerShdw>
              </a:effectLst>
            </a:endParaRPr>
          </a:p>
        </p:txBody>
      </p:sp>
      <p:sp>
        <p:nvSpPr>
          <p:cNvPr id="3" name="Прямоугольник 2"/>
          <p:cNvSpPr/>
          <p:nvPr/>
        </p:nvSpPr>
        <p:spPr>
          <a:xfrm>
            <a:off x="809310" y="514197"/>
            <a:ext cx="3877985" cy="369332"/>
          </a:xfrm>
          <a:prstGeom prst="rect">
            <a:avLst/>
          </a:prstGeom>
        </p:spPr>
        <p:txBody>
          <a:bodyPr wrap="none">
            <a:spAutoFit/>
          </a:bodyPr>
          <a:lstStyle/>
          <a:p>
            <a:r>
              <a:rPr lang="uk-UA" b="1" dirty="0">
                <a:solidFill>
                  <a:srgbClr val="FF0000"/>
                </a:solidFill>
              </a:rPr>
              <a:t>Актуалізація опорних знань.	</a:t>
            </a:r>
            <a:endParaRPr lang="ru-RU" dirty="0">
              <a:solidFill>
                <a:srgbClr val="FF0000"/>
              </a:solidFill>
            </a:endParaRPr>
          </a:p>
        </p:txBody>
      </p:sp>
      <p:sp>
        <p:nvSpPr>
          <p:cNvPr id="8" name="AutoShape 2" descr="Пейзаж: векторные изображения и иллюстрации, которые можно скачать  бесплатно | Freepi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Позитивні й негативні наслідки української трудової міграції"/>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2" descr="Аналіз новели “Момент” Володимира Винниченка – Українська мова та літератур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Аналіз новели “Момент” Володимира Винниченка – Українська мова та література"/>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Горизонтальный свиток 8"/>
          <p:cNvSpPr/>
          <p:nvPr/>
        </p:nvSpPr>
        <p:spPr>
          <a:xfrm>
            <a:off x="1721919" y="698864"/>
            <a:ext cx="9538264" cy="6257389"/>
          </a:xfrm>
          <a:prstGeom prst="horizontalScroll">
            <a:avLst/>
          </a:prstGeom>
          <a:solidFill>
            <a:srgbClr val="66FF99"/>
          </a:solidFill>
        </p:spPr>
        <p:txBody>
          <a:bodyPr wrap="square">
            <a:spAutoFit/>
          </a:bodyPr>
          <a:lstStyle/>
          <a:p>
            <a:r>
              <a:rPr lang="ru-RU" sz="2000" dirty="0">
                <a:latin typeface="Times New Roman" panose="02020603050405020304" pitchFamily="18" charset="0"/>
                <a:cs typeface="Times New Roman" panose="02020603050405020304" pitchFamily="18" charset="0"/>
              </a:rPr>
              <a:t>1.Ім’я, </a:t>
            </a:r>
            <a:r>
              <a:rPr lang="ru-RU" sz="2000" dirty="0" err="1">
                <a:latin typeface="Times New Roman" panose="02020603050405020304" pitchFamily="18" charset="0"/>
                <a:cs typeface="Times New Roman" panose="02020603050405020304" pitchFamily="18" charset="0"/>
              </a:rPr>
              <a:t>прізвище</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2.Псевдонім/</a:t>
            </a:r>
            <a:r>
              <a:rPr lang="ru-RU" sz="2000" dirty="0" err="1">
                <a:latin typeface="Times New Roman" panose="02020603050405020304" pitchFamily="18" charset="0"/>
                <a:cs typeface="Times New Roman" panose="02020603050405020304" pitchFamily="18" charset="0"/>
              </a:rPr>
              <a:t>нікнейм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або</a:t>
            </a:r>
            <a:r>
              <a:rPr lang="ru-RU"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e-mail, </a:t>
            </a:r>
            <a:r>
              <a:rPr lang="ru-RU" sz="2000" dirty="0">
                <a:latin typeface="Times New Roman" panose="02020603050405020304" pitchFamily="18" charset="0"/>
                <a:cs typeface="Times New Roman" panose="02020603050405020304" pitchFamily="18" charset="0"/>
              </a:rPr>
              <a:t>у </a:t>
            </a:r>
            <a:r>
              <a:rPr lang="ru-RU" sz="2000" dirty="0" err="1">
                <a:latin typeface="Times New Roman" panose="02020603050405020304" pitchFamily="18" charset="0"/>
                <a:cs typeface="Times New Roman" panose="02020603050405020304" pitchFamily="18" charset="0"/>
              </a:rPr>
              <a:t>якому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можна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використати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псевдонім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авторки</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3.Дата </a:t>
            </a:r>
            <a:r>
              <a:rPr lang="ru-RU" sz="2000" dirty="0" err="1" smtClean="0">
                <a:latin typeface="Times New Roman" panose="02020603050405020304" pitchFamily="18" charset="0"/>
                <a:cs typeface="Times New Roman" panose="02020603050405020304" pitchFamily="18" charset="0"/>
              </a:rPr>
              <a:t>народження</a:t>
            </a:r>
            <a:r>
              <a:rPr lang="ru-RU" sz="2000" dirty="0" smtClean="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4.Місце </a:t>
            </a:r>
            <a:r>
              <a:rPr lang="ru-RU" sz="2000" dirty="0" err="1" smtClean="0">
                <a:latin typeface="Times New Roman" panose="02020603050405020304" pitchFamily="18" charset="0"/>
                <a:cs typeface="Times New Roman" panose="02020603050405020304" pitchFamily="18" charset="0"/>
              </a:rPr>
              <a:t>народження</a:t>
            </a:r>
            <a:r>
              <a:rPr lang="ru-RU" sz="2000" dirty="0" smtClean="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5.Місце </a:t>
            </a:r>
            <a:r>
              <a:rPr lang="ru-RU" sz="2000" dirty="0" err="1" smtClean="0">
                <a:latin typeface="Times New Roman" panose="02020603050405020304" pitchFamily="18" charset="0"/>
                <a:cs typeface="Times New Roman" panose="02020603050405020304" pitchFamily="18" charset="0"/>
              </a:rPr>
              <a:t>проживання</a:t>
            </a:r>
            <a:r>
              <a:rPr lang="ru-RU" sz="2000" dirty="0" smtClean="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6</a:t>
            </a:r>
            <a:r>
              <a:rPr lang="ru-RU" sz="2000" dirty="0">
                <a:latin typeface="Times New Roman" panose="02020603050405020304" pitchFamily="18" charset="0"/>
                <a:cs typeface="Times New Roman" panose="02020603050405020304" pitchFamily="18" charset="0"/>
              </a:rPr>
              <a:t>. Бажана посада (</a:t>
            </a:r>
            <a:r>
              <a:rPr lang="ru-RU" sz="2000" dirty="0" err="1">
                <a:latin typeface="Times New Roman" panose="02020603050405020304" pitchFamily="18" charset="0"/>
                <a:cs typeface="Times New Roman" panose="02020603050405020304" pitchFamily="18" charset="0"/>
              </a:rPr>
              <a:t>здобувачі</a:t>
            </a:r>
            <a:r>
              <a:rPr lang="ru-RU" sz="2000" dirty="0">
                <a:latin typeface="Times New Roman" panose="02020603050405020304" pitchFamily="18" charset="0"/>
                <a:cs typeface="Times New Roman" panose="02020603050405020304" pitchFamily="18" charset="0"/>
              </a:rPr>
              <a:t>/</a:t>
            </a:r>
            <a:r>
              <a:rPr lang="ru-RU" sz="2000" dirty="0" err="1">
                <a:latin typeface="Times New Roman" panose="02020603050405020304" pitchFamily="18" charset="0"/>
                <a:cs typeface="Times New Roman" panose="02020603050405020304" pitchFamily="18" charset="0"/>
              </a:rPr>
              <a:t>здобувачки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освіти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можуть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пофантазувати</a:t>
            </a:r>
            <a:r>
              <a:rPr lang="ru-RU" sz="2000" dirty="0">
                <a:latin typeface="Times New Roman" panose="02020603050405020304" pitchFamily="18" charset="0"/>
                <a:cs typeface="Times New Roman" panose="02020603050405020304" pitchFamily="18" charset="0"/>
              </a:rPr>
              <a:t>, яку роботу могла би </a:t>
            </a:r>
            <a:r>
              <a:rPr lang="ru-RU" sz="2000" dirty="0" err="1">
                <a:latin typeface="Times New Roman" panose="02020603050405020304" pitchFamily="18" charset="0"/>
                <a:cs typeface="Times New Roman" panose="02020603050405020304" pitchFamily="18" charset="0"/>
              </a:rPr>
              <a:t>шукати</a:t>
            </a:r>
            <a:r>
              <a:rPr lang="ru-RU" sz="2000" dirty="0">
                <a:latin typeface="Times New Roman" panose="02020603050405020304" pitchFamily="18" charset="0"/>
                <a:cs typeface="Times New Roman" panose="02020603050405020304" pitchFamily="18" charset="0"/>
              </a:rPr>
              <a:t> Лариса </a:t>
            </a:r>
            <a:r>
              <a:rPr lang="ru-RU" sz="2000" dirty="0" err="1">
                <a:latin typeface="Times New Roman" panose="02020603050405020304" pitchFamily="18" charset="0"/>
                <a:cs typeface="Times New Roman" panose="02020603050405020304" pitchFamily="18" charset="0"/>
              </a:rPr>
              <a:t>Петрівна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своїми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знаннями</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навичками</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7. </a:t>
            </a:r>
            <a:r>
              <a:rPr lang="ru-RU" sz="2000" dirty="0" err="1">
                <a:latin typeface="Times New Roman" panose="02020603050405020304" pitchFamily="18" charset="0"/>
                <a:cs typeface="Times New Roman" panose="02020603050405020304" pitchFamily="18" charset="0"/>
              </a:rPr>
              <a:t>Навички</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досягнення</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8</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Особисті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якості</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9</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Досвід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роботи</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10</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Освіта.</a:t>
            </a:r>
          </a:p>
          <a:p>
            <a:r>
              <a:rPr lang="ru-RU" sz="2000" dirty="0" smtClean="0">
                <a:latin typeface="Times New Roman" panose="02020603050405020304" pitchFamily="18" charset="0"/>
                <a:cs typeface="Times New Roman" panose="02020603050405020304" pitchFamily="18" charset="0"/>
              </a:rPr>
              <a:t>11</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Володіння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мовами</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12</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Музична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освіта</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995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937"/>
            <a:ext cx="12192000" cy="6858000"/>
          </a:xfrm>
          <a:prstGeom prst="rect">
            <a:avLst/>
          </a:prstGeom>
        </p:spPr>
      </p:pic>
      <p:sp>
        <p:nvSpPr>
          <p:cNvPr id="5" name="Прямоугольник 4"/>
          <p:cNvSpPr/>
          <p:nvPr/>
        </p:nvSpPr>
        <p:spPr>
          <a:xfrm>
            <a:off x="1606732" y="894308"/>
            <a:ext cx="9531129" cy="1200329"/>
          </a:xfrm>
          <a:prstGeom prst="rect">
            <a:avLst/>
          </a:prstGeom>
          <a:noFill/>
        </p:spPr>
        <p:txBody>
          <a:bodyPr wrap="square" lIns="91440" tIns="45720" rIns="91440" bIns="45720">
            <a:spAutoFit/>
          </a:bodyPr>
          <a:lstStyle/>
          <a:p>
            <a:pPr lvl="0" algn="ctr"/>
            <a:r>
              <a:rPr lang="ru-RU" sz="3600" b="1" dirty="0" err="1" smtClean="0">
                <a:ln w="10160">
                  <a:solidFill>
                    <a:sysClr val="windowText" lastClr="000000"/>
                  </a:solidFill>
                  <a:prstDash val="solid"/>
                </a:ln>
                <a:solidFill>
                  <a:srgbClr val="0000FF"/>
                </a:solidFill>
              </a:rPr>
              <a:t>Пам’ятка</a:t>
            </a:r>
            <a:r>
              <a:rPr lang="ru-RU" sz="3600" b="1" dirty="0" smtClean="0">
                <a:ln w="10160">
                  <a:solidFill>
                    <a:sysClr val="windowText" lastClr="000000"/>
                  </a:solidFill>
                  <a:prstDash val="solid"/>
                </a:ln>
                <a:solidFill>
                  <a:srgbClr val="0000FF"/>
                </a:solidFill>
              </a:rPr>
              <a:t> </a:t>
            </a:r>
            <a:r>
              <a:rPr lang="ru-RU" sz="3600" b="1" dirty="0">
                <a:ln w="10160">
                  <a:solidFill>
                    <a:sysClr val="windowText" lastClr="000000"/>
                  </a:solidFill>
                  <a:prstDash val="solid"/>
                </a:ln>
                <a:solidFill>
                  <a:srgbClr val="0000FF"/>
                </a:solidFill>
              </a:rPr>
              <a:t>«</a:t>
            </a:r>
            <a:r>
              <a:rPr lang="ru-RU" sz="3600" b="1" dirty="0" err="1">
                <a:ln w="10160">
                  <a:solidFill>
                    <a:sysClr val="windowText" lastClr="000000"/>
                  </a:solidFill>
                  <a:prstDash val="solid"/>
                </a:ln>
                <a:solidFill>
                  <a:srgbClr val="0000FF"/>
                </a:solidFill>
              </a:rPr>
              <a:t>П’ять</a:t>
            </a:r>
            <a:r>
              <a:rPr lang="ru-RU" sz="3600" b="1" dirty="0">
                <a:ln w="10160">
                  <a:solidFill>
                    <a:sysClr val="windowText" lastClr="000000"/>
                  </a:solidFill>
                  <a:prstDash val="solid"/>
                </a:ln>
                <a:solidFill>
                  <a:srgbClr val="0000FF"/>
                </a:solidFill>
              </a:rPr>
              <a:t> </a:t>
            </a:r>
            <a:r>
              <a:rPr lang="ru-RU" sz="3600" b="1" dirty="0" err="1">
                <a:ln w="10160">
                  <a:solidFill>
                    <a:sysClr val="windowText" lastClr="000000"/>
                  </a:solidFill>
                  <a:prstDash val="solid"/>
                </a:ln>
                <a:solidFill>
                  <a:srgbClr val="0000FF"/>
                </a:solidFill>
              </a:rPr>
              <a:t>порад</a:t>
            </a:r>
            <a:r>
              <a:rPr lang="ru-RU" sz="3600" b="1" dirty="0">
                <a:ln w="10160">
                  <a:solidFill>
                    <a:sysClr val="windowText" lastClr="000000"/>
                  </a:solidFill>
                  <a:prstDash val="solid"/>
                </a:ln>
                <a:solidFill>
                  <a:srgbClr val="0000FF"/>
                </a:solidFill>
              </a:rPr>
              <a:t> для </a:t>
            </a:r>
            <a:r>
              <a:rPr lang="ru-RU" sz="3600" b="1" dirty="0" err="1">
                <a:ln w="10160">
                  <a:solidFill>
                    <a:sysClr val="windowText" lastClr="000000"/>
                  </a:solidFill>
                  <a:prstDash val="solid"/>
                </a:ln>
                <a:solidFill>
                  <a:srgbClr val="0000FF"/>
                </a:solidFill>
              </a:rPr>
              <a:t>успішного</a:t>
            </a:r>
            <a:r>
              <a:rPr lang="ru-RU" sz="3600" b="1" dirty="0">
                <a:ln w="10160">
                  <a:solidFill>
                    <a:sysClr val="windowText" lastClr="000000"/>
                  </a:solidFill>
                  <a:prstDash val="solid"/>
                </a:ln>
                <a:solidFill>
                  <a:srgbClr val="0000FF"/>
                </a:solidFill>
              </a:rPr>
              <a:t> </a:t>
            </a:r>
            <a:r>
              <a:rPr lang="ru-RU" sz="3600" b="1" dirty="0" err="1">
                <a:ln w="10160">
                  <a:solidFill>
                    <a:sysClr val="windowText" lastClr="000000"/>
                  </a:solidFill>
                  <a:prstDash val="solid"/>
                </a:ln>
                <a:solidFill>
                  <a:srgbClr val="0000FF"/>
                </a:solidFill>
              </a:rPr>
              <a:t>складання</a:t>
            </a:r>
            <a:r>
              <a:rPr lang="ru-RU" sz="3600" b="1" dirty="0">
                <a:ln w="10160">
                  <a:solidFill>
                    <a:sysClr val="windowText" lastClr="000000"/>
                  </a:solidFill>
                  <a:prstDash val="solid"/>
                </a:ln>
                <a:solidFill>
                  <a:srgbClr val="0000FF"/>
                </a:solidFill>
              </a:rPr>
              <a:t> резюме».</a:t>
            </a:r>
            <a:endParaRPr lang="ru-RU" sz="3600" dirty="0">
              <a:solidFill>
                <a:srgbClr val="0000FF"/>
              </a:solidFill>
              <a:effectLst>
                <a:outerShdw blurRad="38100" dist="38100" dir="2700000" algn="tl">
                  <a:srgbClr val="000000">
                    <a:alpha val="43137"/>
                  </a:srgbClr>
                </a:outerShdw>
              </a:effectLst>
            </a:endParaRPr>
          </a:p>
        </p:txBody>
      </p:sp>
      <p:sp>
        <p:nvSpPr>
          <p:cNvPr id="3" name="Прямоугольник 2"/>
          <p:cNvSpPr/>
          <p:nvPr/>
        </p:nvSpPr>
        <p:spPr>
          <a:xfrm>
            <a:off x="809310" y="514197"/>
            <a:ext cx="3877985" cy="369332"/>
          </a:xfrm>
          <a:prstGeom prst="rect">
            <a:avLst/>
          </a:prstGeom>
        </p:spPr>
        <p:txBody>
          <a:bodyPr wrap="none">
            <a:spAutoFit/>
          </a:bodyPr>
          <a:lstStyle/>
          <a:p>
            <a:r>
              <a:rPr lang="uk-UA" b="1" dirty="0">
                <a:solidFill>
                  <a:srgbClr val="FF0000"/>
                </a:solidFill>
              </a:rPr>
              <a:t>Актуалізація опорних знань.	</a:t>
            </a:r>
            <a:endParaRPr lang="ru-RU" dirty="0">
              <a:solidFill>
                <a:srgbClr val="FF0000"/>
              </a:solidFill>
            </a:endParaRPr>
          </a:p>
        </p:txBody>
      </p:sp>
      <p:sp>
        <p:nvSpPr>
          <p:cNvPr id="8" name="AutoShape 2" descr="Пейзаж: векторные изображения и иллюстрации, которые можно скачать  бесплатно | Freepi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Позитивні й негативні наслідки української трудової міграції"/>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2" descr="Аналіз новели “Момент” Володимира Винниченка – Українська мова та літератур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Аналіз новели “Момент” Володимира Винниченка – Українська мова та література"/>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Прямоугольник 8"/>
          <p:cNvSpPr/>
          <p:nvPr/>
        </p:nvSpPr>
        <p:spPr>
          <a:xfrm>
            <a:off x="612775" y="2094637"/>
            <a:ext cx="11319249" cy="4708981"/>
          </a:xfrm>
          <a:prstGeom prst="rect">
            <a:avLst/>
          </a:prstGeom>
          <a:solidFill>
            <a:schemeClr val="accent1">
              <a:lumMod val="40000"/>
              <a:lumOff val="60000"/>
            </a:schemeClr>
          </a:solidFill>
        </p:spPr>
        <p:txBody>
          <a:bodyPr wrap="square">
            <a:spAutoFit/>
          </a:bodyPr>
          <a:lstStyle/>
          <a:p>
            <a:pPr lvl="0"/>
            <a:r>
              <a:rPr lang="uk-UA" sz="2000" dirty="0" smtClean="0">
                <a:latin typeface="Times New Roman" panose="02020603050405020304" pitchFamily="18" charset="0"/>
                <a:cs typeface="Times New Roman" panose="02020603050405020304" pitchFamily="18" charset="0"/>
              </a:rPr>
              <a:t>1. Будьте </a:t>
            </a:r>
            <a:r>
              <a:rPr lang="uk-UA" sz="2000" dirty="0">
                <a:latin typeface="Times New Roman" panose="02020603050405020304" pitchFamily="18" charset="0"/>
                <a:cs typeface="Times New Roman" panose="02020603050405020304" pitchFamily="18" charset="0"/>
              </a:rPr>
              <a:t>оригінальними, але у межах прийнятності. Як слід структурований документ, без орфографічних помилок – це те, що чекають «роботодавці» (вчителі). Пам'ятайте, що у вас не буде другого шансу справити перше враження.</a:t>
            </a:r>
            <a:endParaRPr lang="ru-RU" sz="2000" dirty="0">
              <a:latin typeface="Times New Roman" panose="02020603050405020304" pitchFamily="18" charset="0"/>
              <a:cs typeface="Times New Roman" panose="02020603050405020304" pitchFamily="18" charset="0"/>
            </a:endParaRPr>
          </a:p>
          <a:p>
            <a:pPr lvl="0"/>
            <a:r>
              <a:rPr lang="uk-UA" sz="2000" dirty="0" smtClean="0">
                <a:latin typeface="Times New Roman" panose="02020603050405020304" pitchFamily="18" charset="0"/>
                <a:cs typeface="Times New Roman" panose="02020603050405020304" pitchFamily="18" charset="0"/>
              </a:rPr>
              <a:t>2. Зрозумійте </a:t>
            </a:r>
            <a:r>
              <a:rPr lang="uk-UA" sz="2000" dirty="0">
                <a:latin typeface="Times New Roman" panose="02020603050405020304" pitchFamily="18" charset="0"/>
                <a:cs typeface="Times New Roman" panose="02020603050405020304" pitchFamily="18" charset="0"/>
              </a:rPr>
              <a:t>очікування «роботодавців» (вчителів). Оцініть свої здобутки та компетенції. </a:t>
            </a:r>
            <a:endParaRPr lang="ru-RU" sz="2000" dirty="0">
              <a:latin typeface="Times New Roman" panose="02020603050405020304" pitchFamily="18" charset="0"/>
              <a:cs typeface="Times New Roman" panose="02020603050405020304" pitchFamily="18" charset="0"/>
            </a:endParaRPr>
          </a:p>
          <a:p>
            <a:pPr lvl="0"/>
            <a:r>
              <a:rPr lang="uk-UA" sz="2000" dirty="0" smtClean="0">
                <a:latin typeface="Times New Roman" panose="02020603050405020304" pitchFamily="18" charset="0"/>
                <a:cs typeface="Times New Roman" panose="02020603050405020304" pitchFamily="18" charset="0"/>
              </a:rPr>
              <a:t>3. Оцініть </a:t>
            </a:r>
            <a:r>
              <a:rPr lang="uk-UA" sz="2000" dirty="0">
                <a:latin typeface="Times New Roman" panose="02020603050405020304" pitchFamily="18" charset="0"/>
                <a:cs typeface="Times New Roman" panose="02020603050405020304" pitchFamily="18" charset="0"/>
              </a:rPr>
              <a:t>свій результат. Розповідаючи про свої місця роботи й опановані професії, «</a:t>
            </a:r>
            <a:r>
              <a:rPr lang="uk-UA" sz="2000" dirty="0" err="1">
                <a:latin typeface="Times New Roman" panose="02020603050405020304" pitchFamily="18" charset="0"/>
                <a:cs typeface="Times New Roman" panose="02020603050405020304" pitchFamily="18" charset="0"/>
              </a:rPr>
              <a:t>діджиталізуйте</a:t>
            </a:r>
            <a:r>
              <a:rPr lang="uk-UA" sz="2000" dirty="0">
                <a:latin typeface="Times New Roman" panose="02020603050405020304" pitchFamily="18" charset="0"/>
                <a:cs typeface="Times New Roman" panose="02020603050405020304" pitchFamily="18" charset="0"/>
              </a:rPr>
              <a:t>» свої здобутки, розкажіть про них у подробицях. Не перераховуйте місця роботи, а зазначте успіхи, яких вдалось досягнути. </a:t>
            </a:r>
            <a:endParaRPr lang="ru-RU" sz="2000" dirty="0">
              <a:latin typeface="Times New Roman" panose="02020603050405020304" pitchFamily="18" charset="0"/>
              <a:cs typeface="Times New Roman" panose="02020603050405020304" pitchFamily="18" charset="0"/>
            </a:endParaRPr>
          </a:p>
          <a:p>
            <a:pPr lvl="0"/>
            <a:r>
              <a:rPr lang="uk-UA" sz="2000" dirty="0" smtClean="0">
                <a:latin typeface="Times New Roman" panose="02020603050405020304" pitchFamily="18" charset="0"/>
                <a:cs typeface="Times New Roman" panose="02020603050405020304" pitchFamily="18" charset="0"/>
              </a:rPr>
              <a:t>4. Опишіть </a:t>
            </a:r>
            <a:r>
              <a:rPr lang="uk-UA" sz="2000" dirty="0">
                <a:latin typeface="Times New Roman" panose="02020603050405020304" pitchFamily="18" charset="0"/>
                <a:cs typeface="Times New Roman" panose="02020603050405020304" pitchFamily="18" charset="0"/>
              </a:rPr>
              <a:t>бажання до знань. Формування навичок і завершення навчання у освітніх закладах – це ті пункти, за якими «роботодавець» оцінює шукачів роботи. У список  здобутих  знань додайте родзинку: опишіть, чому бажаєте опанувати нові знання,  компетенції на новій роботі.</a:t>
            </a:r>
            <a:endParaRPr lang="ru-RU" sz="2000" dirty="0">
              <a:latin typeface="Times New Roman" panose="02020603050405020304" pitchFamily="18" charset="0"/>
              <a:cs typeface="Times New Roman" panose="02020603050405020304" pitchFamily="18" charset="0"/>
            </a:endParaRPr>
          </a:p>
          <a:p>
            <a:pPr lvl="0"/>
            <a:r>
              <a:rPr lang="uk-UA" sz="2000" dirty="0">
                <a:latin typeface="Times New Roman" panose="02020603050405020304" pitchFamily="18" charset="0"/>
                <a:cs typeface="Times New Roman" panose="02020603050405020304" pitchFamily="18" charset="0"/>
              </a:rPr>
              <a:t> </a:t>
            </a:r>
            <a:r>
              <a:rPr lang="uk-UA" sz="2000" dirty="0" smtClean="0">
                <a:latin typeface="Times New Roman" panose="02020603050405020304" pitchFamily="18" charset="0"/>
                <a:cs typeface="Times New Roman" panose="02020603050405020304" pitchFamily="18" charset="0"/>
              </a:rPr>
              <a:t>5. Розкрийте </a:t>
            </a:r>
            <a:r>
              <a:rPr lang="uk-UA" sz="2000" dirty="0">
                <a:latin typeface="Times New Roman" panose="02020603050405020304" pitchFamily="18" charset="0"/>
                <a:cs typeface="Times New Roman" panose="02020603050405020304" pitchFamily="18" charset="0"/>
              </a:rPr>
              <a:t>свою індивідуальність. Жодного не візьмуть на роботу за красиву душу,  усі прагнуть бачити працівника, який віддається праці  з душею. Нині всі компанії роблять акцент на цінностях. Хтозна, імовірно ваші захоплення (хобі) розкажуть про вас більше, аніж ваш трудовий шлях. Не бійтеся снувати про свої інтереси. І, можливо, тоді поміж працівників з рівною кваліфікацією першість </a:t>
            </a:r>
            <a:r>
              <a:rPr lang="uk-UA" sz="2000" dirty="0" err="1">
                <a:latin typeface="Times New Roman" panose="02020603050405020304" pitchFamily="18" charset="0"/>
                <a:cs typeface="Times New Roman" panose="02020603050405020304" pitchFamily="18" charset="0"/>
              </a:rPr>
              <a:t>віддадуть</a:t>
            </a:r>
            <a:r>
              <a:rPr lang="uk-UA" sz="2000" dirty="0">
                <a:latin typeface="Times New Roman" panose="02020603050405020304" pitchFamily="18" charset="0"/>
                <a:cs typeface="Times New Roman" panose="02020603050405020304" pitchFamily="18" charset="0"/>
              </a:rPr>
              <a:t> Вам.</a:t>
            </a:r>
            <a:endParaRPr lang="ru-RU" sz="2000" dirty="0">
              <a:latin typeface="Times New Roman" panose="02020603050405020304" pitchFamily="18" charset="0"/>
              <a:cs typeface="Times New Roman" panose="02020603050405020304" pitchFamily="18" charset="0"/>
            </a:endParaRPr>
          </a:p>
        </p:txBody>
      </p:sp>
      <p:pic>
        <p:nvPicPr>
          <p:cNvPr id="1945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3535" r="6614"/>
          <a:stretch/>
        </p:blipFill>
        <p:spPr bwMode="auto">
          <a:xfrm>
            <a:off x="10223866" y="135500"/>
            <a:ext cx="1827990" cy="1934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42989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2" name="AutoShape 2" descr="Купить книгу «Меланхолійний вальс» Ольга Кобилянська в Киеве, Украине |  цены, отзывы в интернет-магазине Book24 | ISBN 978-966-10-5870-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Книга Valse melancolique (Меланхолійний вальс) Ольга Кобилянська Книжки  українською, українська література купити | Книгарня Іонум"/>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https://dspu.edu.ua/biblioteka/wp-content/uploads/2021/05/b972f6d4f7ccdbe01b40635af545e82d.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5" descr="Купити книгу «Камінний хрест. Новели» Василь Стефаник в Києві, Україні |  ціни, відгуки в інтернет-магазині Book24 | ISBN 978-966-03-9565-7"/>
          <p:cNvSpPr>
            <a:spLocks noChangeAspect="1" noChangeArrowheads="1"/>
          </p:cNvSpPr>
          <p:nvPr/>
        </p:nvSpPr>
        <p:spPr bwMode="auto">
          <a:xfrm>
            <a:off x="89081" y="8091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 name="Picture 4" descr="1878-1879р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12738"/>
            <a:ext cx="2276475" cy="365760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2767149" y="952045"/>
            <a:ext cx="8264434" cy="1631216"/>
          </a:xfrm>
          <a:prstGeom prst="rect">
            <a:avLst/>
          </a:prstGeom>
        </p:spPr>
        <p:txBody>
          <a:bodyPr wrap="square">
            <a:spAutoFit/>
          </a:bodyPr>
          <a:lstStyle/>
          <a:p>
            <a:r>
              <a:rPr lang="ru-RU" sz="2000" dirty="0" err="1">
                <a:latin typeface="Times New Roman" panose="02020603050405020304" pitchFamily="18" charset="0"/>
                <a:cs typeface="Times New Roman" panose="02020603050405020304" pitchFamily="18" charset="0"/>
              </a:rPr>
              <a:t>Майбутня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письменниця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народилася</a:t>
            </a:r>
            <a:r>
              <a:rPr lang="ru-RU" sz="2000" dirty="0">
                <a:latin typeface="Times New Roman" panose="02020603050405020304" pitchFamily="18" charset="0"/>
                <a:cs typeface="Times New Roman" panose="02020603050405020304" pitchFamily="18" charset="0"/>
              </a:rPr>
              <a:t> 25 лютого 1871 року у </a:t>
            </a:r>
            <a:r>
              <a:rPr lang="ru-RU" sz="2000" dirty="0" err="1">
                <a:latin typeface="Times New Roman" panose="02020603050405020304" pitchFamily="18" charset="0"/>
                <a:cs typeface="Times New Roman" panose="02020603050405020304" pitchFamily="18" charset="0"/>
              </a:rPr>
              <a:t>древньому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місті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Новограді-Волинському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Сім’я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Косачів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заможною</a:t>
            </a:r>
            <a:r>
              <a:rPr lang="ru-RU" sz="2000" dirty="0">
                <a:latin typeface="Times New Roman" panose="02020603050405020304" pitchFamily="18" charset="0"/>
                <a:cs typeface="Times New Roman" panose="02020603050405020304" pitchFamily="18" charset="0"/>
              </a:rPr>
              <a:t>, належала до </a:t>
            </a:r>
            <a:r>
              <a:rPr lang="ru-RU" sz="2000" dirty="0" err="1">
                <a:latin typeface="Times New Roman" panose="02020603050405020304" pitchFamily="18" charset="0"/>
                <a:cs typeface="Times New Roman" panose="02020603050405020304" pitchFamily="18" charset="0"/>
              </a:rPr>
              <a:t>інтелектуальної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еліти</a:t>
            </a:r>
            <a:r>
              <a:rPr lang="ru-RU" sz="2000" dirty="0">
                <a:latin typeface="Times New Roman" panose="02020603050405020304" pitchFamily="18" charset="0"/>
                <a:cs typeface="Times New Roman" panose="02020603050405020304" pitchFamily="18" charset="0"/>
              </a:rPr>
              <a:t> того часу. </a:t>
            </a:r>
            <a:r>
              <a:rPr lang="ru-RU" sz="2000" dirty="0" err="1">
                <a:latin typeface="Times New Roman" panose="02020603050405020304" pitchFamily="18" charset="0"/>
                <a:cs typeface="Times New Roman" panose="02020603050405020304" pitchFamily="18" charset="0"/>
              </a:rPr>
              <a:t>Батько</a:t>
            </a:r>
            <a:r>
              <a:rPr lang="ru-RU" sz="2000" dirty="0">
                <a:latin typeface="Times New Roman" panose="02020603050405020304" pitchFamily="18" charset="0"/>
                <a:cs typeface="Times New Roman" panose="02020603050405020304" pitchFamily="18" charset="0"/>
              </a:rPr>
              <a:t>, Петро Косач, — юрист, </a:t>
            </a:r>
            <a:r>
              <a:rPr lang="ru-RU" sz="2000" dirty="0" err="1">
                <a:latin typeface="Times New Roman" panose="02020603050405020304" pitchFamily="18" charset="0"/>
                <a:cs typeface="Times New Roman" panose="02020603050405020304" pitchFamily="18" charset="0"/>
              </a:rPr>
              <a:t>захоплювався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музикою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живописом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літературою</a:t>
            </a:r>
            <a:r>
              <a:rPr lang="ru-RU" sz="2000" dirty="0">
                <a:latin typeface="Times New Roman" panose="02020603050405020304" pitchFamily="18" charset="0"/>
                <a:cs typeface="Times New Roman" panose="02020603050405020304" pitchFamily="18" charset="0"/>
              </a:rPr>
              <a:t>, а </a:t>
            </a:r>
            <a:r>
              <a:rPr lang="ru-RU" sz="2000" dirty="0" err="1">
                <a:latin typeface="Times New Roman" panose="02020603050405020304" pitchFamily="18" charset="0"/>
                <a:cs typeface="Times New Roman" panose="02020603050405020304" pitchFamily="18" charset="0"/>
              </a:rPr>
              <a:t>ще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була</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нього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професія</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тато</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декреті</a:t>
            </a:r>
            <a:r>
              <a:rPr lang="ru-RU" sz="2000" dirty="0">
                <a:latin typeface="Times New Roman" panose="02020603050405020304" pitchFamily="18" charset="0"/>
                <a:cs typeface="Times New Roman" panose="02020603050405020304" pitchFamily="18" charset="0"/>
              </a:rPr>
              <a:t>. </a:t>
            </a:r>
          </a:p>
        </p:txBody>
      </p:sp>
      <p:pic>
        <p:nvPicPr>
          <p:cNvPr id="10" name="Picture 5" descr="Петро Антонович Косач 1890-хрр"/>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0949" y="2597332"/>
            <a:ext cx="17145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Олена Пчілка 1896р"/>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4143" y="3841138"/>
            <a:ext cx="1673225" cy="2389188"/>
          </a:xfrm>
          <a:prstGeom prst="rect">
            <a:avLst/>
          </a:prstGeom>
          <a:noFill/>
          <a:extLst>
            <a:ext uri="{909E8E84-426E-40DD-AFC4-6F175D3DCCD1}">
              <a14:hiddenFill xmlns:a14="http://schemas.microsoft.com/office/drawing/2010/main">
                <a:solidFill>
                  <a:srgbClr val="FFFFFF"/>
                </a:solidFill>
              </a14:hiddenFill>
            </a:ext>
          </a:extLst>
        </p:spPr>
      </p:pic>
      <p:sp>
        <p:nvSpPr>
          <p:cNvPr id="12" name="Прямоугольник 11"/>
          <p:cNvSpPr/>
          <p:nvPr/>
        </p:nvSpPr>
        <p:spPr>
          <a:xfrm>
            <a:off x="6827519" y="2662370"/>
            <a:ext cx="5072743" cy="3170099"/>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Матір’ю </a:t>
            </a:r>
            <a:r>
              <a:rPr lang="ru-RU" sz="2000" dirty="0" err="1">
                <a:latin typeface="Times New Roman" panose="02020603050405020304" pitchFamily="18" charset="0"/>
                <a:cs typeface="Times New Roman" panose="02020603050405020304" pitchFamily="18" charset="0"/>
              </a:rPr>
              <a:t>Лесі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Українки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була</a:t>
            </a:r>
            <a:r>
              <a:rPr lang="ru-RU" sz="2000" dirty="0">
                <a:latin typeface="Times New Roman" panose="02020603050405020304" pitchFamily="18" charset="0"/>
                <a:cs typeface="Times New Roman" panose="02020603050405020304" pitchFamily="18" charset="0"/>
              </a:rPr>
              <a:t> Ольга </a:t>
            </a:r>
            <a:r>
              <a:rPr lang="ru-RU" sz="2000" dirty="0" err="1">
                <a:latin typeface="Times New Roman" panose="02020603050405020304" pitchFamily="18" charset="0"/>
                <a:cs typeface="Times New Roman" panose="02020603050405020304" pitchFamily="18" charset="0"/>
              </a:rPr>
              <a:t>Драгоманова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більш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відома</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літературному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світі</a:t>
            </a:r>
            <a:r>
              <a:rPr lang="ru-RU" sz="2000" dirty="0">
                <a:latin typeface="Times New Roman" panose="02020603050405020304" pitchFamily="18" charset="0"/>
                <a:cs typeface="Times New Roman" panose="02020603050405020304" pitchFamily="18" charset="0"/>
              </a:rPr>
              <a:t> за </a:t>
            </a:r>
            <a:r>
              <a:rPr lang="ru-RU" sz="2000" dirty="0" err="1">
                <a:latin typeface="Times New Roman" panose="02020603050405020304" pitchFamily="18" charset="0"/>
                <a:cs typeface="Times New Roman" panose="02020603050405020304" pitchFamily="18" charset="0"/>
              </a:rPr>
              <a:t>псевдонімом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Олена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Пчілка</a:t>
            </a:r>
            <a:r>
              <a:rPr lang="ru-RU" sz="2000" dirty="0">
                <a:latin typeface="Times New Roman" panose="02020603050405020304" pitchFamily="18" charset="0"/>
                <a:cs typeface="Times New Roman" panose="02020603050405020304" pitchFamily="18" charset="0"/>
              </a:rPr>
              <a:t>. Активна </a:t>
            </a:r>
            <a:r>
              <a:rPr lang="ru-RU" sz="2000" dirty="0" err="1">
                <a:latin typeface="Times New Roman" panose="02020603050405020304" pitchFamily="18" charset="0"/>
                <a:cs typeface="Times New Roman" panose="02020603050405020304" pitchFamily="18" charset="0"/>
              </a:rPr>
              <a:t>учасниця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проукраїнського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руху</a:t>
            </a:r>
            <a:r>
              <a:rPr lang="ru-RU" sz="2000" dirty="0">
                <a:latin typeface="Times New Roman" panose="02020603050405020304" pitchFamily="18" charset="0"/>
                <a:cs typeface="Times New Roman" panose="02020603050405020304" pitchFamily="18" charset="0"/>
              </a:rPr>
              <a:t>, вона </a:t>
            </a:r>
            <a:r>
              <a:rPr lang="ru-RU" sz="2000" dirty="0" err="1">
                <a:latin typeface="Times New Roman" panose="02020603050405020304" pitchFamily="18" charset="0"/>
                <a:cs typeface="Times New Roman" panose="02020603050405020304" pitchFamily="18" charset="0"/>
              </a:rPr>
              <a:t>прищеплювала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своїм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дітям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любов</a:t>
            </a:r>
            <a:r>
              <a:rPr lang="ru-RU" sz="2000" dirty="0">
                <a:latin typeface="Times New Roman" panose="02020603050405020304" pitchFamily="18" charset="0"/>
                <a:cs typeface="Times New Roman" panose="02020603050405020304" pitchFamily="18" charset="0"/>
              </a:rPr>
              <a:t> до </a:t>
            </a:r>
            <a:r>
              <a:rPr lang="ru-RU" sz="2000" dirty="0" err="1">
                <a:latin typeface="Times New Roman" panose="02020603050405020304" pitchFamily="18" charset="0"/>
                <a:cs typeface="Times New Roman" panose="02020603050405020304" pitchFamily="18" charset="0"/>
              </a:rPr>
              <a:t>української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народної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пісні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казок</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традицій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Навіть</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одязі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Олена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Пчілка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однією</a:t>
            </a:r>
            <a:r>
              <a:rPr lang="ru-RU" sz="2000" dirty="0">
                <a:latin typeface="Times New Roman" panose="02020603050405020304" pitchFamily="18" charset="0"/>
                <a:cs typeface="Times New Roman" panose="02020603050405020304" pitchFamily="18" charset="0"/>
              </a:rPr>
              <a:t> з перших почала </a:t>
            </a:r>
            <a:r>
              <a:rPr lang="ru-RU" sz="2000" dirty="0" err="1">
                <a:latin typeface="Times New Roman" panose="02020603050405020304" pitchFamily="18" charset="0"/>
                <a:cs typeface="Times New Roman" panose="02020603050405020304" pitchFamily="18" charset="0"/>
              </a:rPr>
              <a:t>поєднувати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вишиті</a:t>
            </a:r>
            <a:r>
              <a:rPr lang="ru-RU" sz="2000" dirty="0">
                <a:latin typeface="Times New Roman" panose="02020603050405020304" pitchFamily="18" charset="0"/>
                <a:cs typeface="Times New Roman" panose="02020603050405020304" pitchFamily="18" charset="0"/>
              </a:rPr>
              <a:t> сорочки з </a:t>
            </a:r>
            <a:r>
              <a:rPr lang="ru-RU" sz="2000" dirty="0" err="1">
                <a:latin typeface="Times New Roman" panose="02020603050405020304" pitchFamily="18" charset="0"/>
                <a:cs typeface="Times New Roman" panose="02020603050405020304" pitchFamily="18" charset="0"/>
              </a:rPr>
              <a:t>європейським</a:t>
            </a:r>
            <a:r>
              <a:rPr lang="ru-RU" sz="2000" dirty="0">
                <a:latin typeface="Times New Roman" panose="02020603050405020304" pitchFamily="18" charset="0"/>
                <a:cs typeface="Times New Roman" panose="02020603050405020304" pitchFamily="18" charset="0"/>
              </a:rPr>
              <a:t> стилем. </a:t>
            </a:r>
            <a:r>
              <a:rPr lang="ru-RU" sz="2000" dirty="0" err="1">
                <a:latin typeface="Times New Roman" panose="02020603050405020304" pitchFamily="18" charset="0"/>
                <a:cs typeface="Times New Roman" panose="02020603050405020304" pitchFamily="18" charset="0"/>
              </a:rPr>
              <a:t>Усі</a:t>
            </a:r>
            <a:r>
              <a:rPr lang="ru-RU" sz="2000" dirty="0">
                <a:latin typeface="Times New Roman" panose="02020603050405020304" pitchFamily="18" charset="0"/>
                <a:cs typeface="Times New Roman" panose="02020603050405020304" pitchFamily="18" charset="0"/>
              </a:rPr>
              <a:t> шестеро </a:t>
            </a:r>
            <a:r>
              <a:rPr lang="ru-RU" sz="2000" dirty="0" err="1">
                <a:latin typeface="Times New Roman" panose="02020603050405020304" pitchFamily="18" charset="0"/>
                <a:cs typeface="Times New Roman" panose="02020603050405020304" pitchFamily="18" charset="0"/>
              </a:rPr>
              <a:t>дітей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Косачів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отримували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початкову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освіту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вдома</a:t>
            </a:r>
            <a:r>
              <a:rPr lang="ru-RU" sz="2000" dirty="0">
                <a:latin typeface="Times New Roman" panose="02020603050405020304" pitchFamily="18" charset="0"/>
                <a:cs typeface="Times New Roman" panose="02020603050405020304" pitchFamily="18" charset="0"/>
              </a:rPr>
              <a:t>. </a:t>
            </a:r>
          </a:p>
        </p:txBody>
      </p:sp>
      <p:sp>
        <p:nvSpPr>
          <p:cNvPr id="14" name="Прямоугольник 13"/>
          <p:cNvSpPr/>
          <p:nvPr/>
        </p:nvSpPr>
        <p:spPr>
          <a:xfrm>
            <a:off x="418011" y="223775"/>
            <a:ext cx="11667971" cy="830997"/>
          </a:xfrm>
          <a:prstGeom prst="rect">
            <a:avLst/>
          </a:prstGeom>
        </p:spPr>
        <p:txBody>
          <a:bodyPr wrap="square">
            <a:spAutoFit/>
          </a:bodyPr>
          <a:lstStyle/>
          <a:p>
            <a:pPr algn="ctr"/>
            <a:r>
              <a:rPr lang="ru-RU" sz="4800" b="1" i="1" dirty="0" err="1" smtClean="0">
                <a:solidFill>
                  <a:srgbClr val="0000FF"/>
                </a:solidFill>
              </a:rPr>
              <a:t>Народження</a:t>
            </a:r>
            <a:r>
              <a:rPr lang="ru-RU" sz="4800" b="1" i="1" dirty="0" smtClean="0">
                <a:solidFill>
                  <a:srgbClr val="0000FF"/>
                </a:solidFill>
              </a:rPr>
              <a:t>. </a:t>
            </a:r>
            <a:r>
              <a:rPr lang="ru-RU" sz="4800" b="1" i="1" dirty="0" err="1" smtClean="0">
                <a:solidFill>
                  <a:srgbClr val="0000FF"/>
                </a:solidFill>
              </a:rPr>
              <a:t>Дитинство</a:t>
            </a:r>
            <a:endParaRPr lang="ru-RU" dirty="0">
              <a:solidFill>
                <a:srgbClr val="0000FF"/>
              </a:solidFill>
            </a:endParaRPr>
          </a:p>
        </p:txBody>
      </p:sp>
    </p:spTree>
    <p:extLst>
      <p:ext uri="{BB962C8B-B14F-4D97-AF65-F5344CB8AC3E}">
        <p14:creationId xmlns:p14="http://schemas.microsoft.com/office/powerpoint/2010/main" val="20306539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style.rotation</p:attrName>
                                        </p:attrNameLst>
                                      </p:cBhvr>
                                      <p:tavLst>
                                        <p:tav tm="0">
                                          <p:val>
                                            <p:fltVal val="720"/>
                                          </p:val>
                                        </p:tav>
                                        <p:tav tm="100000">
                                          <p:val>
                                            <p:fltVal val="0"/>
                                          </p:val>
                                        </p:tav>
                                      </p:tavLst>
                                    </p:anim>
                                    <p:anim calcmode="lin" valueType="num">
                                      <p:cBhvr>
                                        <p:cTn id="9" dur="2000" fill="hold"/>
                                        <p:tgtEl>
                                          <p:spTgt spid="8"/>
                                        </p:tgtEl>
                                        <p:attrNameLst>
                                          <p:attrName>ppt_h</p:attrName>
                                        </p:attrNameLst>
                                      </p:cBhvr>
                                      <p:tavLst>
                                        <p:tav tm="0">
                                          <p:val>
                                            <p:fltVal val="0"/>
                                          </p:val>
                                        </p:tav>
                                        <p:tav tm="100000">
                                          <p:val>
                                            <p:strVal val="#ppt_h"/>
                                          </p:val>
                                        </p:tav>
                                      </p:tavLst>
                                    </p:anim>
                                    <p:anim calcmode="lin" valueType="num">
                                      <p:cBhvr>
                                        <p:cTn id="10" dur="2000" fill="hold"/>
                                        <p:tgtEl>
                                          <p:spTgt spid="8"/>
                                        </p:tgtEl>
                                        <p:attrNameLst>
                                          <p:attrName>ppt_w</p:attrName>
                                        </p:attrNameLst>
                                      </p:cBhvr>
                                      <p:tavLst>
                                        <p:tav tm="0">
                                          <p:val>
                                            <p:fltVal val="0"/>
                                          </p:val>
                                        </p:tav>
                                        <p:tav tm="100000">
                                          <p:val>
                                            <p:strVal val="#ppt_w"/>
                                          </p:val>
                                        </p:tav>
                                      </p:tavLst>
                                    </p:anim>
                                  </p:childTnLst>
                                </p:cTn>
                              </p:par>
                              <p:par>
                                <p:cTn id="11" presetID="16" presetClass="entr" presetSubtype="26" fill="hold" nodeType="withEffect">
                                  <p:stCondLst>
                                    <p:cond delay="2500"/>
                                  </p:stCondLst>
                                  <p:childTnLst>
                                    <p:set>
                                      <p:cBhvr>
                                        <p:cTn id="12" dur="1" fill="hold">
                                          <p:stCondLst>
                                            <p:cond delay="0"/>
                                          </p:stCondLst>
                                        </p:cTn>
                                        <p:tgtEl>
                                          <p:spTgt spid="10"/>
                                        </p:tgtEl>
                                        <p:attrNameLst>
                                          <p:attrName>style.visibility</p:attrName>
                                        </p:attrNameLst>
                                      </p:cBhvr>
                                      <p:to>
                                        <p:strVal val="visible"/>
                                      </p:to>
                                    </p:set>
                                    <p:animEffect transition="in" filter="barn(inHorizontal)">
                                      <p:cBhvr>
                                        <p:cTn id="13" dur="2000"/>
                                        <p:tgtEl>
                                          <p:spTgt spid="10"/>
                                        </p:tgtEl>
                                      </p:cBhvr>
                                    </p:animEffect>
                                  </p:childTnLst>
                                </p:cTn>
                              </p:par>
                              <p:par>
                                <p:cTn id="14" presetID="16" presetClass="entr" presetSubtype="26" fill="hold" nodeType="withEffect">
                                  <p:stCondLst>
                                    <p:cond delay="2500"/>
                                  </p:stCondLst>
                                  <p:childTnLst>
                                    <p:set>
                                      <p:cBhvr>
                                        <p:cTn id="15" dur="1" fill="hold">
                                          <p:stCondLst>
                                            <p:cond delay="0"/>
                                          </p:stCondLst>
                                        </p:cTn>
                                        <p:tgtEl>
                                          <p:spTgt spid="11"/>
                                        </p:tgtEl>
                                        <p:attrNameLst>
                                          <p:attrName>style.visibility</p:attrName>
                                        </p:attrNameLst>
                                      </p:cBhvr>
                                      <p:to>
                                        <p:strVal val="visible"/>
                                      </p:to>
                                    </p:set>
                                    <p:animEffect transition="in" filter="barn(inHorizontal)">
                                      <p:cBhvr>
                                        <p:cTn id="1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5" name="Прямоугольник 4"/>
          <p:cNvSpPr/>
          <p:nvPr/>
        </p:nvSpPr>
        <p:spPr>
          <a:xfrm>
            <a:off x="418011" y="223775"/>
            <a:ext cx="11667971" cy="1569660"/>
          </a:xfrm>
          <a:prstGeom prst="rect">
            <a:avLst/>
          </a:prstGeom>
        </p:spPr>
        <p:txBody>
          <a:bodyPr wrap="square">
            <a:spAutoFit/>
          </a:bodyPr>
          <a:lstStyle/>
          <a:p>
            <a:pPr algn="ctr"/>
            <a:r>
              <a:rPr lang="ru-RU" sz="4800" b="1" i="1" dirty="0" smtClean="0">
                <a:solidFill>
                  <a:srgbClr val="0000FF"/>
                </a:solidFill>
              </a:rPr>
              <a:t>Віртуальна </a:t>
            </a:r>
            <a:r>
              <a:rPr lang="ru-RU" sz="4800" b="1" i="1" dirty="0" err="1">
                <a:solidFill>
                  <a:srgbClr val="0000FF"/>
                </a:solidFill>
              </a:rPr>
              <a:t>екскурсія</a:t>
            </a:r>
            <a:r>
              <a:rPr lang="ru-RU" sz="4800" b="1" i="1" dirty="0">
                <a:solidFill>
                  <a:srgbClr val="0000FF"/>
                </a:solidFill>
              </a:rPr>
              <a:t> до </a:t>
            </a:r>
            <a:r>
              <a:rPr lang="ru-RU" sz="4800" b="1" i="1" dirty="0" err="1">
                <a:solidFill>
                  <a:srgbClr val="0000FF"/>
                </a:solidFill>
              </a:rPr>
              <a:t>садиби</a:t>
            </a:r>
            <a:r>
              <a:rPr lang="ru-RU" sz="4800" b="1" i="1" dirty="0">
                <a:solidFill>
                  <a:srgbClr val="0000FF"/>
                </a:solidFill>
              </a:rPr>
              <a:t> музею </a:t>
            </a:r>
            <a:r>
              <a:rPr lang="ru-RU" sz="4800" b="1" i="1" dirty="0" err="1">
                <a:solidFill>
                  <a:srgbClr val="0000FF"/>
                </a:solidFill>
              </a:rPr>
              <a:t>Лесі</a:t>
            </a:r>
            <a:r>
              <a:rPr lang="ru-RU" sz="4800" b="1" i="1" dirty="0">
                <a:solidFill>
                  <a:srgbClr val="0000FF"/>
                </a:solidFill>
              </a:rPr>
              <a:t> </a:t>
            </a:r>
            <a:r>
              <a:rPr lang="ru-RU" sz="4800" b="1" i="1" dirty="0" err="1">
                <a:solidFill>
                  <a:srgbClr val="0000FF"/>
                </a:solidFill>
              </a:rPr>
              <a:t>Українки</a:t>
            </a:r>
            <a:r>
              <a:rPr lang="ru-RU" sz="4800" b="1" i="1" dirty="0">
                <a:solidFill>
                  <a:srgbClr val="0000FF"/>
                </a:solidFill>
              </a:rPr>
              <a:t> у Колодяжному </a:t>
            </a:r>
            <a:endParaRPr lang="ru-RU" dirty="0">
              <a:solidFill>
                <a:srgbClr val="0000FF"/>
              </a:solidFill>
            </a:endParaRPr>
          </a:p>
        </p:txBody>
      </p:sp>
      <p:sp>
        <p:nvSpPr>
          <p:cNvPr id="2" name="AutoShape 2" descr="Купить книгу «Меланхолійний вальс» Ольга Кобилянська в Киеве, Украине |  цены, отзывы в интернет-магазине Book24 | ISBN 978-966-10-5870-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Книга Valse melancolique (Меланхолійний вальс) Ольга Кобилянська Книжки  українською, українська література купити | Книгарня Іонум"/>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https://dspu.edu.ua/biblioteka/wp-content/uploads/2021/05/b972f6d4f7ccdbe01b40635af545e82d.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5" descr="Купити книгу «Камінний хрест. Новели» Василь Стефаник в Києві, Україні |  ціни, відгуки в інтернет-магазині Book24 | ISBN 978-966-03-9565-7"/>
          <p:cNvSpPr>
            <a:spLocks noChangeAspect="1" noChangeArrowheads="1"/>
          </p:cNvSpPr>
          <p:nvPr/>
        </p:nvSpPr>
        <p:spPr bwMode="auto">
          <a:xfrm>
            <a:off x="89081" y="8091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Прямоугольник 11"/>
          <p:cNvSpPr/>
          <p:nvPr/>
        </p:nvSpPr>
        <p:spPr>
          <a:xfrm>
            <a:off x="6096000" y="2864805"/>
            <a:ext cx="5072743"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hlinkClick r:id="rId3"/>
              </a:rPr>
              <a:t>https://</a:t>
            </a:r>
            <a:r>
              <a:rPr lang="en-US" sz="2000" dirty="0" smtClean="0">
                <a:latin typeface="Times New Roman" panose="02020603050405020304" pitchFamily="18" charset="0"/>
                <a:cs typeface="Times New Roman" panose="02020603050405020304" pitchFamily="18" charset="0"/>
                <a:hlinkClick r:id="rId3"/>
              </a:rPr>
              <a:t>www.youtube.com/watch?v=w5b7rd2zowE</a:t>
            </a:r>
            <a:r>
              <a:rPr lang="ru-RU"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pic>
        <p:nvPicPr>
          <p:cNvPr id="409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5289" y="2245178"/>
            <a:ext cx="4724400" cy="3541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9223550"/>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23350"/>
            <a:ext cx="12192000" cy="6858000"/>
          </a:xfrm>
          <a:prstGeom prst="rect">
            <a:avLst/>
          </a:prstGeom>
        </p:spPr>
      </p:pic>
      <p:sp>
        <p:nvSpPr>
          <p:cNvPr id="5" name="Прямоугольник 4"/>
          <p:cNvSpPr/>
          <p:nvPr/>
        </p:nvSpPr>
        <p:spPr>
          <a:xfrm>
            <a:off x="418011" y="223775"/>
            <a:ext cx="11667971" cy="830997"/>
          </a:xfrm>
          <a:prstGeom prst="rect">
            <a:avLst/>
          </a:prstGeom>
        </p:spPr>
        <p:txBody>
          <a:bodyPr wrap="square">
            <a:spAutoFit/>
          </a:bodyPr>
          <a:lstStyle/>
          <a:p>
            <a:pPr algn="ctr"/>
            <a:r>
              <a:rPr lang="ru-RU" sz="4800" b="1" i="1" dirty="0">
                <a:solidFill>
                  <a:srgbClr val="0000FF"/>
                </a:solidFill>
              </a:rPr>
              <a:t>Освіта </a:t>
            </a:r>
            <a:r>
              <a:rPr lang="ru-RU" sz="4800" b="1" i="1" dirty="0" err="1">
                <a:solidFill>
                  <a:srgbClr val="0000FF"/>
                </a:solidFill>
              </a:rPr>
              <a:t>поетеси</a:t>
            </a:r>
            <a:r>
              <a:rPr lang="ru-RU" sz="4800" b="1" i="1" dirty="0">
                <a:solidFill>
                  <a:srgbClr val="0000FF"/>
                </a:solidFill>
              </a:rPr>
              <a:t> </a:t>
            </a:r>
            <a:endParaRPr lang="ru-RU" dirty="0">
              <a:solidFill>
                <a:srgbClr val="0000FF"/>
              </a:solidFill>
            </a:endParaRPr>
          </a:p>
        </p:txBody>
      </p:sp>
      <p:sp>
        <p:nvSpPr>
          <p:cNvPr id="2" name="AutoShape 2" descr="Купить книгу «Меланхолійний вальс» Ольга Кобилянська в Киеве, Украине |  цены, отзывы в интернет-магазине Book24 | ISBN 978-966-10-5870-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Книга Valse melancolique (Меланхолійний вальс) Ольга Кобилянська Книжки  українською, українська література купити | Книгарня Іонум"/>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https://dspu.edu.ua/biblioteka/wp-content/uploads/2021/05/b972f6d4f7ccdbe01b40635af545e82d.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5" descr="Купити книгу «Камінний хрест. Новели» Василь Стефаник в Києві, Україні |  ціни, відгуки в інтернет-магазині Book24 | ISBN 978-966-03-9565-7"/>
          <p:cNvSpPr>
            <a:spLocks noChangeAspect="1" noChangeArrowheads="1"/>
          </p:cNvSpPr>
          <p:nvPr/>
        </p:nvSpPr>
        <p:spPr bwMode="auto">
          <a:xfrm>
            <a:off x="89081" y="8091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Picture 6" descr="ukraink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931" y="1730736"/>
            <a:ext cx="2383972" cy="339652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3753394" y="1840637"/>
            <a:ext cx="7493726" cy="2308324"/>
          </a:xfrm>
          <a:prstGeom prst="rect">
            <a:avLst/>
          </a:prstGeom>
        </p:spPr>
        <p:txBody>
          <a:bodyPr wrap="square">
            <a:spAutoFit/>
          </a:bodyPr>
          <a:lstStyle/>
          <a:p>
            <a:r>
              <a:rPr lang="ru-RU" sz="2400" dirty="0">
                <a:latin typeface="Times New Roman" panose="02020603050405020304" pitchFamily="18" charset="0"/>
                <a:cs typeface="Times New Roman" panose="02020603050405020304" pitchFamily="18" charset="0"/>
              </a:rPr>
              <a:t>У </a:t>
            </a:r>
            <a:r>
              <a:rPr lang="ru-RU" sz="2400" dirty="0" err="1">
                <a:latin typeface="Times New Roman" panose="02020603050405020304" pitchFamily="18" charset="0"/>
                <a:cs typeface="Times New Roman" panose="02020603050405020304" pitchFamily="18" charset="0"/>
              </a:rPr>
              <a:t>чотири</a:t>
            </a:r>
            <a:r>
              <a:rPr lang="ru-RU" sz="2400" dirty="0">
                <a:latin typeface="Times New Roman" panose="02020603050405020304" pitchFamily="18" charset="0"/>
                <a:cs typeface="Times New Roman" panose="02020603050405020304" pitchFamily="18" charset="0"/>
              </a:rPr>
              <a:t> роки Леся </a:t>
            </a:r>
            <a:r>
              <a:rPr lang="ru-RU" sz="2400" dirty="0" err="1">
                <a:latin typeface="Times New Roman" panose="02020603050405020304" pitchFamily="18" charset="0"/>
                <a:cs typeface="Times New Roman" panose="02020603050405020304" pitchFamily="18" charset="0"/>
              </a:rPr>
              <a:t>навчилася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читати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зокрема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улюбленими</a:t>
            </a:r>
            <a:r>
              <a:rPr lang="ru-RU" sz="2400" dirty="0">
                <a:latin typeface="Times New Roman" panose="02020603050405020304" pitchFamily="18" charset="0"/>
                <a:cs typeface="Times New Roman" panose="02020603050405020304" pitchFamily="18" charset="0"/>
              </a:rPr>
              <a:t> книгами </a:t>
            </a:r>
            <a:r>
              <a:rPr lang="ru-RU" sz="2400" dirty="0" err="1">
                <a:latin typeface="Times New Roman" panose="02020603050405020304" pitchFamily="18" charset="0"/>
                <a:cs typeface="Times New Roman" panose="02020603050405020304" pitchFamily="18" charset="0"/>
              </a:rPr>
              <a:t>були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Кобзар</a:t>
            </a:r>
            <a:r>
              <a:rPr lang="ru-RU" sz="2400" dirty="0">
                <a:latin typeface="Times New Roman" panose="02020603050405020304" pitchFamily="18" charset="0"/>
                <a:cs typeface="Times New Roman" panose="02020603050405020304" pitchFamily="18" charset="0"/>
              </a:rPr>
              <a:t>» Т. </a:t>
            </a:r>
            <a:r>
              <a:rPr lang="ru-RU" sz="2400" dirty="0" err="1">
                <a:latin typeface="Times New Roman" panose="02020603050405020304" pitchFamily="18" charset="0"/>
                <a:cs typeface="Times New Roman" panose="02020603050405020304" pitchFamily="18" charset="0"/>
              </a:rPr>
              <a:t>Шевченка</a:t>
            </a:r>
            <a:r>
              <a:rPr lang="ru-RU" sz="2400" dirty="0">
                <a:latin typeface="Times New Roman" panose="02020603050405020304" pitchFamily="18" charset="0"/>
                <a:cs typeface="Times New Roman" panose="02020603050405020304" pitchFamily="18" charset="0"/>
              </a:rPr>
              <a:t>, твори Жуля Верна та </a:t>
            </a:r>
            <a:r>
              <a:rPr lang="ru-RU" sz="2400" dirty="0" err="1">
                <a:latin typeface="Times New Roman" panose="02020603050405020304" pitchFamily="18" charset="0"/>
                <a:cs typeface="Times New Roman" panose="02020603050405020304" pitchFamily="18" charset="0"/>
              </a:rPr>
              <a:t>Даніеля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Дефо,у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шість</a:t>
            </a:r>
            <a:r>
              <a:rPr lang="ru-RU" sz="2400" dirty="0">
                <a:latin typeface="Times New Roman" panose="02020603050405020304" pitchFamily="18" charset="0"/>
                <a:cs typeface="Times New Roman" panose="02020603050405020304" pitchFamily="18" charset="0"/>
              </a:rPr>
              <a:t> сама </a:t>
            </a:r>
            <a:r>
              <a:rPr lang="ru-RU" sz="2400" dirty="0" err="1">
                <a:latin typeface="Times New Roman" panose="02020603050405020304" pitchFamily="18" charset="0"/>
                <a:cs typeface="Times New Roman" panose="02020603050405020304" pitchFamily="18" charset="0"/>
              </a:rPr>
              <a:t>вишивала</a:t>
            </a:r>
            <a:r>
              <a:rPr lang="ru-RU" sz="2400" dirty="0">
                <a:latin typeface="Times New Roman" panose="02020603050405020304" pitchFamily="18" charset="0"/>
                <a:cs typeface="Times New Roman" panose="02020603050405020304" pitchFamily="18" charset="0"/>
              </a:rPr>
              <a:t> сорочку </a:t>
            </a:r>
            <a:r>
              <a:rPr lang="ru-RU" sz="2400" dirty="0" err="1">
                <a:latin typeface="Times New Roman" panose="02020603050405020304" pitchFamily="18" charset="0"/>
                <a:cs typeface="Times New Roman" panose="02020603050405020304" pitchFamily="18" charset="0"/>
              </a:rPr>
              <a:t>батькові</a:t>
            </a:r>
            <a:r>
              <a:rPr lang="ru-RU" sz="2400" dirty="0">
                <a:latin typeface="Times New Roman" panose="02020603050405020304" pitchFamily="18" charset="0"/>
                <a:cs typeface="Times New Roman" panose="02020603050405020304" pitchFamily="18" charset="0"/>
              </a:rPr>
              <a:t>, а у </a:t>
            </a:r>
            <a:r>
              <a:rPr lang="ru-RU" sz="2400" dirty="0" err="1">
                <a:latin typeface="Times New Roman" panose="02020603050405020304" pitchFamily="18" charset="0"/>
                <a:cs typeface="Times New Roman" panose="02020603050405020304" pitchFamily="18" charset="0"/>
              </a:rPr>
              <a:t>дев'ять</a:t>
            </a:r>
            <a:r>
              <a:rPr lang="ru-RU" sz="2400" dirty="0">
                <a:latin typeface="Times New Roman" panose="02020603050405020304" pitchFamily="18" charset="0"/>
                <a:cs typeface="Times New Roman" panose="02020603050405020304" pitchFamily="18" charset="0"/>
              </a:rPr>
              <a:t> написала перший </a:t>
            </a:r>
            <a:r>
              <a:rPr lang="ru-RU" sz="2400" dirty="0" err="1">
                <a:latin typeface="Times New Roman" panose="02020603050405020304" pitchFamily="18" charset="0"/>
                <a:cs typeface="Times New Roman" panose="02020603050405020304" pitchFamily="18" charset="0"/>
              </a:rPr>
              <a:t>вірш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Надія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під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впливом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переживань</a:t>
            </a:r>
            <a:r>
              <a:rPr lang="ru-RU" sz="2400" dirty="0">
                <a:latin typeface="Times New Roman" panose="02020603050405020304" pitchFamily="18" charset="0"/>
                <a:cs typeface="Times New Roman" panose="02020603050405020304" pitchFamily="18" charset="0"/>
              </a:rPr>
              <a:t> через </a:t>
            </a:r>
            <a:r>
              <a:rPr lang="ru-RU" sz="2400" dirty="0" err="1">
                <a:latin typeface="Times New Roman" panose="02020603050405020304" pitchFamily="18" charset="0"/>
                <a:cs typeface="Times New Roman" panose="02020603050405020304" pitchFamily="18" charset="0"/>
              </a:rPr>
              <a:t>арешт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тітки</a:t>
            </a:r>
            <a:r>
              <a:rPr lang="ru-RU" sz="2400" dirty="0">
                <a:latin typeface="Times New Roman" panose="02020603050405020304" pitchFamily="18" charset="0"/>
                <a:cs typeface="Times New Roman" panose="02020603050405020304" pitchFamily="18" charset="0"/>
              </a:rPr>
              <a:t> Олени.</a:t>
            </a:r>
          </a:p>
        </p:txBody>
      </p:sp>
    </p:spTree>
    <p:extLst>
      <p:ext uri="{BB962C8B-B14F-4D97-AF65-F5344CB8AC3E}">
        <p14:creationId xmlns:p14="http://schemas.microsoft.com/office/powerpoint/2010/main" val="15359200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34608"/>
            <a:ext cx="12192000" cy="6858000"/>
          </a:xfrm>
          <a:prstGeom prst="rect">
            <a:avLst/>
          </a:prstGeom>
        </p:spPr>
      </p:pic>
      <p:sp>
        <p:nvSpPr>
          <p:cNvPr id="5" name="Прямоугольник 4"/>
          <p:cNvSpPr/>
          <p:nvPr/>
        </p:nvSpPr>
        <p:spPr>
          <a:xfrm>
            <a:off x="418011" y="223775"/>
            <a:ext cx="11667971" cy="830997"/>
          </a:xfrm>
          <a:prstGeom prst="rect">
            <a:avLst/>
          </a:prstGeom>
        </p:spPr>
        <p:txBody>
          <a:bodyPr wrap="square">
            <a:spAutoFit/>
          </a:bodyPr>
          <a:lstStyle/>
          <a:p>
            <a:pPr algn="ctr"/>
            <a:r>
              <a:rPr lang="ru-RU" sz="4800" b="1" i="1" dirty="0">
                <a:solidFill>
                  <a:srgbClr val="0000FF"/>
                </a:solidFill>
              </a:rPr>
              <a:t>Освіта </a:t>
            </a:r>
            <a:r>
              <a:rPr lang="ru-RU" sz="4800" b="1" i="1" dirty="0" err="1">
                <a:solidFill>
                  <a:srgbClr val="0000FF"/>
                </a:solidFill>
              </a:rPr>
              <a:t>поетеси</a:t>
            </a:r>
            <a:r>
              <a:rPr lang="ru-RU" sz="4800" b="1" i="1" dirty="0">
                <a:solidFill>
                  <a:srgbClr val="0000FF"/>
                </a:solidFill>
              </a:rPr>
              <a:t> </a:t>
            </a:r>
            <a:endParaRPr lang="ru-RU" dirty="0">
              <a:solidFill>
                <a:srgbClr val="0000FF"/>
              </a:solidFill>
            </a:endParaRPr>
          </a:p>
        </p:txBody>
      </p:sp>
      <p:sp>
        <p:nvSpPr>
          <p:cNvPr id="2" name="AutoShape 2" descr="Купить книгу «Меланхолійний вальс» Ольга Кобилянська в Киеве, Украине |  цены, отзывы в интернет-магазине Book24 | ISBN 978-966-10-5870-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Книга Valse melancolique (Меланхолійний вальс) Ольга Кобилянська Книжки  українською, українська література купити | Книгарня Іонум"/>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2" descr="https://dspu.edu.ua/biblioteka/wp-content/uploads/2021/05/b972f6d4f7ccdbe01b40635af545e82d.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5" descr="Купити книгу «Камінний хрест. Новели» Василь Стефаник в Києві, Україні |  ціни, відгуки в інтернет-магазині Book24 | ISBN 978-966-03-9565-7"/>
          <p:cNvSpPr>
            <a:spLocks noChangeAspect="1" noChangeArrowheads="1"/>
          </p:cNvSpPr>
          <p:nvPr/>
        </p:nvSpPr>
        <p:spPr bwMode="auto">
          <a:xfrm>
            <a:off x="89081" y="8091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Picture 6" descr="ukraink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866450"/>
            <a:ext cx="2383972" cy="339652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3270068" y="1256390"/>
            <a:ext cx="8368938" cy="2308324"/>
          </a:xfrm>
          <a:prstGeom prst="rect">
            <a:avLst/>
          </a:prstGeom>
        </p:spPr>
        <p:txBody>
          <a:bodyPr wrap="square">
            <a:spAutoFit/>
          </a:bodyPr>
          <a:lstStyle/>
          <a:p>
            <a:r>
              <a:rPr lang="ru-RU" sz="2400" dirty="0" err="1">
                <a:latin typeface="Times New Roman" panose="02020603050405020304" pitchFamily="18" charset="0"/>
                <a:cs typeface="Times New Roman" panose="02020603050405020304" pitchFamily="18" charset="0"/>
              </a:rPr>
              <a:t>Здобувала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освіту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вдома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вчилася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плавати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стріляти</a:t>
            </a:r>
            <a:r>
              <a:rPr lang="ru-RU" sz="2400" dirty="0">
                <a:latin typeface="Times New Roman" panose="02020603050405020304" pitchFamily="18" charset="0"/>
                <a:cs typeface="Times New Roman" panose="02020603050405020304" pitchFamily="18" charset="0"/>
              </a:rPr>
              <a:t> з </a:t>
            </a:r>
            <a:r>
              <a:rPr lang="ru-RU" sz="2400" dirty="0" err="1">
                <a:latin typeface="Times New Roman" panose="02020603050405020304" pitchFamily="18" charset="0"/>
                <a:cs typeface="Times New Roman" panose="02020603050405020304" pitchFamily="18" charset="0"/>
              </a:rPr>
              <a:t>батькової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рушниці</a:t>
            </a:r>
            <a:r>
              <a:rPr lang="ru-RU" sz="2400" dirty="0">
                <a:latin typeface="Times New Roman" panose="02020603050405020304" pitchFamily="18" charset="0"/>
                <a:cs typeface="Times New Roman" panose="02020603050405020304" pitchFamily="18" charset="0"/>
              </a:rPr>
              <a:t>. А </a:t>
            </a:r>
            <a:r>
              <a:rPr lang="ru-RU" sz="2400" dirty="0" err="1">
                <a:latin typeface="Times New Roman" panose="02020603050405020304" pitchFamily="18" charset="0"/>
                <a:cs typeface="Times New Roman" panose="02020603050405020304" pitchFamily="18" charset="0"/>
              </a:rPr>
              <a:t>ще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самостійно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вивчила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мови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Їх</a:t>
            </a:r>
            <a:r>
              <a:rPr lang="ru-RU" sz="2400" dirty="0">
                <a:latin typeface="Times New Roman" panose="02020603050405020304" pitchFamily="18" charset="0"/>
                <a:cs typeface="Times New Roman" panose="02020603050405020304" pitchFamily="18" charset="0"/>
              </a:rPr>
              <a:t> вона знала 11, </a:t>
            </a:r>
            <a:r>
              <a:rPr lang="ru-RU" sz="2400" dirty="0" err="1">
                <a:latin typeface="Times New Roman" panose="02020603050405020304" pitchFamily="18" charset="0"/>
                <a:cs typeface="Times New Roman" panose="02020603050405020304" pitchFamily="18" charset="0"/>
              </a:rPr>
              <a:t>зокрема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латину</a:t>
            </a:r>
            <a:r>
              <a:rPr lang="ru-RU" sz="2400" dirty="0">
                <a:latin typeface="Times New Roman" panose="02020603050405020304" pitchFamily="18" charset="0"/>
                <a:cs typeface="Times New Roman" panose="02020603050405020304" pitchFamily="18" charset="0"/>
              </a:rPr>
              <a:t> і </a:t>
            </a:r>
            <a:r>
              <a:rPr lang="ru-RU" sz="2400" dirty="0" err="1">
                <a:latin typeface="Times New Roman" panose="02020603050405020304" pitchFamily="18" charset="0"/>
                <a:cs typeface="Times New Roman" panose="02020603050405020304" pitchFamily="18" charset="0"/>
              </a:rPr>
              <a:t>давньогрецьку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Страшенно</a:t>
            </a:r>
            <a:r>
              <a:rPr lang="ru-RU" sz="2400" dirty="0">
                <a:latin typeface="Times New Roman" panose="02020603050405020304" pitchFamily="18" charset="0"/>
                <a:cs typeface="Times New Roman" panose="02020603050405020304" pitchFamily="18" charset="0"/>
              </a:rPr>
              <a:t> не любила, коли </a:t>
            </a:r>
            <a:r>
              <a:rPr lang="ru-RU" sz="2400" dirty="0" err="1">
                <a:latin typeface="Times New Roman" panose="02020603050405020304" pitchFamily="18" charset="0"/>
                <a:cs typeface="Times New Roman" panose="02020603050405020304" pitchFamily="18" charset="0"/>
              </a:rPr>
              <a:t>її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називали</a:t>
            </a:r>
            <a:r>
              <a:rPr lang="ru-RU" sz="2400" dirty="0">
                <a:latin typeface="Times New Roman" panose="02020603050405020304" pitchFamily="18" charset="0"/>
                <a:cs typeface="Times New Roman" panose="02020603050405020304" pitchFamily="18" charset="0"/>
              </a:rPr>
              <a:t> хворою </a:t>
            </a:r>
            <a:r>
              <a:rPr lang="ru-RU" sz="2400" dirty="0" err="1">
                <a:latin typeface="Times New Roman" panose="02020603050405020304" pitchFamily="18" charset="0"/>
                <a:cs typeface="Times New Roman" panose="02020603050405020304" pitchFamily="18" charset="0"/>
              </a:rPr>
              <a:t>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слабкою</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Навіть</a:t>
            </a:r>
            <a:r>
              <a:rPr lang="ru-RU" sz="2400" dirty="0">
                <a:latin typeface="Times New Roman" panose="02020603050405020304" pitchFamily="18" charset="0"/>
                <a:cs typeface="Times New Roman" panose="02020603050405020304" pitchFamily="18" charset="0"/>
              </a:rPr>
              <a:t> через </a:t>
            </a:r>
            <a:r>
              <a:rPr lang="ru-RU" sz="2400" dirty="0" err="1">
                <a:latin typeface="Times New Roman" panose="02020603050405020304" pitchFamily="18" charset="0"/>
                <a:cs typeface="Times New Roman" panose="02020603050405020304" pitchFamily="18" charset="0"/>
              </a:rPr>
              <a:t>двадцять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років</a:t>
            </a:r>
            <a:r>
              <a:rPr lang="ru-RU" sz="2400" dirty="0">
                <a:latin typeface="Times New Roman" panose="02020603050405020304" pitchFamily="18" charset="0"/>
                <a:cs typeface="Times New Roman" panose="02020603050405020304" pitchFamily="18" charset="0"/>
              </a:rPr>
              <a:t> вона </a:t>
            </a:r>
            <a:r>
              <a:rPr lang="ru-RU" sz="2400" dirty="0" err="1">
                <a:latin typeface="Times New Roman" panose="02020603050405020304" pitchFamily="18" charset="0"/>
                <a:cs typeface="Times New Roman" panose="02020603050405020304" pitchFamily="18" charset="0"/>
              </a:rPr>
              <a:t>писатиме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Хто</a:t>
            </a:r>
            <a:r>
              <a:rPr lang="ru-RU" sz="2400" dirty="0">
                <a:latin typeface="Times New Roman" panose="02020603050405020304" pitchFamily="18" charset="0"/>
                <a:cs typeface="Times New Roman" panose="02020603050405020304" pitchFamily="18" charset="0"/>
              </a:rPr>
              <a:t> вам сказав,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я </a:t>
            </a:r>
            <a:r>
              <a:rPr lang="ru-RU" sz="2400" dirty="0" err="1">
                <a:latin typeface="Times New Roman" panose="02020603050405020304" pitchFamily="18" charset="0"/>
                <a:cs typeface="Times New Roman" panose="02020603050405020304" pitchFamily="18" charset="0"/>
              </a:rPr>
              <a:t>слабка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я </a:t>
            </a:r>
            <a:r>
              <a:rPr lang="ru-RU" sz="2400" dirty="0" err="1">
                <a:latin typeface="Times New Roman" panose="02020603050405020304" pitchFamily="18" charset="0"/>
                <a:cs typeface="Times New Roman" panose="02020603050405020304" pitchFamily="18" charset="0"/>
              </a:rPr>
              <a:t>корюся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долі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Хіба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тремтить</a:t>
            </a:r>
            <a:r>
              <a:rPr lang="ru-RU" sz="2400" dirty="0">
                <a:latin typeface="Times New Roman" panose="02020603050405020304" pitchFamily="18" charset="0"/>
                <a:cs typeface="Times New Roman" panose="02020603050405020304" pitchFamily="18" charset="0"/>
              </a:rPr>
              <a:t> моя рука </a:t>
            </a:r>
            <a:r>
              <a:rPr lang="ru-RU" sz="2400" dirty="0" err="1">
                <a:latin typeface="Times New Roman" panose="02020603050405020304" pitchFamily="18" charset="0"/>
                <a:cs typeface="Times New Roman" panose="02020603050405020304" pitchFamily="18" charset="0"/>
              </a:rPr>
              <a:t>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пісня</a:t>
            </a:r>
            <a:r>
              <a:rPr lang="ru-RU" sz="2400" dirty="0">
                <a:latin typeface="Times New Roman" panose="02020603050405020304" pitchFamily="18" charset="0"/>
                <a:cs typeface="Times New Roman" panose="02020603050405020304" pitchFamily="18" charset="0"/>
              </a:rPr>
              <a:t> й думка </a:t>
            </a:r>
            <a:r>
              <a:rPr lang="ru-RU" sz="2400" dirty="0" err="1">
                <a:latin typeface="Times New Roman" panose="02020603050405020304" pitchFamily="18" charset="0"/>
                <a:cs typeface="Times New Roman" panose="02020603050405020304" pitchFamily="18" charset="0"/>
              </a:rPr>
              <a:t>кволі</a:t>
            </a:r>
            <a:r>
              <a:rPr lang="ru-RU" sz="2400" dirty="0">
                <a:latin typeface="Times New Roman" panose="02020603050405020304" pitchFamily="18" charset="0"/>
                <a:cs typeface="Times New Roman" panose="02020603050405020304" pitchFamily="18" charset="0"/>
              </a:rPr>
              <a:t>?». </a:t>
            </a:r>
          </a:p>
        </p:txBody>
      </p:sp>
      <p:sp>
        <p:nvSpPr>
          <p:cNvPr id="10" name="Прямоугольник 9"/>
          <p:cNvSpPr/>
          <p:nvPr/>
        </p:nvSpPr>
        <p:spPr>
          <a:xfrm>
            <a:off x="3270068" y="3871186"/>
            <a:ext cx="8319525" cy="2308324"/>
          </a:xfrm>
          <a:prstGeom prst="rect">
            <a:avLst/>
          </a:prstGeom>
        </p:spPr>
        <p:txBody>
          <a:bodyPr wrap="square">
            <a:spAutoFit/>
          </a:bodyPr>
          <a:lstStyle/>
          <a:p>
            <a:r>
              <a:rPr lang="ru-RU" sz="2400" dirty="0">
                <a:latin typeface="Times New Roman" panose="02020603050405020304" pitchFamily="18" charset="0"/>
                <a:cs typeface="Times New Roman" panose="02020603050405020304" pitchFamily="18" charset="0"/>
              </a:rPr>
              <a:t>У 19 </a:t>
            </a:r>
            <a:r>
              <a:rPr lang="ru-RU" sz="2400" dirty="0" err="1">
                <a:latin typeface="Times New Roman" panose="02020603050405020304" pitchFamily="18" charset="0"/>
                <a:cs typeface="Times New Roman" panose="02020603050405020304" pitchFamily="18" charset="0"/>
              </a:rPr>
              <a:t>років</a:t>
            </a:r>
            <a:r>
              <a:rPr lang="ru-RU" sz="2400" dirty="0">
                <a:latin typeface="Times New Roman" panose="02020603050405020304" pitchFamily="18" charset="0"/>
                <a:cs typeface="Times New Roman" panose="02020603050405020304" pitchFamily="18" charset="0"/>
              </a:rPr>
              <a:t> Леся, </a:t>
            </a:r>
            <a:r>
              <a:rPr lang="ru-RU" sz="2400" dirty="0" err="1">
                <a:latin typeface="Times New Roman" panose="02020603050405020304" pitchFamily="18" charset="0"/>
                <a:cs typeface="Times New Roman" panose="02020603050405020304" pitchFamily="18" charset="0"/>
              </a:rPr>
              <a:t>мешкаючи</a:t>
            </a:r>
            <a:r>
              <a:rPr lang="ru-RU" sz="2400" dirty="0">
                <a:latin typeface="Times New Roman" panose="02020603050405020304" pitchFamily="18" charset="0"/>
                <a:cs typeface="Times New Roman" panose="02020603050405020304" pitchFamily="18" charset="0"/>
              </a:rPr>
              <a:t> в Колодяжному на </a:t>
            </a:r>
            <a:r>
              <a:rPr lang="ru-RU" sz="2400" dirty="0" err="1">
                <a:latin typeface="Times New Roman" panose="02020603050405020304" pitchFamily="18" charset="0"/>
                <a:cs typeface="Times New Roman" panose="02020603050405020304" pitchFamily="18" charset="0"/>
              </a:rPr>
              <a:t>Волині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вирішила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написати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підручник</a:t>
            </a:r>
            <a:r>
              <a:rPr lang="ru-RU" sz="2400" dirty="0">
                <a:latin typeface="Times New Roman" panose="02020603050405020304" pitchFamily="18" charset="0"/>
                <a:cs typeface="Times New Roman" panose="02020603050405020304" pitchFamily="18" charset="0"/>
              </a:rPr>
              <a:t> з </a:t>
            </a:r>
            <a:r>
              <a:rPr lang="ru-RU" sz="2400" dirty="0" err="1">
                <a:latin typeface="Times New Roman" panose="02020603050405020304" pitchFamily="18" charset="0"/>
                <a:cs typeface="Times New Roman" panose="02020603050405020304" pitchFamily="18" charset="0"/>
              </a:rPr>
              <a:t>історії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східних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народів</a:t>
            </a:r>
            <a:r>
              <a:rPr lang="ru-RU" sz="2400" dirty="0">
                <a:latin typeface="Times New Roman" panose="02020603050405020304" pitchFamily="18" charset="0"/>
                <a:cs typeface="Times New Roman" panose="02020603050405020304" pitchFamily="18" charset="0"/>
              </a:rPr>
              <a:t> для </a:t>
            </a:r>
            <a:r>
              <a:rPr lang="ru-RU" sz="2400" dirty="0" err="1">
                <a:latin typeface="Times New Roman" panose="02020603050405020304" pitchFamily="18" charset="0"/>
                <a:cs typeface="Times New Roman" panose="02020603050405020304" pitchFamily="18" charset="0"/>
              </a:rPr>
              <a:t>дітей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Тоді</a:t>
            </a:r>
            <a:r>
              <a:rPr lang="ru-RU" sz="2400" dirty="0">
                <a:latin typeface="Times New Roman" panose="02020603050405020304" pitchFamily="18" charset="0"/>
                <a:cs typeface="Times New Roman" panose="02020603050405020304" pitchFamily="18" charset="0"/>
              </a:rPr>
              <a:t> Леся </a:t>
            </a:r>
            <a:r>
              <a:rPr lang="ru-RU" sz="2400" dirty="0" err="1">
                <a:latin typeface="Times New Roman" panose="02020603050405020304" pitchFamily="18" charset="0"/>
                <a:cs typeface="Times New Roman" panose="02020603050405020304" pitchFamily="18" charset="0"/>
              </a:rPr>
              <a:t>навчала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молодшу</a:t>
            </a:r>
            <a:r>
              <a:rPr lang="ru-RU" sz="2400" dirty="0">
                <a:latin typeface="Times New Roman" panose="02020603050405020304" pitchFamily="18" charset="0"/>
                <a:cs typeface="Times New Roman" panose="02020603050405020304" pitchFamily="18" charset="0"/>
              </a:rPr>
              <a:t> сестру Ольгу, про </a:t>
            </a:r>
            <a:r>
              <a:rPr lang="ru-RU" sz="2400" dirty="0" err="1">
                <a:latin typeface="Times New Roman" panose="02020603050405020304" pitchFamily="18" charset="0"/>
                <a:cs typeface="Times New Roman" panose="02020603050405020304" pitchFamily="18" charset="0"/>
              </a:rPr>
              <a:t>освіту</a:t>
            </a:r>
            <a:r>
              <a:rPr lang="ru-RU" sz="2400" dirty="0">
                <a:latin typeface="Times New Roman" panose="02020603050405020304" pitchFamily="18" charset="0"/>
                <a:cs typeface="Times New Roman" panose="02020603050405020304" pitchFamily="18" charset="0"/>
              </a:rPr>
              <a:t> й </a:t>
            </a:r>
            <a:r>
              <a:rPr lang="ru-RU" sz="2400" dirty="0" err="1">
                <a:latin typeface="Times New Roman" panose="02020603050405020304" pitchFamily="18" charset="0"/>
                <a:cs typeface="Times New Roman" panose="02020603050405020304" pitchFamily="18" charset="0"/>
              </a:rPr>
              <a:t>належне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виховання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якої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письменниця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дуже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турбувалася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Консультував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її</a:t>
            </a:r>
            <a:r>
              <a:rPr lang="ru-RU" sz="2400" dirty="0">
                <a:latin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cs typeface="Times New Roman" panose="02020603050405020304" pitchFamily="18" charset="0"/>
              </a:rPr>
              <a:t>цій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справі</a:t>
            </a:r>
            <a:r>
              <a:rPr lang="ru-RU" sz="2400" dirty="0">
                <a:latin typeface="Times New Roman" panose="02020603050405020304" pitchFamily="18" charset="0"/>
                <a:cs typeface="Times New Roman" panose="02020603050405020304" pitchFamily="18" charset="0"/>
              </a:rPr>
              <a:t> Михайло Драгоманов — </a:t>
            </a:r>
            <a:r>
              <a:rPr lang="ru-RU" sz="2400" dirty="0" err="1">
                <a:latin typeface="Times New Roman" panose="02020603050405020304" pitchFamily="18" charset="0"/>
                <a:cs typeface="Times New Roman" panose="02020603050405020304" pitchFamily="18" charset="0"/>
              </a:rPr>
              <a:t>професор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вчений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засновник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українського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соціалізму</a:t>
            </a:r>
            <a:r>
              <a:rPr lang="ru-RU"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6790757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1243335" y="245188"/>
            <a:ext cx="10291168" cy="2369880"/>
          </a:xfrm>
          <a:prstGeom prst="rect">
            <a:avLst/>
          </a:prstGeom>
          <a:noFill/>
        </p:spPr>
        <p:txBody>
          <a:bodyPr wrap="square" lIns="91440" tIns="45720" rIns="91440" bIns="45720">
            <a:spAutoFit/>
          </a:bodyPr>
          <a:lstStyle/>
          <a:p>
            <a:pPr algn="ctr"/>
            <a:r>
              <a:rPr lang="uk-UA" sz="3600" b="1" dirty="0">
                <a:solidFill>
                  <a:srgbClr val="0000FF"/>
                </a:solidFill>
                <a:effectLst>
                  <a:outerShdw blurRad="38100" dist="38100" dir="2700000" algn="tl">
                    <a:srgbClr val="000000">
                      <a:alpha val="43137"/>
                    </a:srgbClr>
                  </a:outerShdw>
                </a:effectLst>
              </a:rPr>
              <a:t>Хвороба письменниці</a:t>
            </a:r>
            <a:r>
              <a:rPr lang="uk-UA" sz="3600" b="1" dirty="0" smtClean="0">
                <a:solidFill>
                  <a:srgbClr val="0000FF"/>
                </a:solidFill>
                <a:effectLst>
                  <a:outerShdw blurRad="38100" dist="38100" dir="2700000" algn="tl">
                    <a:srgbClr val="000000">
                      <a:alpha val="43137"/>
                    </a:srgbClr>
                  </a:outerShdw>
                </a:effectLst>
              </a:rPr>
              <a:t>.</a:t>
            </a:r>
          </a:p>
          <a:p>
            <a:pPr algn="ctr"/>
            <a:r>
              <a:rPr lang="uk-UA" sz="3600" b="1" dirty="0" smtClean="0">
                <a:solidFill>
                  <a:srgbClr val="0000FF"/>
                </a:solidFill>
                <a:effectLst>
                  <a:outerShdw blurRad="38100" dist="38100" dir="2700000" algn="tl">
                    <a:srgbClr val="000000">
                      <a:alpha val="43137"/>
                    </a:srgbClr>
                  </a:outerShdw>
                </a:effectLst>
              </a:rPr>
              <a:t>Прослуховування подкасту </a:t>
            </a:r>
          </a:p>
          <a:p>
            <a:pPr algn="ctr"/>
            <a:r>
              <a:rPr lang="uk-UA" sz="3600" b="1" dirty="0" smtClean="0">
                <a:solidFill>
                  <a:srgbClr val="0000FF"/>
                </a:solidFill>
                <a:effectLst>
                  <a:outerShdw blurRad="38100" dist="38100" dir="2700000" algn="tl">
                    <a:srgbClr val="000000">
                      <a:alpha val="43137"/>
                    </a:srgbClr>
                  </a:outerShdw>
                </a:effectLst>
              </a:rPr>
              <a:t>у застосунку </a:t>
            </a:r>
            <a:r>
              <a:rPr lang="ru-RU" sz="3600" b="1" dirty="0">
                <a:solidFill>
                  <a:srgbClr val="0000FF"/>
                </a:solidFill>
              </a:rPr>
              <a:t>у </a:t>
            </a:r>
            <a:r>
              <a:rPr lang="en-US" sz="3600" b="1" dirty="0" err="1" smtClean="0">
                <a:solidFill>
                  <a:srgbClr val="0000FF"/>
                </a:solidFill>
              </a:rPr>
              <a:t>Litcom</a:t>
            </a:r>
            <a:r>
              <a:rPr lang="uk-UA" sz="3600" b="1" dirty="0" smtClean="0">
                <a:solidFill>
                  <a:srgbClr val="0000FF"/>
                </a:solidFill>
              </a:rPr>
              <a:t>  </a:t>
            </a:r>
            <a:endParaRPr lang="ru-RU" sz="3600" b="1" dirty="0">
              <a:solidFill>
                <a:srgbClr val="0000FF"/>
              </a:solidFill>
              <a:cs typeface="Aharoni" panose="02010803020104030203" pitchFamily="2" charset="-79"/>
            </a:endParaRPr>
          </a:p>
          <a:p>
            <a:pPr algn="ctr"/>
            <a:r>
              <a:rPr lang="uk-UA" sz="4000" b="1" dirty="0" smtClean="0">
                <a:solidFill>
                  <a:srgbClr val="0000FF"/>
                </a:solidFill>
                <a:effectLst>
                  <a:outerShdw blurRad="38100" dist="38100" dir="2700000" algn="tl">
                    <a:srgbClr val="000000">
                      <a:alpha val="43137"/>
                    </a:srgbClr>
                  </a:outerShdw>
                </a:effectLst>
              </a:rPr>
              <a:t> </a:t>
            </a:r>
            <a:endParaRPr lang="ru-RU" sz="4000" b="1" cap="none" spc="0" dirty="0">
              <a:ln w="10160">
                <a:solidFill>
                  <a:sysClr val="windowText" lastClr="000000"/>
                </a:solidFill>
                <a:prstDash val="solid"/>
              </a:ln>
              <a:solidFill>
                <a:srgbClr val="0000FF"/>
              </a:solidFill>
              <a:effectLst>
                <a:outerShdw blurRad="38100" dist="38100" dir="2700000" algn="tl">
                  <a:srgbClr val="000000">
                    <a:alpha val="43137"/>
                  </a:srgbClr>
                </a:outerShdw>
              </a:effectLst>
            </a:endParaRPr>
          </a:p>
        </p:txBody>
      </p:sp>
      <p:pic>
        <p:nvPicPr>
          <p:cNvPr id="6" name="Picture 2" descr="D:\Загрузки\pexels-stas-knop-5939401-scale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58913" y="2042139"/>
            <a:ext cx="5408641" cy="360576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6388919" y="5647899"/>
            <a:ext cx="4557273" cy="523220"/>
          </a:xfrm>
          <a:prstGeom prst="rect">
            <a:avLst/>
          </a:prstGeom>
        </p:spPr>
        <p:txBody>
          <a:bodyPr wrap="none">
            <a:spAutoFit/>
          </a:bodyPr>
          <a:lstStyle/>
          <a:p>
            <a:r>
              <a:rPr lang="en-US" sz="2800" u="sng" dirty="0">
                <a:hlinkClick r:id="rId4"/>
              </a:rPr>
              <a:t>https://</a:t>
            </a:r>
            <a:r>
              <a:rPr lang="en-US" sz="2800" u="sng" dirty="0" smtClean="0">
                <a:hlinkClick r:id="rId4"/>
              </a:rPr>
              <a:t>litcom.com/post/440</a:t>
            </a:r>
            <a:r>
              <a:rPr lang="ru-RU" sz="2800" u="sng" dirty="0" smtClean="0"/>
              <a:t> </a:t>
            </a:r>
            <a:endParaRPr lang="ru-RU" sz="2800" dirty="0"/>
          </a:p>
        </p:txBody>
      </p:sp>
    </p:spTree>
    <p:extLst>
      <p:ext uri="{BB962C8B-B14F-4D97-AF65-F5344CB8AC3E}">
        <p14:creationId xmlns:p14="http://schemas.microsoft.com/office/powerpoint/2010/main" val="392413614"/>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511039" y="459036"/>
            <a:ext cx="11169922" cy="646331"/>
          </a:xfrm>
          <a:prstGeom prst="rect">
            <a:avLst/>
          </a:prstGeom>
          <a:noFill/>
        </p:spPr>
        <p:txBody>
          <a:bodyPr wrap="square" lIns="91440" tIns="45720" rIns="91440" bIns="45720">
            <a:spAutoFit/>
          </a:bodyPr>
          <a:lstStyle/>
          <a:p>
            <a:pPr algn="ct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Кохання в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житті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Лариси</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Косач </a:t>
            </a: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118723"/>
            <a:ext cx="2517775" cy="3646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AutoShape 4" descr="Перше кохання, розбите серце і почуття до жінки: п'ять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9" name="Picture 5" descr="D:\Загрузки\визуализация\мойс\Lesya-Ukraynka-y-Sergej-Merzhynskyj.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4037057"/>
            <a:ext cx="3820313" cy="2721973"/>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3139440" y="1843941"/>
            <a:ext cx="6740222" cy="400110"/>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Леся </a:t>
            </a:r>
            <a:r>
              <a:rPr lang="ru-RU" sz="2000" dirty="0" err="1">
                <a:latin typeface="Times New Roman" panose="02020603050405020304" pitchFamily="18" charset="0"/>
                <a:cs typeface="Times New Roman" panose="02020603050405020304" pitchFamily="18" charset="0"/>
              </a:rPr>
              <a:t>Українка</a:t>
            </a:r>
            <a:r>
              <a:rPr lang="ru-RU" sz="2000" dirty="0">
                <a:latin typeface="Times New Roman" panose="02020603050405020304" pitchFamily="18" charset="0"/>
                <a:cs typeface="Times New Roman" panose="02020603050405020304" pitchFamily="18" charset="0"/>
              </a:rPr>
              <a:t> часто </a:t>
            </a:r>
            <a:r>
              <a:rPr lang="ru-RU" sz="2000" dirty="0" err="1">
                <a:latin typeface="Times New Roman" panose="02020603050405020304" pitchFamily="18" charset="0"/>
                <a:cs typeface="Times New Roman" panose="02020603050405020304" pitchFamily="18" charset="0"/>
              </a:rPr>
              <a:t>їздила</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лікування</a:t>
            </a:r>
            <a:r>
              <a:rPr lang="ru-RU" sz="2000" dirty="0">
                <a:latin typeface="Times New Roman" panose="02020603050405020304" pitchFamily="18" charset="0"/>
                <a:cs typeface="Times New Roman" panose="02020603050405020304" pitchFamily="18" charset="0"/>
              </a:rPr>
              <a:t> в </a:t>
            </a:r>
            <a:r>
              <a:rPr lang="ru-RU" sz="2000" dirty="0" err="1" smtClean="0">
                <a:latin typeface="Times New Roman" panose="02020603050405020304" pitchFamily="18" charset="0"/>
                <a:cs typeface="Times New Roman" panose="02020603050405020304" pitchFamily="18" charset="0"/>
              </a:rPr>
              <a:t>Крим</a:t>
            </a:r>
            <a:r>
              <a:rPr lang="ru-RU" sz="2000" dirty="0" smtClean="0">
                <a:latin typeface="Times New Roman" panose="02020603050405020304" pitchFamily="18" charset="0"/>
                <a:cs typeface="Times New Roman" panose="02020603050405020304" pitchFamily="18" charset="0"/>
              </a:rPr>
              <a:t>, на Кавказ </a:t>
            </a:r>
            <a:endParaRPr lang="ru-RU" sz="2000"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3139440" y="3000375"/>
            <a:ext cx="8747760" cy="1015663"/>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Вирушаючи на </a:t>
            </a:r>
            <a:r>
              <a:rPr lang="ru-RU" sz="2000" dirty="0" err="1">
                <a:latin typeface="Times New Roman" panose="02020603050405020304" pitchFamily="18" charset="0"/>
                <a:cs typeface="Times New Roman" panose="02020603050405020304" pitchFamily="18" charset="0"/>
              </a:rPr>
              <a:t>лікування</a:t>
            </a:r>
            <a:r>
              <a:rPr lang="ru-RU" sz="2000" dirty="0">
                <a:latin typeface="Times New Roman" panose="02020603050405020304" pitchFamily="18" charset="0"/>
                <a:cs typeface="Times New Roman" panose="02020603050405020304" pitchFamily="18" charset="0"/>
              </a:rPr>
              <a:t> в Ялту 1897 </a:t>
            </a:r>
            <a:r>
              <a:rPr lang="ru-RU" sz="2000" dirty="0" smtClean="0">
                <a:latin typeface="Times New Roman" panose="02020603050405020304" pitchFamily="18" charset="0"/>
                <a:cs typeface="Times New Roman" panose="02020603050405020304" pitchFamily="18" charset="0"/>
              </a:rPr>
              <a:t>року, </a:t>
            </a:r>
            <a:r>
              <a:rPr lang="ru-RU" sz="2000" dirty="0">
                <a:latin typeface="Times New Roman" panose="02020603050405020304" pitchFamily="18" charset="0"/>
                <a:cs typeface="Times New Roman" panose="02020603050405020304" pitchFamily="18" charset="0"/>
              </a:rPr>
              <a:t>Леся </a:t>
            </a:r>
            <a:r>
              <a:rPr lang="ru-RU" sz="2000" dirty="0" err="1">
                <a:latin typeface="Times New Roman" panose="02020603050405020304" pitchFamily="18" charset="0"/>
                <a:cs typeface="Times New Roman" panose="02020603050405020304" pitchFamily="18" charset="0"/>
              </a:rPr>
              <a:t>Українка</a:t>
            </a:r>
            <a:r>
              <a:rPr lang="ru-RU" sz="2000" dirty="0">
                <a:latin typeface="Times New Roman" panose="02020603050405020304" pitchFamily="18" charset="0"/>
                <a:cs typeface="Times New Roman" panose="02020603050405020304" pitchFamily="18" charset="0"/>
              </a:rPr>
              <a:t> й гадки не мала,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знайомство</a:t>
            </a:r>
            <a:r>
              <a:rPr lang="ru-RU" sz="2000" dirty="0">
                <a:latin typeface="Times New Roman" panose="02020603050405020304" pitchFamily="18" charset="0"/>
                <a:cs typeface="Times New Roman" panose="02020603050405020304" pitchFamily="18" charset="0"/>
              </a:rPr>
              <a:t> в курортному </a:t>
            </a:r>
            <a:r>
              <a:rPr lang="ru-RU" sz="2000" dirty="0" err="1">
                <a:latin typeface="Times New Roman" panose="02020603050405020304" pitchFamily="18" charset="0"/>
                <a:cs typeface="Times New Roman" panose="02020603050405020304" pitchFamily="18" charset="0"/>
              </a:rPr>
              <a:t>містечку</a:t>
            </a:r>
            <a:r>
              <a:rPr lang="ru-RU" sz="2000" dirty="0">
                <a:latin typeface="Times New Roman" panose="02020603050405020304" pitchFamily="18" charset="0"/>
                <a:cs typeface="Times New Roman" panose="02020603050405020304" pitchFamily="18" charset="0"/>
              </a:rPr>
              <a:t>  з </a:t>
            </a:r>
            <a:r>
              <a:rPr lang="ru-RU" sz="2000" dirty="0" err="1">
                <a:latin typeface="Times New Roman" panose="02020603050405020304" pitchFamily="18" charset="0"/>
                <a:cs typeface="Times New Roman" panose="02020603050405020304" pitchFamily="18" charset="0"/>
              </a:rPr>
              <a:t>Сергієм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Мержинським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переверне</a:t>
            </a:r>
            <a:r>
              <a:rPr lang="ru-RU" sz="2000" dirty="0">
                <a:latin typeface="Times New Roman" panose="02020603050405020304" pitchFamily="18" charset="0"/>
                <a:cs typeface="Times New Roman" panose="02020603050405020304" pitchFamily="18" charset="0"/>
              </a:rPr>
              <a:t> все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життя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Обидва</a:t>
            </a:r>
            <a:r>
              <a:rPr lang="ru-RU" sz="2000" dirty="0">
                <a:latin typeface="Times New Roman" panose="02020603050405020304" pitchFamily="18" charset="0"/>
                <a:cs typeface="Times New Roman" panose="02020603050405020304" pitchFamily="18" charset="0"/>
              </a:rPr>
              <a:t> в той час </a:t>
            </a:r>
            <a:r>
              <a:rPr lang="ru-RU" sz="2000" dirty="0" err="1">
                <a:latin typeface="Times New Roman" panose="02020603050405020304" pitchFamily="18" charset="0"/>
                <a:cs typeface="Times New Roman" panose="02020603050405020304" pitchFamily="18" charset="0"/>
              </a:rPr>
              <a:t>лікувалися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туберкульозу</a:t>
            </a:r>
            <a:r>
              <a:rPr lang="ru-RU" sz="2000" dirty="0">
                <a:latin typeface="Times New Roman" panose="02020603050405020304" pitchFamily="18" charset="0"/>
                <a:cs typeface="Times New Roman" panose="02020603050405020304" pitchFamily="18" charset="0"/>
              </a:rPr>
              <a:t>.</a:t>
            </a:r>
          </a:p>
        </p:txBody>
      </p:sp>
      <p:sp>
        <p:nvSpPr>
          <p:cNvPr id="12" name="Прямоугольник 11"/>
          <p:cNvSpPr/>
          <p:nvPr/>
        </p:nvSpPr>
        <p:spPr>
          <a:xfrm>
            <a:off x="3983437" y="4274658"/>
            <a:ext cx="8002752" cy="2246769"/>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Він </a:t>
            </a:r>
            <a:r>
              <a:rPr lang="ru-RU" sz="2000" dirty="0" err="1">
                <a:latin typeface="Times New Roman" panose="02020603050405020304" pitchFamily="18" charset="0"/>
                <a:cs typeface="Times New Roman" panose="02020603050405020304" pitchFamily="18" charset="0"/>
              </a:rPr>
              <a:t>бачив</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ній</a:t>
            </a:r>
            <a:r>
              <a:rPr lang="ru-RU" sz="2000" dirty="0">
                <a:latin typeface="Times New Roman" panose="02020603050405020304" pitchFamily="18" charset="0"/>
                <a:cs typeface="Times New Roman" panose="02020603050405020304" pitchFamily="18" charset="0"/>
              </a:rPr>
              <a:t> друга, перш за все, а не </a:t>
            </a:r>
            <a:r>
              <a:rPr lang="ru-RU" sz="2000" dirty="0" err="1">
                <a:latin typeface="Times New Roman" panose="02020603050405020304" pitchFamily="18" charset="0"/>
                <a:cs typeface="Times New Roman" panose="02020603050405020304" pitchFamily="18" charset="0"/>
              </a:rPr>
              <a:t>кохану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жінку</a:t>
            </a:r>
            <a:r>
              <a:rPr lang="ru-RU" sz="2000" dirty="0">
                <a:latin typeface="Times New Roman" panose="02020603050405020304" pitchFamily="18" charset="0"/>
                <a:cs typeface="Times New Roman" panose="02020603050405020304" pitchFamily="18" charset="0"/>
              </a:rPr>
              <a:t>. Проте Леся </a:t>
            </a:r>
            <a:r>
              <a:rPr lang="ru-RU" sz="2000" dirty="0" err="1">
                <a:latin typeface="Times New Roman" panose="02020603050405020304" pitchFamily="18" charset="0"/>
                <a:cs typeface="Times New Roman" panose="02020603050405020304" pitchFamily="18" charset="0"/>
              </a:rPr>
              <a:t>була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безтями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закохана</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Сергія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Тож</a:t>
            </a:r>
            <a:r>
              <a:rPr lang="ru-RU" sz="2000" dirty="0">
                <a:latin typeface="Times New Roman" panose="02020603050405020304" pitchFamily="18" charset="0"/>
                <a:cs typeface="Times New Roman" panose="02020603050405020304" pitchFamily="18" charset="0"/>
              </a:rPr>
              <a:t> 1991 року, коли </a:t>
            </a:r>
            <a:r>
              <a:rPr lang="ru-RU" sz="2000" dirty="0" err="1">
                <a:latin typeface="Times New Roman" panose="02020603050405020304" pitchFamily="18" charset="0"/>
                <a:cs typeface="Times New Roman" panose="02020603050405020304" pitchFamily="18" charset="0"/>
              </a:rPr>
              <a:t>його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здоров’я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різко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погіршилося</a:t>
            </a:r>
            <a:r>
              <a:rPr lang="ru-RU" sz="2000" dirty="0">
                <a:latin typeface="Times New Roman" panose="02020603050405020304" pitchFamily="18" charset="0"/>
                <a:cs typeface="Times New Roman" panose="02020603050405020304" pitchFamily="18" charset="0"/>
              </a:rPr>
              <a:t> вона, </a:t>
            </a:r>
            <a:r>
              <a:rPr lang="ru-RU" sz="2000" dirty="0" err="1">
                <a:latin typeface="Times New Roman" panose="02020603050405020304" pitchFamily="18" charset="0"/>
                <a:cs typeface="Times New Roman" panose="02020603050405020304" pitchFamily="18" charset="0"/>
              </a:rPr>
              <a:t>навіть</a:t>
            </a:r>
            <a:r>
              <a:rPr lang="ru-RU" sz="2000" dirty="0">
                <a:latin typeface="Times New Roman" panose="02020603050405020304" pitchFamily="18" charset="0"/>
                <a:cs typeface="Times New Roman" panose="02020603050405020304" pitchFamily="18" charset="0"/>
              </a:rPr>
              <a:t>, не </a:t>
            </a:r>
            <a:r>
              <a:rPr lang="ru-RU" sz="2000" dirty="0" err="1">
                <a:latin typeface="Times New Roman" panose="02020603050405020304" pitchFamily="18" charset="0"/>
                <a:cs typeface="Times New Roman" panose="02020603050405020304" pitchFamily="18" charset="0"/>
              </a:rPr>
              <a:t>замислюючись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поїхала</a:t>
            </a:r>
            <a:r>
              <a:rPr lang="ru-RU" sz="2000" dirty="0">
                <a:latin typeface="Times New Roman" panose="02020603050405020304" pitchFamily="18" charset="0"/>
                <a:cs typeface="Times New Roman" panose="02020603050405020304" pitchFamily="18" charset="0"/>
              </a:rPr>
              <a:t> до </a:t>
            </a:r>
            <a:r>
              <a:rPr lang="ru-RU" sz="2000" dirty="0" err="1">
                <a:latin typeface="Times New Roman" panose="02020603050405020304" pitchFamily="18" charset="0"/>
                <a:cs typeface="Times New Roman" panose="02020603050405020304" pitchFamily="18" charset="0"/>
              </a:rPr>
              <a:t>Мінська</a:t>
            </a:r>
            <a:r>
              <a:rPr lang="ru-RU" sz="2000" dirty="0">
                <a:latin typeface="Times New Roman" panose="02020603050405020304" pitchFamily="18" charset="0"/>
                <a:cs typeface="Times New Roman" panose="02020603050405020304" pitchFamily="18" charset="0"/>
              </a:rPr>
              <a:t>. Мама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застерігала</a:t>
            </a:r>
            <a:r>
              <a:rPr lang="ru-RU" sz="2000" dirty="0">
                <a:latin typeface="Times New Roman" panose="02020603050405020304" pitchFamily="18" charset="0"/>
                <a:cs typeface="Times New Roman" panose="02020603050405020304" pitchFamily="18" charset="0"/>
              </a:rPr>
              <a:t>, не пускала. Проте Леся не </a:t>
            </a:r>
            <a:r>
              <a:rPr lang="ru-RU" sz="2000" dirty="0" err="1">
                <a:latin typeface="Times New Roman" panose="02020603050405020304" pitchFamily="18" charset="0"/>
                <a:cs typeface="Times New Roman" panose="02020603050405020304" pitchFamily="18" charset="0"/>
              </a:rPr>
              <a:t>відходила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коханого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ні</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хвилину</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однією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найважчих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видалася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ніч</a:t>
            </a:r>
            <a:r>
              <a:rPr lang="ru-RU" sz="2000" dirty="0">
                <a:latin typeface="Times New Roman" panose="02020603050405020304" pitchFamily="18" charset="0"/>
                <a:cs typeface="Times New Roman" panose="02020603050405020304" pitchFamily="18" charset="0"/>
              </a:rPr>
              <a:t> на 18 </a:t>
            </a:r>
            <a:r>
              <a:rPr lang="ru-RU" sz="2000" dirty="0" err="1">
                <a:latin typeface="Times New Roman" panose="02020603050405020304" pitchFamily="18" charset="0"/>
                <a:cs typeface="Times New Roman" panose="02020603050405020304" pitchFamily="18" charset="0"/>
              </a:rPr>
              <a:t>січня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тоді</a:t>
            </a:r>
            <a:r>
              <a:rPr lang="ru-RU" sz="2000" dirty="0">
                <a:latin typeface="Times New Roman" panose="02020603050405020304" pitchFamily="18" charset="0"/>
                <a:cs typeface="Times New Roman" panose="02020603050405020304" pitchFamily="18" charset="0"/>
              </a:rPr>
              <a:t>, коли вона за </a:t>
            </a:r>
            <a:r>
              <a:rPr lang="ru-RU" sz="2000" dirty="0" err="1">
                <a:latin typeface="Times New Roman" panose="02020603050405020304" pitchFamily="18" charset="0"/>
                <a:cs typeface="Times New Roman" panose="02020603050405020304" pitchFamily="18" charset="0"/>
              </a:rPr>
              <a:t>лічені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години</a:t>
            </a:r>
            <a:r>
              <a:rPr lang="ru-RU" sz="2000" dirty="0">
                <a:latin typeface="Times New Roman" panose="02020603050405020304" pitchFamily="18" charset="0"/>
                <a:cs typeface="Times New Roman" panose="02020603050405020304" pitchFamily="18" charset="0"/>
              </a:rPr>
              <a:t> написала поему «Одержима»: «</a:t>
            </a:r>
            <a:r>
              <a:rPr lang="ru-RU" sz="2000" dirty="0" err="1">
                <a:latin typeface="Times New Roman" panose="02020603050405020304" pitchFamily="18" charset="0"/>
                <a:cs typeface="Times New Roman" panose="02020603050405020304" pitchFamily="18" charset="0"/>
              </a:rPr>
              <a:t>Якщо</a:t>
            </a:r>
            <a:r>
              <a:rPr lang="ru-RU" sz="2000" dirty="0">
                <a:latin typeface="Times New Roman" panose="02020603050405020304" pitchFamily="18" charset="0"/>
                <a:cs typeface="Times New Roman" panose="02020603050405020304" pitchFamily="18" charset="0"/>
              </a:rPr>
              <a:t> я </a:t>
            </a:r>
            <a:r>
              <a:rPr lang="ru-RU" sz="2000" dirty="0" err="1">
                <a:latin typeface="Times New Roman" panose="02020603050405020304" pitchFamily="18" charset="0"/>
                <a:cs typeface="Times New Roman" panose="02020603050405020304" pitchFamily="18" charset="0"/>
              </a:rPr>
              <a:t>вже</a:t>
            </a:r>
            <a:r>
              <a:rPr lang="ru-RU" sz="2000" dirty="0">
                <a:latin typeface="Times New Roman" panose="02020603050405020304" pitchFamily="18" charset="0"/>
                <a:cs typeface="Times New Roman" panose="02020603050405020304" pitchFamily="18" charset="0"/>
              </a:rPr>
              <a:t> ту </a:t>
            </a:r>
            <a:r>
              <a:rPr lang="ru-RU" sz="2000" dirty="0" err="1">
                <a:latin typeface="Times New Roman" panose="02020603050405020304" pitchFamily="18" charset="0"/>
                <a:cs typeface="Times New Roman" panose="02020603050405020304" pitchFamily="18" charset="0"/>
              </a:rPr>
              <a:t>ніч</a:t>
            </a:r>
            <a:r>
              <a:rPr lang="ru-RU" sz="2000" dirty="0">
                <a:latin typeface="Times New Roman" panose="02020603050405020304" pitchFamily="18" charset="0"/>
                <a:cs typeface="Times New Roman" panose="02020603050405020304" pitchFamily="18" charset="0"/>
              </a:rPr>
              <a:t> пережила, то </a:t>
            </a:r>
            <a:r>
              <a:rPr lang="ru-RU" sz="2000" dirty="0" err="1">
                <a:latin typeface="Times New Roman" panose="02020603050405020304" pitchFamily="18" charset="0"/>
                <a:cs typeface="Times New Roman" panose="02020603050405020304" pitchFamily="18" charset="0"/>
              </a:rPr>
              <a:t>ще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довго</a:t>
            </a:r>
            <a:r>
              <a:rPr lang="ru-RU" sz="2000" dirty="0">
                <a:latin typeface="Times New Roman" panose="02020603050405020304" pitchFamily="18" charset="0"/>
                <a:cs typeface="Times New Roman" panose="02020603050405020304" pitchFamily="18" charset="0"/>
              </a:rPr>
              <a:t> буду </a:t>
            </a:r>
            <a:r>
              <a:rPr lang="ru-RU" sz="2000" dirty="0" err="1">
                <a:latin typeface="Times New Roman" panose="02020603050405020304" pitchFamily="18" charset="0"/>
                <a:cs typeface="Times New Roman" panose="02020603050405020304" pitchFamily="18" charset="0"/>
              </a:rPr>
              <a:t>жити</a:t>
            </a:r>
            <a:r>
              <a:rPr lang="ru-RU" sz="2000" dirty="0">
                <a:latin typeface="Times New Roman" panose="02020603050405020304" pitchFamily="18" charset="0"/>
                <a:cs typeface="Times New Roman" panose="02020603050405020304" pitchFamily="18" charset="0"/>
              </a:rPr>
              <a:t>». </a:t>
            </a:r>
          </a:p>
        </p:txBody>
      </p:sp>
      <p:pic>
        <p:nvPicPr>
          <p:cNvPr id="24" name="Picture 5" descr="В Криму (Чукурлар) 1897р"/>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19213" y="118723"/>
            <a:ext cx="1966976" cy="2992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2504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style.rotation</p:attrName>
                                        </p:attrNameLst>
                                      </p:cBhvr>
                                      <p:tavLst>
                                        <p:tav tm="0">
                                          <p:val>
                                            <p:fltVal val="720"/>
                                          </p:val>
                                        </p:tav>
                                        <p:tav tm="100000">
                                          <p:val>
                                            <p:fltVal val="0"/>
                                          </p:val>
                                        </p:tav>
                                      </p:tavLst>
                                    </p:anim>
                                    <p:anim calcmode="lin" valueType="num">
                                      <p:cBhvr>
                                        <p:cTn id="9" dur="2000" fill="hold"/>
                                        <p:tgtEl>
                                          <p:spTgt spid="24"/>
                                        </p:tgtEl>
                                        <p:attrNameLst>
                                          <p:attrName>ppt_h</p:attrName>
                                        </p:attrNameLst>
                                      </p:cBhvr>
                                      <p:tavLst>
                                        <p:tav tm="0">
                                          <p:val>
                                            <p:fltVal val="0"/>
                                          </p:val>
                                        </p:tav>
                                        <p:tav tm="100000">
                                          <p:val>
                                            <p:strVal val="#ppt_h"/>
                                          </p:val>
                                        </p:tav>
                                      </p:tavLst>
                                    </p:anim>
                                    <p:anim calcmode="lin" valueType="num">
                                      <p:cBhvr>
                                        <p:cTn id="10" dur="2000" fill="hold"/>
                                        <p:tgtEl>
                                          <p:spTgt spid="2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511039" y="459036"/>
            <a:ext cx="11169922" cy="646331"/>
          </a:xfrm>
          <a:prstGeom prst="rect">
            <a:avLst/>
          </a:prstGeom>
          <a:noFill/>
        </p:spPr>
        <p:txBody>
          <a:bodyPr wrap="square" lIns="91440" tIns="45720" rIns="91440" bIns="45720">
            <a:spAutoFit/>
          </a:bodyPr>
          <a:lstStyle/>
          <a:p>
            <a:pPr algn="ct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Кохання в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житті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Лариси</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Косач </a:t>
            </a: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4" descr="Перше кохання, розбите серце і почуття до жінки: п'ять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Прямоугольник 10"/>
          <p:cNvSpPr/>
          <p:nvPr/>
        </p:nvSpPr>
        <p:spPr>
          <a:xfrm>
            <a:off x="460375" y="1106144"/>
            <a:ext cx="8747760" cy="1015663"/>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Смерть </a:t>
            </a:r>
            <a:r>
              <a:rPr lang="ru-RU" sz="2000" dirty="0" err="1">
                <a:latin typeface="Times New Roman" panose="02020603050405020304" pitchFamily="18" charset="0"/>
                <a:cs typeface="Times New Roman" panose="02020603050405020304" pitchFamily="18" charset="0"/>
              </a:rPr>
              <a:t>Сергія</a:t>
            </a:r>
            <a:r>
              <a:rPr lang="ru-RU" sz="2000" dirty="0">
                <a:latin typeface="Times New Roman" panose="02020603050405020304" pitchFamily="18" charset="0"/>
                <a:cs typeface="Times New Roman" panose="02020603050405020304" pitchFamily="18" charset="0"/>
              </a:rPr>
              <a:t> Леся </a:t>
            </a:r>
            <a:r>
              <a:rPr lang="ru-RU" sz="2000" dirty="0" err="1">
                <a:latin typeface="Times New Roman" panose="02020603050405020304" pitchFamily="18" charset="0"/>
                <a:cs typeface="Times New Roman" panose="02020603050405020304" pitchFamily="18" charset="0"/>
              </a:rPr>
              <a:t>дуже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важко</a:t>
            </a:r>
            <a:r>
              <a:rPr lang="ru-RU" sz="2000" dirty="0">
                <a:latin typeface="Times New Roman" panose="02020603050405020304" pitchFamily="18" charset="0"/>
                <a:cs typeface="Times New Roman" panose="02020603050405020304" pitchFamily="18" charset="0"/>
              </a:rPr>
              <a:t> переживала, до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хвороб </a:t>
            </a:r>
            <a:r>
              <a:rPr lang="ru-RU" sz="2000" dirty="0" err="1">
                <a:latin typeface="Times New Roman" panose="02020603050405020304" pitchFamily="18" charset="0"/>
                <a:cs typeface="Times New Roman" panose="02020603050405020304" pitchFamily="18" charset="0"/>
              </a:rPr>
              <a:t>додався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ще</a:t>
            </a:r>
            <a:r>
              <a:rPr lang="ru-RU" sz="2000" dirty="0">
                <a:latin typeface="Times New Roman" panose="02020603050405020304" pitchFamily="18" charset="0"/>
                <a:cs typeface="Times New Roman" panose="02020603050405020304" pitchFamily="18" charset="0"/>
              </a:rPr>
              <a:t> й </a:t>
            </a:r>
            <a:r>
              <a:rPr lang="ru-RU" sz="2000" dirty="0" err="1">
                <a:latin typeface="Times New Roman" panose="02020603050405020304" pitchFamily="18" charset="0"/>
                <a:cs typeface="Times New Roman" panose="02020603050405020304" pitchFamily="18" charset="0"/>
              </a:rPr>
              <a:t>туберкульоз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легень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Тож</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якось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відволікти</a:t>
            </a:r>
            <a:r>
              <a:rPr lang="ru-RU" sz="2000" dirty="0">
                <a:latin typeface="Times New Roman" panose="02020603050405020304" pitchFamily="18" charset="0"/>
                <a:cs typeface="Times New Roman" panose="02020603050405020304" pitchFamily="18" charset="0"/>
              </a:rPr>
              <a:t> подругу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нестерпних</a:t>
            </a:r>
            <a:r>
              <a:rPr lang="ru-RU" sz="2000" dirty="0">
                <a:latin typeface="Times New Roman" panose="02020603050405020304" pitchFamily="18" charset="0"/>
                <a:cs typeface="Times New Roman" panose="02020603050405020304" pitchFamily="18" charset="0"/>
              </a:rPr>
              <a:t> думок, Ольга </a:t>
            </a:r>
            <a:r>
              <a:rPr lang="ru-RU" sz="2000" dirty="0" err="1">
                <a:latin typeface="Times New Roman" panose="02020603050405020304" pitchFamily="18" charset="0"/>
                <a:cs typeface="Times New Roman" panose="02020603050405020304" pitchFamily="18" charset="0"/>
              </a:rPr>
              <a:t>Кобилянська</a:t>
            </a:r>
            <a:r>
              <a:rPr lang="ru-RU" sz="2000" dirty="0">
                <a:latin typeface="Times New Roman" panose="02020603050405020304" pitchFamily="18" charset="0"/>
                <a:cs typeface="Times New Roman" panose="02020603050405020304" pitchFamily="18" charset="0"/>
              </a:rPr>
              <a:t> запросила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погостювати</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Буковину</a:t>
            </a:r>
            <a:r>
              <a:rPr lang="ru-RU" sz="2000" dirty="0">
                <a:latin typeface="Times New Roman" panose="02020603050405020304" pitchFamily="18" charset="0"/>
                <a:cs typeface="Times New Roman" panose="02020603050405020304" pitchFamily="18" charset="0"/>
              </a:rPr>
              <a:t>. </a:t>
            </a:r>
          </a:p>
        </p:txBody>
      </p:sp>
      <p:sp>
        <p:nvSpPr>
          <p:cNvPr id="12" name="Прямоугольник 11"/>
          <p:cNvSpPr/>
          <p:nvPr/>
        </p:nvSpPr>
        <p:spPr>
          <a:xfrm>
            <a:off x="254319" y="2146945"/>
            <a:ext cx="9762308" cy="1323439"/>
          </a:xfrm>
          <a:prstGeom prst="rect">
            <a:avLst/>
          </a:prstGeom>
        </p:spPr>
        <p:txBody>
          <a:bodyPr wrap="square">
            <a:spAutoFit/>
          </a:bodyPr>
          <a:lstStyle/>
          <a:p>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там, </a:t>
            </a:r>
            <a:r>
              <a:rPr lang="ru-RU" sz="2000" dirty="0" err="1">
                <a:latin typeface="Times New Roman" panose="02020603050405020304" pitchFamily="18" charset="0"/>
                <a:cs typeface="Times New Roman" panose="02020603050405020304" pitchFamily="18" charset="0"/>
              </a:rPr>
              <a:t>поетеса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познайомилася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молодшим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неї</a:t>
            </a:r>
            <a:r>
              <a:rPr lang="ru-RU" sz="2000" dirty="0">
                <a:latin typeface="Times New Roman" panose="02020603050405020304" pitchFamily="18" charset="0"/>
                <a:cs typeface="Times New Roman" panose="02020603050405020304" pitchFamily="18" charset="0"/>
              </a:rPr>
              <a:t> на 9 </a:t>
            </a:r>
            <a:r>
              <a:rPr lang="ru-RU" sz="2000" dirty="0" err="1">
                <a:latin typeface="Times New Roman" panose="02020603050405020304" pitchFamily="18" charset="0"/>
                <a:cs typeface="Times New Roman" panose="02020603050405020304" pitchFamily="18" charset="0"/>
              </a:rPr>
              <a:t>років</a:t>
            </a:r>
            <a:r>
              <a:rPr lang="ru-RU" sz="2000" dirty="0">
                <a:latin typeface="Times New Roman" panose="02020603050405020304" pitchFamily="18" charset="0"/>
                <a:cs typeface="Times New Roman" panose="02020603050405020304" pitchFamily="18" charset="0"/>
              </a:rPr>
              <a:t>, юристом, Климентом </a:t>
            </a:r>
            <a:r>
              <a:rPr lang="ru-RU" sz="2000" dirty="0" err="1">
                <a:latin typeface="Times New Roman" panose="02020603050405020304" pitchFamily="18" charset="0"/>
                <a:cs typeface="Times New Roman" panose="02020603050405020304" pitchFamily="18" charset="0"/>
              </a:rPr>
              <a:t>Квіткою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сподобався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дуже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цікавився</a:t>
            </a:r>
            <a:r>
              <a:rPr lang="ru-RU" sz="2000" dirty="0">
                <a:latin typeface="Times New Roman" panose="02020603050405020304" pitchFamily="18" charset="0"/>
                <a:cs typeface="Times New Roman" panose="02020603050405020304" pitchFamily="18" charset="0"/>
              </a:rPr>
              <a:t> народною </a:t>
            </a:r>
            <a:r>
              <a:rPr lang="ru-RU" sz="2000" dirty="0" err="1">
                <a:latin typeface="Times New Roman" panose="02020603050405020304" pitchFamily="18" charset="0"/>
                <a:cs typeface="Times New Roman" panose="02020603050405020304" pitchFamily="18" charset="0"/>
              </a:rPr>
              <a:t>творчістю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народними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піснями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записував</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цьому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ґрунті</a:t>
            </a:r>
            <a:r>
              <a:rPr lang="ru-RU" sz="2000" dirty="0">
                <a:latin typeface="Times New Roman" panose="02020603050405020304" pitchFamily="18" charset="0"/>
                <a:cs typeface="Times New Roman" panose="02020603050405020304" pitchFamily="18" charset="0"/>
              </a:rPr>
              <a:t> вони і </a:t>
            </a:r>
            <a:r>
              <a:rPr lang="ru-RU" sz="2000" dirty="0" err="1">
                <a:latin typeface="Times New Roman" panose="02020603050405020304" pitchFamily="18" charset="0"/>
                <a:cs typeface="Times New Roman" panose="02020603050405020304" pitchFamily="18" charset="0"/>
              </a:rPr>
              <a:t>зійшлися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Квіточка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або</a:t>
            </a:r>
            <a:r>
              <a:rPr lang="ru-RU" sz="2000" dirty="0">
                <a:latin typeface="Times New Roman" panose="02020603050405020304" pitchFamily="18" charset="0"/>
                <a:cs typeface="Times New Roman" panose="02020603050405020304" pitchFamily="18" charset="0"/>
              </a:rPr>
              <a:t> ж </a:t>
            </a:r>
            <a:r>
              <a:rPr lang="ru-RU" sz="2000" dirty="0" err="1">
                <a:latin typeface="Times New Roman" panose="02020603050405020304" pitchFamily="18" charset="0"/>
                <a:cs typeface="Times New Roman" panose="02020603050405020304" pitchFamily="18" charset="0"/>
              </a:rPr>
              <a:t>Кльоня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так Леся </a:t>
            </a:r>
            <a:r>
              <a:rPr lang="ru-RU" sz="2000" dirty="0" err="1">
                <a:latin typeface="Times New Roman" panose="02020603050405020304" pitchFamily="18" charset="0"/>
                <a:cs typeface="Times New Roman" panose="02020603050405020304" pitchFamily="18" charset="0"/>
              </a:rPr>
              <a:t>називала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Климентія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безтями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був</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неї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закоханий</a:t>
            </a:r>
            <a:r>
              <a:rPr lang="ru-RU" sz="2000" dirty="0">
                <a:latin typeface="Times New Roman" panose="02020603050405020304" pitchFamily="18" charset="0"/>
                <a:cs typeface="Times New Roman" panose="02020603050405020304" pitchFamily="18" charset="0"/>
              </a:rPr>
              <a:t>. </a:t>
            </a:r>
          </a:p>
        </p:txBody>
      </p:sp>
      <p:pic>
        <p:nvPicPr>
          <p:cNvPr id="13" name="Picture 4" descr="з Ольгою Кобилянською 1901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9175" y="160337"/>
            <a:ext cx="2012859" cy="3383294"/>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3713518"/>
            <a:ext cx="4244345" cy="294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Прямоугольник 14"/>
          <p:cNvSpPr/>
          <p:nvPr/>
        </p:nvSpPr>
        <p:spPr>
          <a:xfrm>
            <a:off x="4604341" y="3909032"/>
            <a:ext cx="7586480" cy="2554545"/>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Проте </a:t>
            </a:r>
            <a:r>
              <a:rPr lang="ru-RU" sz="2000" dirty="0" err="1">
                <a:latin typeface="Times New Roman" panose="02020603050405020304" pitchFamily="18" charset="0"/>
                <a:cs typeface="Times New Roman" panose="02020603050405020304" pitchFamily="18" charset="0"/>
              </a:rPr>
              <a:t>рідня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поетеси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була</a:t>
            </a:r>
            <a:r>
              <a:rPr lang="ru-RU" sz="2000" dirty="0">
                <a:latin typeface="Times New Roman" panose="02020603050405020304" pitchFamily="18" charset="0"/>
                <a:cs typeface="Times New Roman" panose="02020603050405020304" pitchFamily="18" charset="0"/>
              </a:rPr>
              <a:t> не в </a:t>
            </a:r>
            <a:r>
              <a:rPr lang="ru-RU" sz="2000" dirty="0" err="1">
                <a:latin typeface="Times New Roman" panose="02020603050405020304" pitchFamily="18" charset="0"/>
                <a:cs typeface="Times New Roman" panose="02020603050405020304" pitchFamily="18" charset="0"/>
              </a:rPr>
              <a:t>захваті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таких </a:t>
            </a:r>
            <a:r>
              <a:rPr lang="ru-RU" sz="2000" dirty="0" err="1">
                <a:latin typeface="Times New Roman" panose="02020603050405020304" pitchFamily="18" charset="0"/>
                <a:cs typeface="Times New Roman" panose="02020603050405020304" pitchFamily="18" charset="0"/>
              </a:rPr>
              <a:t>стосунків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Квітка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жебраком</a:t>
            </a:r>
            <a:r>
              <a:rPr lang="ru-RU" sz="2000" dirty="0">
                <a:latin typeface="Times New Roman" panose="02020603050405020304" pitchFamily="18" charset="0"/>
                <a:cs typeface="Times New Roman" panose="02020603050405020304" pitchFamily="18" charset="0"/>
              </a:rPr>
              <a:t>. Коли </a:t>
            </a:r>
            <a:r>
              <a:rPr lang="ru-RU" sz="2000" dirty="0" err="1">
                <a:latin typeface="Times New Roman" panose="02020603050405020304" pitchFamily="18" charset="0"/>
                <a:cs typeface="Times New Roman" panose="02020603050405020304" pitchFamily="18" charset="0"/>
              </a:rPr>
              <a:t>Климентій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бував</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Косачів</a:t>
            </a:r>
            <a:r>
              <a:rPr lang="ru-RU" sz="2000" dirty="0">
                <a:latin typeface="Times New Roman" panose="02020603050405020304" pitchFamily="18" charset="0"/>
                <a:cs typeface="Times New Roman" panose="02020603050405020304" pitchFamily="18" charset="0"/>
              </a:rPr>
              <a:t>, то </a:t>
            </a:r>
            <a:r>
              <a:rPr lang="ru-RU" sz="2000" dirty="0" err="1">
                <a:latin typeface="Times New Roman" panose="02020603050405020304" pitchFamily="18" charset="0"/>
                <a:cs typeface="Times New Roman" panose="02020603050405020304" pitchFamily="18" charset="0"/>
              </a:rPr>
              <a:t>Олена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Пчілка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відвертала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погляд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нього</a:t>
            </a:r>
            <a:r>
              <a:rPr lang="ru-RU" sz="2000" dirty="0">
                <a:latin typeface="Times New Roman" panose="02020603050405020304" pitchFamily="18" charset="0"/>
                <a:cs typeface="Times New Roman" panose="02020603050405020304" pitchFamily="18" charset="0"/>
              </a:rPr>
              <a:t>, говорила </a:t>
            </a:r>
            <a:r>
              <a:rPr lang="ru-RU" sz="2000" dirty="0" err="1">
                <a:latin typeface="Times New Roman" panose="02020603050405020304" pitchFamily="18" charset="0"/>
                <a:cs typeface="Times New Roman" panose="02020603050405020304" pitchFamily="18" charset="0"/>
              </a:rPr>
              <a:t>крізь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зуби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всіляко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виявляла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своє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невдоволення</a:t>
            </a:r>
            <a:r>
              <a:rPr lang="ru-RU" sz="2000" dirty="0">
                <a:latin typeface="Times New Roman" panose="02020603050405020304" pitchFamily="18" charset="0"/>
                <a:cs typeface="Times New Roman" panose="02020603050405020304" pitchFamily="18" charset="0"/>
              </a:rPr>
              <a:t>. Та попри </a:t>
            </a:r>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1907 року пара </a:t>
            </a:r>
            <a:r>
              <a:rPr lang="ru-RU" sz="2000" dirty="0" err="1">
                <a:latin typeface="Times New Roman" panose="02020603050405020304" pitchFamily="18" charset="0"/>
                <a:cs typeface="Times New Roman" panose="02020603050405020304" pitchFamily="18" charset="0"/>
              </a:rPr>
              <a:t>одружується</a:t>
            </a:r>
            <a:r>
              <a:rPr lang="ru-RU" sz="2000" dirty="0">
                <a:latin typeface="Times New Roman" panose="02020603050405020304" pitchFamily="18" charset="0"/>
                <a:cs typeface="Times New Roman" panose="02020603050405020304" pitchFamily="18" charset="0"/>
              </a:rPr>
              <a:t>: «Справа </a:t>
            </a:r>
            <a:r>
              <a:rPr lang="ru-RU" sz="2000" dirty="0" err="1">
                <a:latin typeface="Times New Roman" panose="02020603050405020304" pitchFamily="18" charset="0"/>
                <a:cs typeface="Times New Roman" panose="02020603050405020304" pitchFamily="18" charset="0"/>
              </a:rPr>
              <a:t>скінчена</a:t>
            </a:r>
            <a:r>
              <a:rPr lang="ru-RU" sz="2000" dirty="0">
                <a:latin typeface="Times New Roman" panose="02020603050405020304" pitchFamily="18" charset="0"/>
                <a:cs typeface="Times New Roman" panose="02020603050405020304" pitchFamily="18" charset="0"/>
              </a:rPr>
              <a:t> - ми </a:t>
            </a:r>
            <a:r>
              <a:rPr lang="ru-RU" sz="2000" dirty="0" err="1">
                <a:latin typeface="Times New Roman" panose="02020603050405020304" pitchFamily="18" charset="0"/>
                <a:cs typeface="Times New Roman" panose="02020603050405020304" pitchFamily="18" charset="0"/>
              </a:rPr>
              <a:t>звінчалися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Знайшли</a:t>
            </a:r>
            <a:r>
              <a:rPr lang="ru-RU" sz="2000" dirty="0">
                <a:latin typeface="Times New Roman" panose="02020603050405020304" pitchFamily="18" charset="0"/>
                <a:cs typeface="Times New Roman" panose="02020603050405020304" pitchFamily="18" charset="0"/>
              </a:rPr>
              <a:t> такого попа,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сам </a:t>
            </a:r>
            <a:r>
              <a:rPr lang="ru-RU" sz="2000" dirty="0" err="1">
                <a:latin typeface="Times New Roman" panose="02020603050405020304" pitchFamily="18" charset="0"/>
                <a:cs typeface="Times New Roman" panose="02020603050405020304" pitchFamily="18" charset="0"/>
              </a:rPr>
              <a:t>порадив</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коротший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спосіб</a:t>
            </a:r>
            <a:r>
              <a:rPr lang="ru-RU" sz="2000" dirty="0">
                <a:latin typeface="Times New Roman" panose="02020603050405020304" pitchFamily="18" charset="0"/>
                <a:cs typeface="Times New Roman" panose="02020603050405020304" pitchFamily="18" charset="0"/>
              </a:rPr>
              <a:t> без </a:t>
            </a:r>
            <a:r>
              <a:rPr lang="ru-RU" sz="2000" dirty="0" err="1">
                <a:latin typeface="Times New Roman" panose="02020603050405020304" pitchFamily="18" charset="0"/>
                <a:cs typeface="Times New Roman" panose="02020603050405020304" pitchFamily="18" charset="0"/>
              </a:rPr>
              <a:t>оглашеній</a:t>
            </a:r>
            <a:r>
              <a:rPr lang="ru-RU" sz="2000" dirty="0">
                <a:latin typeface="Times New Roman" panose="02020603050405020304" pitchFamily="18" charset="0"/>
                <a:cs typeface="Times New Roman" panose="02020603050405020304" pitchFamily="18" charset="0"/>
              </a:rPr>
              <a:t>…Ми не </a:t>
            </a:r>
            <a:r>
              <a:rPr lang="ru-RU" sz="2000" dirty="0" err="1">
                <a:latin typeface="Times New Roman" panose="02020603050405020304" pitchFamily="18" charset="0"/>
                <a:cs typeface="Times New Roman" panose="02020603050405020304" pitchFamily="18" charset="0"/>
              </a:rPr>
              <a:t>запрошували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нікого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крім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свідків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Сподіваюсь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тепер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матимемо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спокій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людей». </a:t>
            </a:r>
          </a:p>
        </p:txBody>
      </p:sp>
    </p:spTree>
    <p:extLst>
      <p:ext uri="{BB962C8B-B14F-4D97-AF65-F5344CB8AC3E}">
        <p14:creationId xmlns:p14="http://schemas.microsoft.com/office/powerpoint/2010/main" val="3624035400"/>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511039" y="459036"/>
            <a:ext cx="11169922" cy="646331"/>
          </a:xfrm>
          <a:prstGeom prst="rect">
            <a:avLst/>
          </a:prstGeom>
          <a:noFill/>
        </p:spPr>
        <p:txBody>
          <a:bodyPr wrap="square" lIns="91440" tIns="45720" rIns="91440" bIns="45720">
            <a:spAutoFit/>
          </a:bodyPr>
          <a:lstStyle/>
          <a:p>
            <a:pPr algn="ct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Останні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дні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Лесі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Українки</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4" descr="Перше кохання, розбите серце і почуття до жінки: п'ять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Прямоугольник 10"/>
          <p:cNvSpPr/>
          <p:nvPr/>
        </p:nvSpPr>
        <p:spPr>
          <a:xfrm>
            <a:off x="460375" y="1106144"/>
            <a:ext cx="8747760" cy="1015663"/>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Смерть </a:t>
            </a:r>
            <a:r>
              <a:rPr lang="ru-RU" sz="2000" dirty="0" err="1">
                <a:latin typeface="Times New Roman" panose="02020603050405020304" pitchFamily="18" charset="0"/>
                <a:cs typeface="Times New Roman" panose="02020603050405020304" pitchFamily="18" charset="0"/>
              </a:rPr>
              <a:t>Сергія</a:t>
            </a:r>
            <a:r>
              <a:rPr lang="ru-RU" sz="2000" dirty="0">
                <a:latin typeface="Times New Roman" panose="02020603050405020304" pitchFamily="18" charset="0"/>
                <a:cs typeface="Times New Roman" panose="02020603050405020304" pitchFamily="18" charset="0"/>
              </a:rPr>
              <a:t> Леся </a:t>
            </a:r>
            <a:r>
              <a:rPr lang="ru-RU" sz="2000" dirty="0" err="1">
                <a:latin typeface="Times New Roman" panose="02020603050405020304" pitchFamily="18" charset="0"/>
                <a:cs typeface="Times New Roman" panose="02020603050405020304" pitchFamily="18" charset="0"/>
              </a:rPr>
              <a:t>дуже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важко</a:t>
            </a:r>
            <a:r>
              <a:rPr lang="ru-RU" sz="2000" dirty="0">
                <a:latin typeface="Times New Roman" panose="02020603050405020304" pitchFamily="18" charset="0"/>
                <a:cs typeface="Times New Roman" panose="02020603050405020304" pitchFamily="18" charset="0"/>
              </a:rPr>
              <a:t> переживала, до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хвороб </a:t>
            </a:r>
            <a:r>
              <a:rPr lang="ru-RU" sz="2000" dirty="0" err="1">
                <a:latin typeface="Times New Roman" panose="02020603050405020304" pitchFamily="18" charset="0"/>
                <a:cs typeface="Times New Roman" panose="02020603050405020304" pitchFamily="18" charset="0"/>
              </a:rPr>
              <a:t>додався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ще</a:t>
            </a:r>
            <a:r>
              <a:rPr lang="ru-RU" sz="2000" dirty="0">
                <a:latin typeface="Times New Roman" panose="02020603050405020304" pitchFamily="18" charset="0"/>
                <a:cs typeface="Times New Roman" panose="02020603050405020304" pitchFamily="18" charset="0"/>
              </a:rPr>
              <a:t> й </a:t>
            </a:r>
            <a:r>
              <a:rPr lang="ru-RU" sz="2000" dirty="0" err="1">
                <a:latin typeface="Times New Roman" panose="02020603050405020304" pitchFamily="18" charset="0"/>
                <a:cs typeface="Times New Roman" panose="02020603050405020304" pitchFamily="18" charset="0"/>
              </a:rPr>
              <a:t>туберкульоз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легень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Тож</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якось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відволікти</a:t>
            </a:r>
            <a:r>
              <a:rPr lang="ru-RU" sz="2000" dirty="0">
                <a:latin typeface="Times New Roman" panose="02020603050405020304" pitchFamily="18" charset="0"/>
                <a:cs typeface="Times New Roman" panose="02020603050405020304" pitchFamily="18" charset="0"/>
              </a:rPr>
              <a:t> подругу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нестерпних</a:t>
            </a:r>
            <a:r>
              <a:rPr lang="ru-RU" sz="2000" dirty="0">
                <a:latin typeface="Times New Roman" panose="02020603050405020304" pitchFamily="18" charset="0"/>
                <a:cs typeface="Times New Roman" panose="02020603050405020304" pitchFamily="18" charset="0"/>
              </a:rPr>
              <a:t> думок, Ольга </a:t>
            </a:r>
            <a:r>
              <a:rPr lang="ru-RU" sz="2000" dirty="0" err="1">
                <a:latin typeface="Times New Roman" panose="02020603050405020304" pitchFamily="18" charset="0"/>
                <a:cs typeface="Times New Roman" panose="02020603050405020304" pitchFamily="18" charset="0"/>
              </a:rPr>
              <a:t>Кобилянська</a:t>
            </a:r>
            <a:r>
              <a:rPr lang="ru-RU" sz="2000" dirty="0">
                <a:latin typeface="Times New Roman" panose="02020603050405020304" pitchFamily="18" charset="0"/>
                <a:cs typeface="Times New Roman" panose="02020603050405020304" pitchFamily="18" charset="0"/>
              </a:rPr>
              <a:t> запросила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погостювати</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Буковину</a:t>
            </a:r>
            <a:r>
              <a:rPr lang="ru-RU" sz="2000" dirty="0">
                <a:latin typeface="Times New Roman" panose="02020603050405020304" pitchFamily="18" charset="0"/>
                <a:cs typeface="Times New Roman" panose="02020603050405020304" pitchFamily="18" charset="0"/>
              </a:rPr>
              <a:t>. </a:t>
            </a:r>
          </a:p>
        </p:txBody>
      </p:sp>
      <p:sp>
        <p:nvSpPr>
          <p:cNvPr id="12" name="Прямоугольник 11"/>
          <p:cNvSpPr/>
          <p:nvPr/>
        </p:nvSpPr>
        <p:spPr>
          <a:xfrm>
            <a:off x="254319" y="2146945"/>
            <a:ext cx="9762308" cy="1323439"/>
          </a:xfrm>
          <a:prstGeom prst="rect">
            <a:avLst/>
          </a:prstGeom>
        </p:spPr>
        <p:txBody>
          <a:bodyPr wrap="square">
            <a:spAutoFit/>
          </a:bodyPr>
          <a:lstStyle/>
          <a:p>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там, </a:t>
            </a:r>
            <a:r>
              <a:rPr lang="ru-RU" sz="2000" dirty="0" err="1">
                <a:latin typeface="Times New Roman" panose="02020603050405020304" pitchFamily="18" charset="0"/>
                <a:cs typeface="Times New Roman" panose="02020603050405020304" pitchFamily="18" charset="0"/>
              </a:rPr>
              <a:t>поетеса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познайомилася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молодшим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неї</a:t>
            </a:r>
            <a:r>
              <a:rPr lang="ru-RU" sz="2000" dirty="0">
                <a:latin typeface="Times New Roman" panose="02020603050405020304" pitchFamily="18" charset="0"/>
                <a:cs typeface="Times New Roman" panose="02020603050405020304" pitchFamily="18" charset="0"/>
              </a:rPr>
              <a:t> на 9 </a:t>
            </a:r>
            <a:r>
              <a:rPr lang="ru-RU" sz="2000" dirty="0" err="1">
                <a:latin typeface="Times New Roman" panose="02020603050405020304" pitchFamily="18" charset="0"/>
                <a:cs typeface="Times New Roman" panose="02020603050405020304" pitchFamily="18" charset="0"/>
              </a:rPr>
              <a:t>років</a:t>
            </a:r>
            <a:r>
              <a:rPr lang="ru-RU" sz="2000" dirty="0">
                <a:latin typeface="Times New Roman" panose="02020603050405020304" pitchFamily="18" charset="0"/>
                <a:cs typeface="Times New Roman" panose="02020603050405020304" pitchFamily="18" charset="0"/>
              </a:rPr>
              <a:t>, юристом, Климентом </a:t>
            </a:r>
            <a:r>
              <a:rPr lang="ru-RU" sz="2000" dirty="0" err="1">
                <a:latin typeface="Times New Roman" panose="02020603050405020304" pitchFamily="18" charset="0"/>
                <a:cs typeface="Times New Roman" panose="02020603050405020304" pitchFamily="18" charset="0"/>
              </a:rPr>
              <a:t>Квіткою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сподобався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дуже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цікавився</a:t>
            </a:r>
            <a:r>
              <a:rPr lang="ru-RU" sz="2000" dirty="0">
                <a:latin typeface="Times New Roman" panose="02020603050405020304" pitchFamily="18" charset="0"/>
                <a:cs typeface="Times New Roman" panose="02020603050405020304" pitchFamily="18" charset="0"/>
              </a:rPr>
              <a:t> народною </a:t>
            </a:r>
            <a:r>
              <a:rPr lang="ru-RU" sz="2000" dirty="0" err="1">
                <a:latin typeface="Times New Roman" panose="02020603050405020304" pitchFamily="18" charset="0"/>
                <a:cs typeface="Times New Roman" panose="02020603050405020304" pitchFamily="18" charset="0"/>
              </a:rPr>
              <a:t>творчістю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народними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піснями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записував</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цьому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ґрунті</a:t>
            </a:r>
            <a:r>
              <a:rPr lang="ru-RU" sz="2000" dirty="0">
                <a:latin typeface="Times New Roman" panose="02020603050405020304" pitchFamily="18" charset="0"/>
                <a:cs typeface="Times New Roman" panose="02020603050405020304" pitchFamily="18" charset="0"/>
              </a:rPr>
              <a:t> вони і </a:t>
            </a:r>
            <a:r>
              <a:rPr lang="ru-RU" sz="2000" dirty="0" err="1">
                <a:latin typeface="Times New Roman" panose="02020603050405020304" pitchFamily="18" charset="0"/>
                <a:cs typeface="Times New Roman" panose="02020603050405020304" pitchFamily="18" charset="0"/>
              </a:rPr>
              <a:t>зійшлися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Квіточка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або</a:t>
            </a:r>
            <a:r>
              <a:rPr lang="ru-RU" sz="2000" dirty="0">
                <a:latin typeface="Times New Roman" panose="02020603050405020304" pitchFamily="18" charset="0"/>
                <a:cs typeface="Times New Roman" panose="02020603050405020304" pitchFamily="18" charset="0"/>
              </a:rPr>
              <a:t> ж </a:t>
            </a:r>
            <a:r>
              <a:rPr lang="ru-RU" sz="2000" dirty="0" err="1">
                <a:latin typeface="Times New Roman" panose="02020603050405020304" pitchFamily="18" charset="0"/>
                <a:cs typeface="Times New Roman" panose="02020603050405020304" pitchFamily="18" charset="0"/>
              </a:rPr>
              <a:t>Кльоня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саме</a:t>
            </a:r>
            <a:r>
              <a:rPr lang="ru-RU" sz="2000" dirty="0">
                <a:latin typeface="Times New Roman" panose="02020603050405020304" pitchFamily="18" charset="0"/>
                <a:cs typeface="Times New Roman" panose="02020603050405020304" pitchFamily="18" charset="0"/>
              </a:rPr>
              <a:t> так Леся </a:t>
            </a:r>
            <a:r>
              <a:rPr lang="ru-RU" sz="2000" dirty="0" err="1">
                <a:latin typeface="Times New Roman" panose="02020603050405020304" pitchFamily="18" charset="0"/>
                <a:cs typeface="Times New Roman" panose="02020603050405020304" pitchFamily="18" charset="0"/>
              </a:rPr>
              <a:t>називала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Климентія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безтями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був</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неї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закоханий</a:t>
            </a:r>
            <a:r>
              <a:rPr lang="ru-RU" sz="2000" dirty="0">
                <a:latin typeface="Times New Roman" panose="02020603050405020304" pitchFamily="18" charset="0"/>
                <a:cs typeface="Times New Roman" panose="02020603050405020304" pitchFamily="18" charset="0"/>
              </a:rPr>
              <a:t>. </a:t>
            </a:r>
          </a:p>
        </p:txBody>
      </p:sp>
      <p:pic>
        <p:nvPicPr>
          <p:cNvPr id="13" name="Picture 4" descr="з Ольгою Кобилянською 1901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9175" y="160337"/>
            <a:ext cx="2012859" cy="3383294"/>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3713518"/>
            <a:ext cx="4244345" cy="294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Прямоугольник 14"/>
          <p:cNvSpPr/>
          <p:nvPr/>
        </p:nvSpPr>
        <p:spPr>
          <a:xfrm>
            <a:off x="4399920" y="3729819"/>
            <a:ext cx="7586480" cy="2554545"/>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Проте </a:t>
            </a:r>
            <a:r>
              <a:rPr lang="ru-RU" sz="2000" dirty="0" err="1">
                <a:latin typeface="Times New Roman" panose="02020603050405020304" pitchFamily="18" charset="0"/>
                <a:cs typeface="Times New Roman" panose="02020603050405020304" pitchFamily="18" charset="0"/>
              </a:rPr>
              <a:t>рідня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поетеси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була</a:t>
            </a:r>
            <a:r>
              <a:rPr lang="ru-RU" sz="2000" dirty="0">
                <a:latin typeface="Times New Roman" panose="02020603050405020304" pitchFamily="18" charset="0"/>
                <a:cs typeface="Times New Roman" panose="02020603050405020304" pitchFamily="18" charset="0"/>
              </a:rPr>
              <a:t> не в </a:t>
            </a:r>
            <a:r>
              <a:rPr lang="ru-RU" sz="2000" dirty="0" err="1">
                <a:latin typeface="Times New Roman" panose="02020603050405020304" pitchFamily="18" charset="0"/>
                <a:cs typeface="Times New Roman" panose="02020603050405020304" pitchFamily="18" charset="0"/>
              </a:rPr>
              <a:t>захваті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таких </a:t>
            </a:r>
            <a:r>
              <a:rPr lang="ru-RU" sz="2000" dirty="0" err="1">
                <a:latin typeface="Times New Roman" panose="02020603050405020304" pitchFamily="18" charset="0"/>
                <a:cs typeface="Times New Roman" panose="02020603050405020304" pitchFamily="18" charset="0"/>
              </a:rPr>
              <a:t>стосунків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Квітка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жебраком</a:t>
            </a:r>
            <a:r>
              <a:rPr lang="ru-RU" sz="2000" dirty="0">
                <a:latin typeface="Times New Roman" panose="02020603050405020304" pitchFamily="18" charset="0"/>
                <a:cs typeface="Times New Roman" panose="02020603050405020304" pitchFamily="18" charset="0"/>
              </a:rPr>
              <a:t>. Коли </a:t>
            </a:r>
            <a:r>
              <a:rPr lang="ru-RU" sz="2000" dirty="0" err="1">
                <a:latin typeface="Times New Roman" panose="02020603050405020304" pitchFamily="18" charset="0"/>
                <a:cs typeface="Times New Roman" panose="02020603050405020304" pitchFamily="18" charset="0"/>
              </a:rPr>
              <a:t>Климентій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бував</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Косачів</a:t>
            </a:r>
            <a:r>
              <a:rPr lang="ru-RU" sz="2000" dirty="0">
                <a:latin typeface="Times New Roman" panose="02020603050405020304" pitchFamily="18" charset="0"/>
                <a:cs typeface="Times New Roman" panose="02020603050405020304" pitchFamily="18" charset="0"/>
              </a:rPr>
              <a:t>, то </a:t>
            </a:r>
            <a:r>
              <a:rPr lang="ru-RU" sz="2000" dirty="0" err="1">
                <a:latin typeface="Times New Roman" panose="02020603050405020304" pitchFamily="18" charset="0"/>
                <a:cs typeface="Times New Roman" panose="02020603050405020304" pitchFamily="18" charset="0"/>
              </a:rPr>
              <a:t>Олена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Пчілка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відвертала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погляд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нього</a:t>
            </a:r>
            <a:r>
              <a:rPr lang="ru-RU" sz="2000" dirty="0">
                <a:latin typeface="Times New Roman" panose="02020603050405020304" pitchFamily="18" charset="0"/>
                <a:cs typeface="Times New Roman" panose="02020603050405020304" pitchFamily="18" charset="0"/>
              </a:rPr>
              <a:t>, говорила </a:t>
            </a:r>
            <a:r>
              <a:rPr lang="ru-RU" sz="2000" dirty="0" err="1">
                <a:latin typeface="Times New Roman" panose="02020603050405020304" pitchFamily="18" charset="0"/>
                <a:cs typeface="Times New Roman" panose="02020603050405020304" pitchFamily="18" charset="0"/>
              </a:rPr>
              <a:t>крізь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зуби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всіляко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виявляла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своє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невдоволення</a:t>
            </a:r>
            <a:r>
              <a:rPr lang="ru-RU" sz="2000" dirty="0">
                <a:latin typeface="Times New Roman" panose="02020603050405020304" pitchFamily="18" charset="0"/>
                <a:cs typeface="Times New Roman" panose="02020603050405020304" pitchFamily="18" charset="0"/>
              </a:rPr>
              <a:t>. Та попри </a:t>
            </a:r>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1907 року пара </a:t>
            </a:r>
            <a:r>
              <a:rPr lang="ru-RU" sz="2000" dirty="0" err="1">
                <a:latin typeface="Times New Roman" panose="02020603050405020304" pitchFamily="18" charset="0"/>
                <a:cs typeface="Times New Roman" panose="02020603050405020304" pitchFamily="18" charset="0"/>
              </a:rPr>
              <a:t>одружується</a:t>
            </a:r>
            <a:r>
              <a:rPr lang="ru-RU" sz="2000" dirty="0">
                <a:latin typeface="Times New Roman" panose="02020603050405020304" pitchFamily="18" charset="0"/>
                <a:cs typeface="Times New Roman" panose="02020603050405020304" pitchFamily="18" charset="0"/>
              </a:rPr>
              <a:t>: «Справа </a:t>
            </a:r>
            <a:r>
              <a:rPr lang="ru-RU" sz="2000" dirty="0" err="1">
                <a:latin typeface="Times New Roman" panose="02020603050405020304" pitchFamily="18" charset="0"/>
                <a:cs typeface="Times New Roman" panose="02020603050405020304" pitchFamily="18" charset="0"/>
              </a:rPr>
              <a:t>скінчена</a:t>
            </a:r>
            <a:r>
              <a:rPr lang="ru-RU" sz="2000" dirty="0">
                <a:latin typeface="Times New Roman" panose="02020603050405020304" pitchFamily="18" charset="0"/>
                <a:cs typeface="Times New Roman" panose="02020603050405020304" pitchFamily="18" charset="0"/>
              </a:rPr>
              <a:t> - ми </a:t>
            </a:r>
            <a:r>
              <a:rPr lang="ru-RU" sz="2000" dirty="0" err="1">
                <a:latin typeface="Times New Roman" panose="02020603050405020304" pitchFamily="18" charset="0"/>
                <a:cs typeface="Times New Roman" panose="02020603050405020304" pitchFamily="18" charset="0"/>
              </a:rPr>
              <a:t>звінчалися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Знайшли</a:t>
            </a:r>
            <a:r>
              <a:rPr lang="ru-RU" sz="2000" dirty="0">
                <a:latin typeface="Times New Roman" panose="02020603050405020304" pitchFamily="18" charset="0"/>
                <a:cs typeface="Times New Roman" panose="02020603050405020304" pitchFamily="18" charset="0"/>
              </a:rPr>
              <a:t> такого попа,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сам </a:t>
            </a:r>
            <a:r>
              <a:rPr lang="ru-RU" sz="2000" dirty="0" err="1">
                <a:latin typeface="Times New Roman" panose="02020603050405020304" pitchFamily="18" charset="0"/>
                <a:cs typeface="Times New Roman" panose="02020603050405020304" pitchFamily="18" charset="0"/>
              </a:rPr>
              <a:t>порадив</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коротший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спосіб</a:t>
            </a:r>
            <a:r>
              <a:rPr lang="ru-RU" sz="2000" dirty="0">
                <a:latin typeface="Times New Roman" panose="02020603050405020304" pitchFamily="18" charset="0"/>
                <a:cs typeface="Times New Roman" panose="02020603050405020304" pitchFamily="18" charset="0"/>
              </a:rPr>
              <a:t> без </a:t>
            </a:r>
            <a:r>
              <a:rPr lang="ru-RU" sz="2000" dirty="0" err="1">
                <a:latin typeface="Times New Roman" panose="02020603050405020304" pitchFamily="18" charset="0"/>
                <a:cs typeface="Times New Roman" panose="02020603050405020304" pitchFamily="18" charset="0"/>
              </a:rPr>
              <a:t>оглашеній</a:t>
            </a:r>
            <a:r>
              <a:rPr lang="ru-RU" sz="2000" dirty="0">
                <a:latin typeface="Times New Roman" panose="02020603050405020304" pitchFamily="18" charset="0"/>
                <a:cs typeface="Times New Roman" panose="02020603050405020304" pitchFamily="18" charset="0"/>
              </a:rPr>
              <a:t>…Ми не </a:t>
            </a:r>
            <a:r>
              <a:rPr lang="ru-RU" sz="2000" dirty="0" err="1">
                <a:latin typeface="Times New Roman" panose="02020603050405020304" pitchFamily="18" charset="0"/>
                <a:cs typeface="Times New Roman" panose="02020603050405020304" pitchFamily="18" charset="0"/>
              </a:rPr>
              <a:t>запрошували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нікого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крім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свідків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Сподіваюсь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тепер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матимемо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спокій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людей». </a:t>
            </a:r>
          </a:p>
        </p:txBody>
      </p:sp>
    </p:spTree>
    <p:extLst>
      <p:ext uri="{BB962C8B-B14F-4D97-AF65-F5344CB8AC3E}">
        <p14:creationId xmlns:p14="http://schemas.microsoft.com/office/powerpoint/2010/main" val="2578499431"/>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511039" y="459036"/>
            <a:ext cx="11169922" cy="646331"/>
          </a:xfrm>
          <a:prstGeom prst="rect">
            <a:avLst/>
          </a:prstGeom>
          <a:noFill/>
        </p:spPr>
        <p:txBody>
          <a:bodyPr wrap="square" lIns="91440" tIns="45720" rIns="91440" bIns="45720">
            <a:spAutoFit/>
          </a:bodyPr>
          <a:lstStyle/>
          <a:p>
            <a:pPr algn="ct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Останні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дні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Лесі</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Українки</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4" descr="Перше кохання, розбите серце і почуття до жінки: п'ять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Прямоугольник 10"/>
          <p:cNvSpPr/>
          <p:nvPr/>
        </p:nvSpPr>
        <p:spPr>
          <a:xfrm>
            <a:off x="1905000" y="1158973"/>
            <a:ext cx="8747760" cy="2554545"/>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З </a:t>
            </a:r>
            <a:r>
              <a:rPr lang="ru-RU" sz="2000" dirty="0" err="1">
                <a:latin typeface="Times New Roman" panose="02020603050405020304" pitchFamily="18" charset="0"/>
                <a:cs typeface="Times New Roman" panose="02020603050405020304" pitchFamily="18" charset="0"/>
              </a:rPr>
              <a:t>усіх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ліків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допомагали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поетесі</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єгипетській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клімат</a:t>
            </a:r>
            <a:r>
              <a:rPr lang="ru-RU" sz="2000" dirty="0">
                <a:latin typeface="Times New Roman" panose="02020603050405020304" pitchFamily="18" charset="0"/>
                <a:cs typeface="Times New Roman" panose="02020603050405020304" pitchFamily="18" charset="0"/>
              </a:rPr>
              <a:t>. Проте, </a:t>
            </a:r>
            <a:r>
              <a:rPr lang="ru-RU" sz="2000" dirty="0" err="1">
                <a:latin typeface="Times New Roman" panose="02020603050405020304" pitchFamily="18" charset="0"/>
                <a:cs typeface="Times New Roman" panose="02020603050405020304" pitchFamily="18" charset="0"/>
              </a:rPr>
              <a:t>сім’ї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щораз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важче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назбирати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необхідну</a:t>
            </a:r>
            <a:r>
              <a:rPr lang="ru-RU" sz="2000" dirty="0">
                <a:latin typeface="Times New Roman" panose="02020603050405020304" pitchFamily="18" charset="0"/>
                <a:cs typeface="Times New Roman" panose="02020603050405020304" pitchFamily="18" charset="0"/>
              </a:rPr>
              <a:t> суму до Африки. Одна Лесина </a:t>
            </a:r>
            <a:r>
              <a:rPr lang="ru-RU" sz="2000" dirty="0" err="1">
                <a:latin typeface="Times New Roman" panose="02020603050405020304" pitchFamily="18" charset="0"/>
                <a:cs typeface="Times New Roman" panose="02020603050405020304" pitchFamily="18" charset="0"/>
              </a:rPr>
              <a:t>поїздка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обходилася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близько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тисячі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рублів</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навіть</a:t>
            </a:r>
            <a:r>
              <a:rPr lang="ru-RU" sz="2000" dirty="0">
                <a:latin typeface="Times New Roman" panose="02020603050405020304" pitchFamily="18" charset="0"/>
                <a:cs typeface="Times New Roman" panose="02020603050405020304" pitchFamily="18" charset="0"/>
              </a:rPr>
              <a:t> 8 </a:t>
            </a:r>
            <a:r>
              <a:rPr lang="ru-RU" sz="2000" dirty="0" err="1">
                <a:latin typeface="Times New Roman" panose="02020603050405020304" pitchFamily="18" charset="0"/>
                <a:cs typeface="Times New Roman" panose="02020603050405020304" pitchFamily="18" charset="0"/>
              </a:rPr>
              <a:t>тисяч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отриманих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покійного</a:t>
            </a:r>
            <a:r>
              <a:rPr lang="ru-RU" sz="2000" dirty="0">
                <a:latin typeface="Times New Roman" panose="02020603050405020304" pitchFamily="18" charset="0"/>
                <a:cs typeface="Times New Roman" panose="02020603050405020304" pitchFamily="18" charset="0"/>
              </a:rPr>
              <a:t> батька </a:t>
            </a:r>
            <a:r>
              <a:rPr lang="ru-RU" sz="2000" dirty="0" err="1">
                <a:latin typeface="Times New Roman" panose="02020603050405020304" pitchFamily="18" charset="0"/>
                <a:cs typeface="Times New Roman" panose="02020603050405020304" pitchFamily="18" charset="0"/>
              </a:rPr>
              <a:t>Климентія</a:t>
            </a:r>
            <a:r>
              <a:rPr lang="ru-RU" sz="2000" dirty="0">
                <a:latin typeface="Times New Roman" panose="02020603050405020304" pitchFamily="18" charset="0"/>
                <a:cs typeface="Times New Roman" panose="02020603050405020304" pitchFamily="18" charset="0"/>
              </a:rPr>
              <a:t> за продаж </a:t>
            </a:r>
            <a:r>
              <a:rPr lang="ru-RU" sz="2000" dirty="0" err="1">
                <a:latin typeface="Times New Roman" panose="02020603050405020304" pitchFamily="18" charset="0"/>
                <a:cs typeface="Times New Roman" panose="02020603050405020304" pitchFamily="18" charset="0"/>
              </a:rPr>
              <a:t>маєтку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розійшлися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миттєво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Подружжя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відмовилося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фінансової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допомоги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Косачів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тож</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останні</a:t>
            </a:r>
            <a:r>
              <a:rPr lang="ru-RU" sz="2000" dirty="0">
                <a:latin typeface="Times New Roman" panose="02020603050405020304" pitchFamily="18" charset="0"/>
                <a:cs typeface="Times New Roman" panose="02020603050405020304" pitchFamily="18" charset="0"/>
              </a:rPr>
              <a:t> роки </a:t>
            </a:r>
            <a:r>
              <a:rPr lang="ru-RU" sz="2000" dirty="0" err="1">
                <a:latin typeface="Times New Roman" panose="02020603050405020304" pitchFamily="18" charset="0"/>
                <a:cs typeface="Times New Roman" panose="02020603050405020304" pitchFamily="18" charset="0"/>
              </a:rPr>
              <a:t>життя</a:t>
            </a:r>
            <a:r>
              <a:rPr lang="ru-RU" sz="2000" dirty="0">
                <a:latin typeface="Times New Roman" panose="02020603050405020304" pitchFamily="18" charset="0"/>
                <a:cs typeface="Times New Roman" panose="02020603050405020304" pitchFamily="18" charset="0"/>
              </a:rPr>
              <a:t> Леся </a:t>
            </a:r>
            <a:r>
              <a:rPr lang="ru-RU" sz="2000" dirty="0" err="1">
                <a:latin typeface="Times New Roman" panose="02020603050405020304" pitchFamily="18" charset="0"/>
                <a:cs typeface="Times New Roman" panose="02020603050405020304" pitchFamily="18" charset="0"/>
              </a:rPr>
              <a:t>Українка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бралася</a:t>
            </a:r>
            <a:r>
              <a:rPr lang="ru-RU" sz="2000" dirty="0">
                <a:latin typeface="Times New Roman" panose="02020603050405020304" pitchFamily="18" charset="0"/>
                <a:cs typeface="Times New Roman" panose="02020603050405020304" pitchFamily="18" charset="0"/>
              </a:rPr>
              <a:t> за </a:t>
            </a:r>
            <a:r>
              <a:rPr lang="ru-RU" sz="2000" dirty="0" err="1">
                <a:latin typeface="Times New Roman" panose="02020603050405020304" pitchFamily="18" charset="0"/>
                <a:cs typeface="Times New Roman" panose="02020603050405020304" pitchFamily="18" charset="0"/>
              </a:rPr>
              <a:t>переклади</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займалася</a:t>
            </a:r>
            <a:r>
              <a:rPr lang="ru-RU" sz="2000" dirty="0">
                <a:latin typeface="Times New Roman" panose="02020603050405020304" pitchFamily="18" charset="0"/>
                <a:cs typeface="Times New Roman" panose="02020603050405020304" pitchFamily="18" charset="0"/>
              </a:rPr>
              <a:t> репетиторством. По </a:t>
            </a:r>
            <a:r>
              <a:rPr lang="ru-RU" sz="2000" dirty="0" err="1">
                <a:latin typeface="Times New Roman" panose="02020603050405020304" pitchFamily="18" charset="0"/>
                <a:cs typeface="Times New Roman" panose="02020603050405020304" pitchFamily="18" charset="0"/>
              </a:rPr>
              <a:t>допомогу</a:t>
            </a:r>
            <a:r>
              <a:rPr lang="ru-RU" sz="2000" dirty="0">
                <a:latin typeface="Times New Roman" panose="02020603050405020304" pitchFamily="18" charset="0"/>
                <a:cs typeface="Times New Roman" panose="02020603050405020304" pitchFamily="18" charset="0"/>
              </a:rPr>
              <a:t> до </a:t>
            </a:r>
            <a:r>
              <a:rPr lang="ru-RU" sz="2000" dirty="0" err="1">
                <a:latin typeface="Times New Roman" panose="02020603050405020304" pitchFamily="18" charset="0"/>
                <a:cs typeface="Times New Roman" panose="02020603050405020304" pitchFamily="18" charset="0"/>
              </a:rPr>
              <a:t>благодійників</a:t>
            </a:r>
            <a:r>
              <a:rPr lang="ru-RU" sz="2000" dirty="0">
                <a:latin typeface="Times New Roman" panose="02020603050405020304" pitchFamily="18" charset="0"/>
                <a:cs typeface="Times New Roman" panose="02020603050405020304" pitchFamily="18" charset="0"/>
              </a:rPr>
              <a:t> не </a:t>
            </a:r>
            <a:r>
              <a:rPr lang="ru-RU" sz="2000" dirty="0" err="1">
                <a:latin typeface="Times New Roman" panose="02020603050405020304" pitchFamily="18" charset="0"/>
                <a:cs typeface="Times New Roman" panose="02020603050405020304" pitchFamily="18" charset="0"/>
              </a:rPr>
              <a:t>зверталася</a:t>
            </a:r>
            <a:r>
              <a:rPr lang="ru-RU" sz="2000" dirty="0">
                <a:latin typeface="Times New Roman" panose="02020603050405020304" pitchFamily="18" charset="0"/>
                <a:cs typeface="Times New Roman" panose="02020603050405020304" pitchFamily="18" charset="0"/>
              </a:rPr>
              <a:t>. Вона </a:t>
            </a:r>
            <a:r>
              <a:rPr lang="ru-RU" sz="2000" dirty="0" err="1">
                <a:latin typeface="Times New Roman" panose="02020603050405020304" pitchFamily="18" charset="0"/>
                <a:cs typeface="Times New Roman" panose="02020603050405020304" pitchFamily="18" charset="0"/>
              </a:rPr>
              <a:t>принципово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ніколи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нічого</a:t>
            </a:r>
            <a:r>
              <a:rPr lang="ru-RU" sz="2000" dirty="0">
                <a:latin typeface="Times New Roman" panose="02020603050405020304" pitchFamily="18" charset="0"/>
                <a:cs typeface="Times New Roman" panose="02020603050405020304" pitchFamily="18" charset="0"/>
              </a:rPr>
              <a:t> не просила. </a:t>
            </a:r>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життєвим</a:t>
            </a:r>
            <a:r>
              <a:rPr lang="ru-RU" sz="2000" dirty="0">
                <a:latin typeface="Times New Roman" panose="02020603050405020304" pitchFamily="18" charset="0"/>
                <a:cs typeface="Times New Roman" panose="02020603050405020304" pitchFamily="18" charset="0"/>
              </a:rPr>
              <a:t> правилом. 		</a:t>
            </a:r>
          </a:p>
        </p:txBody>
      </p:sp>
      <p:sp>
        <p:nvSpPr>
          <p:cNvPr id="15" name="Прямоугольник 14"/>
          <p:cNvSpPr/>
          <p:nvPr/>
        </p:nvSpPr>
        <p:spPr>
          <a:xfrm>
            <a:off x="2019075" y="4170642"/>
            <a:ext cx="7586480" cy="1015663"/>
          </a:xfrm>
          <a:prstGeom prst="rect">
            <a:avLst/>
          </a:prstGeom>
        </p:spPr>
        <p:txBody>
          <a:bodyPr wrap="square">
            <a:spAutoFit/>
          </a:bodyPr>
          <a:lstStyle/>
          <a:p>
            <a:r>
              <a:rPr lang="ru-RU" sz="2000" dirty="0" err="1">
                <a:latin typeface="Times New Roman" panose="02020603050405020304" pitchFamily="18" charset="0"/>
                <a:cs typeface="Times New Roman" panose="02020603050405020304" pitchFamily="18" charset="0"/>
              </a:rPr>
              <a:t>Якраз</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Кутаїсі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письменниця</a:t>
            </a:r>
            <a:r>
              <a:rPr lang="ru-RU" sz="2000" dirty="0">
                <a:latin typeface="Times New Roman" panose="02020603050405020304" pitchFamily="18" charset="0"/>
                <a:cs typeface="Times New Roman" panose="02020603050405020304" pitchFamily="18" charset="0"/>
              </a:rPr>
              <a:t> за 10 </a:t>
            </a:r>
            <a:r>
              <a:rPr lang="ru-RU" sz="2000" dirty="0" err="1">
                <a:latin typeface="Times New Roman" panose="02020603050405020304" pitchFamily="18" charset="0"/>
                <a:cs typeface="Times New Roman" panose="02020603050405020304" pitchFamily="18" charset="0"/>
              </a:rPr>
              <a:t>днів</a:t>
            </a:r>
            <a:r>
              <a:rPr lang="ru-RU" sz="2000" dirty="0">
                <a:latin typeface="Times New Roman" panose="02020603050405020304" pitchFamily="18" charset="0"/>
                <a:cs typeface="Times New Roman" panose="02020603050405020304" pitchFamily="18" charset="0"/>
              </a:rPr>
              <a:t> створила </a:t>
            </a:r>
            <a:r>
              <a:rPr lang="ru-RU" sz="2000" dirty="0" err="1">
                <a:latin typeface="Times New Roman" panose="02020603050405020304" pitchFamily="18" charset="0"/>
                <a:cs typeface="Times New Roman" panose="02020603050405020304" pitchFamily="18" charset="0"/>
              </a:rPr>
              <a:t>легендарну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Лісову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пісню</a:t>
            </a:r>
            <a:r>
              <a:rPr lang="ru-RU" sz="2000" dirty="0">
                <a:latin typeface="Times New Roman" panose="02020603050405020304" pitchFamily="18" charset="0"/>
                <a:cs typeface="Times New Roman" panose="02020603050405020304" pitchFamily="18" charset="0"/>
              </a:rPr>
              <a:t>». Писала «</a:t>
            </a:r>
            <a:r>
              <a:rPr lang="ru-RU" sz="2000" dirty="0" err="1">
                <a:latin typeface="Times New Roman" panose="02020603050405020304" pitchFamily="18" charset="0"/>
                <a:cs typeface="Times New Roman" panose="02020603050405020304" pitchFamily="18" charset="0"/>
              </a:rPr>
              <a:t>шалено</a:t>
            </a:r>
            <a:r>
              <a:rPr lang="ru-RU" sz="2000" dirty="0">
                <a:latin typeface="Times New Roman" panose="02020603050405020304" pitchFamily="18" charset="0"/>
                <a:cs typeface="Times New Roman" panose="02020603050405020304" pitchFamily="18" charset="0"/>
              </a:rPr>
              <a:t>», «з </a:t>
            </a:r>
            <a:r>
              <a:rPr lang="ru-RU" sz="2000" dirty="0" err="1">
                <a:latin typeface="Times New Roman" panose="02020603050405020304" pitchFamily="18" charset="0"/>
                <a:cs typeface="Times New Roman" panose="02020603050405020304" pitchFamily="18" charset="0"/>
              </a:rPr>
              <a:t>безсонням</a:t>
            </a:r>
            <a:r>
              <a:rPr lang="ru-RU" sz="2000" dirty="0">
                <a:latin typeface="Times New Roman" panose="02020603050405020304" pitchFamily="18" charset="0"/>
                <a:cs typeface="Times New Roman" panose="02020603050405020304" pitchFamily="18" charset="0"/>
              </a:rPr>
              <a:t>», «з </a:t>
            </a:r>
            <a:r>
              <a:rPr lang="ru-RU" sz="2000" dirty="0" err="1">
                <a:latin typeface="Times New Roman" panose="02020603050405020304" pitchFamily="18" charset="0"/>
                <a:cs typeface="Times New Roman" panose="02020603050405020304" pitchFamily="18" charset="0"/>
              </a:rPr>
              <a:t>маніакальним</a:t>
            </a:r>
            <a:r>
              <a:rPr lang="ru-RU" sz="2000" dirty="0">
                <a:latin typeface="Times New Roman" panose="02020603050405020304" pitchFamily="18" charset="0"/>
                <a:cs typeface="Times New Roman" panose="02020603050405020304" pitchFamily="18" charset="0"/>
              </a:rPr>
              <a:t> станом </a:t>
            </a:r>
            <a:r>
              <a:rPr lang="ru-RU" sz="2000" dirty="0" err="1">
                <a:latin typeface="Times New Roman" panose="02020603050405020304" pitchFamily="18" charset="0"/>
                <a:cs typeface="Times New Roman" panose="02020603050405020304" pitchFamily="18" charset="0"/>
              </a:rPr>
              <a:t>душі</a:t>
            </a:r>
            <a:r>
              <a:rPr lang="ru-RU" sz="2000" dirty="0">
                <a:latin typeface="Times New Roman" panose="02020603050405020304" pitchFamily="18" charset="0"/>
                <a:cs typeface="Times New Roman" panose="02020603050405020304" pitchFamily="18" charset="0"/>
              </a:rPr>
              <a:t>», до «</a:t>
            </a:r>
            <a:r>
              <a:rPr lang="ru-RU" sz="2000" dirty="0" err="1">
                <a:latin typeface="Times New Roman" panose="02020603050405020304" pitchFamily="18" charset="0"/>
                <a:cs typeface="Times New Roman" panose="02020603050405020304" pitchFamily="18" charset="0"/>
              </a:rPr>
              <a:t>фізичного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виснаження</a:t>
            </a:r>
            <a:r>
              <a:rPr lang="ru-RU"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87480572"/>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4" descr="Перше кохання, розбите серце і почуття до жінки: п'ять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Прямоугольник 11"/>
          <p:cNvSpPr/>
          <p:nvPr/>
        </p:nvSpPr>
        <p:spPr>
          <a:xfrm>
            <a:off x="511039" y="459036"/>
            <a:ext cx="11169922" cy="1754326"/>
          </a:xfrm>
          <a:prstGeom prst="rect">
            <a:avLst/>
          </a:prstGeom>
          <a:noFill/>
        </p:spPr>
        <p:txBody>
          <a:bodyPr wrap="square" lIns="91440" tIns="45720" rIns="91440" bIns="45720">
            <a:spAutoFit/>
          </a:bodyPr>
          <a:lstStyle/>
          <a:p>
            <a:pPr algn="ct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Перегляд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буктрейлера</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сучасного</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мультфільму</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Мавка</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Режисери</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Олександра</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Рубан , Олег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Маламуж</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2021р.)</a:t>
            </a:r>
          </a:p>
        </p:txBody>
      </p:sp>
      <p:sp>
        <p:nvSpPr>
          <p:cNvPr id="7" name="Прямоугольник 6"/>
          <p:cNvSpPr/>
          <p:nvPr/>
        </p:nvSpPr>
        <p:spPr>
          <a:xfrm>
            <a:off x="6695955" y="2911606"/>
            <a:ext cx="4772397"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hlinkClick r:id="rId3"/>
              </a:rPr>
              <a:t>https://</a:t>
            </a:r>
            <a:r>
              <a:rPr lang="en-US" sz="2800" dirty="0" smtClean="0">
                <a:latin typeface="Times New Roman" panose="02020603050405020304" pitchFamily="18" charset="0"/>
                <a:cs typeface="Times New Roman" panose="02020603050405020304" pitchFamily="18" charset="0"/>
                <a:hlinkClick r:id="rId3"/>
              </a:rPr>
              <a:t>youtu.be/effkoBQqm7g</a:t>
            </a:r>
            <a:r>
              <a:rPr lang="ru-RU"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998" y="2637879"/>
            <a:ext cx="6322957" cy="3227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2796788"/>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511039" y="459036"/>
            <a:ext cx="11169922" cy="646331"/>
          </a:xfrm>
          <a:prstGeom prst="rect">
            <a:avLst/>
          </a:prstGeom>
          <a:noFill/>
        </p:spPr>
        <p:txBody>
          <a:bodyPr wrap="square" lIns="91440" tIns="45720" rIns="91440" bIns="45720">
            <a:spAutoFit/>
          </a:bodyPr>
          <a:lstStyle/>
          <a:p>
            <a:pPr algn="ct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Вправа «Я так </a:t>
            </a:r>
            <a:r>
              <a:rPr lang="ru-RU" sz="36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вважаю</a:t>
            </a:r>
            <a:r>
              <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graphicFrame>
        <p:nvGraphicFramePr>
          <p:cNvPr id="12" name="Схема 11"/>
          <p:cNvGraphicFramePr/>
          <p:nvPr>
            <p:extLst>
              <p:ext uri="{D42A27DB-BD31-4B8C-83A1-F6EECF244321}">
                <p14:modId xmlns:p14="http://schemas.microsoft.com/office/powerpoint/2010/main" val="2670741254"/>
              </p:ext>
            </p:extLst>
          </p:nvPr>
        </p:nvGraphicFramePr>
        <p:xfrm>
          <a:off x="2063932" y="1342685"/>
          <a:ext cx="7684634" cy="50973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9050" y="459036"/>
            <a:ext cx="2450807" cy="398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2062204"/>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5" name="AutoShape 2" descr="Эмоции, здоровье, состояния - Психологос"/>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6" name="AutoShape 4" descr="Эмоции, здоровье, состояния - Психологос"/>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2" descr="Фільм &quot;Меланхолійний вальс&quot; (&quot;Melancholic Waltz&quot;) - дивитися онлайн  безкоштовно і легально на MEGOGO.NE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2" descr="Камінний хрест (фільм) — Вікіпедія"/>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 name="Прямоугольник 1"/>
          <p:cNvSpPr/>
          <p:nvPr/>
        </p:nvSpPr>
        <p:spPr>
          <a:xfrm>
            <a:off x="4000842" y="308584"/>
            <a:ext cx="8043112" cy="3416320"/>
          </a:xfrm>
          <a:prstGeom prst="rect">
            <a:avLst/>
          </a:prstGeom>
        </p:spPr>
        <p:txBody>
          <a:bodyPr wrap="square">
            <a:spAutoFit/>
          </a:bodyPr>
          <a:lstStyle/>
          <a:p>
            <a:r>
              <a:rPr lang="ru-RU" sz="2400" dirty="0" smtClean="0">
                <a:latin typeface="Times New Roman" panose="02020603050405020304" pitchFamily="18" charset="0"/>
                <a:cs typeface="Times New Roman" panose="02020603050405020304" pitchFamily="18" charset="0"/>
              </a:rPr>
              <a:t>З </a:t>
            </a:r>
            <a:r>
              <a:rPr lang="ru-RU" sz="2400" dirty="0" err="1">
                <a:latin typeface="Times New Roman" panose="02020603050405020304" pitchFamily="18" charset="0"/>
                <a:cs typeface="Times New Roman" panose="02020603050405020304" pitchFamily="18" charset="0"/>
              </a:rPr>
              <a:t>кожним</a:t>
            </a:r>
            <a:r>
              <a:rPr lang="ru-RU" sz="2400" dirty="0">
                <a:latin typeface="Times New Roman" panose="02020603050405020304" pitchFamily="18" charset="0"/>
                <a:cs typeface="Times New Roman" panose="02020603050405020304" pitchFamily="18" charset="0"/>
              </a:rPr>
              <a:t> днем </a:t>
            </a:r>
            <a:r>
              <a:rPr lang="ru-RU" sz="2400" dirty="0" err="1">
                <a:latin typeface="Times New Roman" panose="02020603050405020304" pitchFamily="18" charset="0"/>
                <a:cs typeface="Times New Roman" panose="02020603050405020304" pitchFamily="18" charset="0"/>
              </a:rPr>
              <a:t>поетеса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почувалася</a:t>
            </a:r>
            <a:r>
              <a:rPr lang="ru-RU" sz="2400" dirty="0">
                <a:latin typeface="Times New Roman" panose="02020603050405020304" pitchFamily="18" charset="0"/>
                <a:cs typeface="Times New Roman" panose="02020603050405020304" pitchFamily="18" charset="0"/>
              </a:rPr>
              <a:t> все </a:t>
            </a:r>
            <a:r>
              <a:rPr lang="ru-RU" sz="2400" dirty="0" err="1">
                <a:latin typeface="Times New Roman" panose="02020603050405020304" pitchFamily="18" charset="0"/>
                <a:cs typeface="Times New Roman" panose="02020603050405020304" pitchFamily="18" charset="0"/>
              </a:rPr>
              <a:t>гірше</a:t>
            </a:r>
            <a:r>
              <a:rPr lang="ru-RU" sz="2400" dirty="0">
                <a:latin typeface="Times New Roman" panose="02020603050405020304" pitchFamily="18" charset="0"/>
                <a:cs typeface="Times New Roman" panose="02020603050405020304" pitchFamily="18" charset="0"/>
              </a:rPr>
              <a:t>. За </a:t>
            </a:r>
            <a:r>
              <a:rPr lang="ru-RU" sz="2400" dirty="0" err="1">
                <a:latin typeface="Times New Roman" panose="02020603050405020304" pitchFamily="18" charset="0"/>
                <a:cs typeface="Times New Roman" panose="02020603050405020304" pitchFamily="18" charset="0"/>
              </a:rPr>
              <a:t>останній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рік</a:t>
            </a:r>
            <a:r>
              <a:rPr lang="ru-RU" sz="2400" dirty="0">
                <a:latin typeface="Times New Roman" panose="02020603050405020304" pitchFamily="18" charset="0"/>
                <a:cs typeface="Times New Roman" panose="02020603050405020304" pitchFamily="18" charset="0"/>
              </a:rPr>
              <a:t> вона </a:t>
            </a:r>
            <a:r>
              <a:rPr lang="ru-RU" sz="2400" dirty="0" err="1">
                <a:latin typeface="Times New Roman" panose="02020603050405020304" pitchFamily="18" charset="0"/>
                <a:cs typeface="Times New Roman" panose="02020603050405020304" pitchFamily="18" charset="0"/>
              </a:rPr>
              <a:t>втратила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понад</a:t>
            </a:r>
            <a:r>
              <a:rPr lang="ru-RU" sz="2400" dirty="0">
                <a:latin typeface="Times New Roman" panose="02020603050405020304" pitchFamily="18" charset="0"/>
                <a:cs typeface="Times New Roman" panose="02020603050405020304" pitchFamily="18" charset="0"/>
              </a:rPr>
              <a:t> 10 </a:t>
            </a:r>
            <a:r>
              <a:rPr lang="ru-RU" sz="2400" dirty="0" err="1">
                <a:latin typeface="Times New Roman" panose="02020603050405020304" pitchFamily="18" charset="0"/>
                <a:cs typeface="Times New Roman" panose="02020603050405020304" pitchFamily="18" charset="0"/>
              </a:rPr>
              <a:t>кілограм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Відтак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навіть</a:t>
            </a:r>
            <a:r>
              <a:rPr lang="ru-RU" sz="2400" dirty="0">
                <a:latin typeface="Times New Roman" panose="02020603050405020304" pitchFamily="18" charset="0"/>
                <a:cs typeface="Times New Roman" panose="02020603050405020304" pitchFamily="18" charset="0"/>
              </a:rPr>
              <a:t> на </a:t>
            </a:r>
            <a:r>
              <a:rPr lang="ru-RU" sz="2400" dirty="0" err="1">
                <a:latin typeface="Times New Roman" panose="02020603050405020304" pitchFamily="18" charset="0"/>
                <a:cs typeface="Times New Roman" panose="02020603050405020304" pitchFamily="18" charset="0"/>
              </a:rPr>
              <a:t>розчісування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волосся</a:t>
            </a:r>
            <a:r>
              <a:rPr lang="ru-RU" sz="2400" dirty="0">
                <a:latin typeface="Times New Roman" panose="02020603050405020304" pitchFamily="18" charset="0"/>
                <a:cs typeface="Times New Roman" panose="02020603050405020304" pitchFamily="18" charset="0"/>
              </a:rPr>
              <a:t> у </a:t>
            </a:r>
            <a:r>
              <a:rPr lang="ru-RU" sz="2400" dirty="0" err="1">
                <a:latin typeface="Times New Roman" panose="02020603050405020304" pitchFamily="18" charset="0"/>
                <a:cs typeface="Times New Roman" panose="02020603050405020304" pitchFamily="18" charset="0"/>
              </a:rPr>
              <a:t>неї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ледь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вистачало</a:t>
            </a:r>
            <a:r>
              <a:rPr lang="ru-RU" sz="2400" dirty="0">
                <a:latin typeface="Times New Roman" panose="02020603050405020304" pitchFamily="18" charset="0"/>
                <a:cs typeface="Times New Roman" panose="02020603050405020304" pitchFamily="18" charset="0"/>
              </a:rPr>
              <a:t> сил: «</a:t>
            </a:r>
            <a:r>
              <a:rPr lang="ru-RU" sz="2400" dirty="0" err="1">
                <a:latin typeface="Times New Roman" panose="02020603050405020304" pitchFamily="18" charset="0"/>
                <a:cs typeface="Times New Roman" panose="02020603050405020304" pitchFamily="18" charset="0"/>
              </a:rPr>
              <a:t>Найтяжчою</a:t>
            </a:r>
            <a:r>
              <a:rPr lang="ru-RU" sz="2400" dirty="0">
                <a:latin typeface="Times New Roman" panose="02020603050405020304" pitchFamily="18" charset="0"/>
                <a:cs typeface="Times New Roman" panose="02020603050405020304" pitchFamily="18" charset="0"/>
              </a:rPr>
              <a:t> є для мене процедура </a:t>
            </a:r>
            <a:r>
              <a:rPr lang="ru-RU" sz="2400" dirty="0" err="1">
                <a:latin typeface="Times New Roman" panose="02020603050405020304" pitchFamily="18" charset="0"/>
                <a:cs typeface="Times New Roman" panose="02020603050405020304" pitchFamily="18" charset="0"/>
              </a:rPr>
              <a:t>вкладатися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спати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потребує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певних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рухів</a:t>
            </a:r>
            <a:r>
              <a:rPr lang="ru-RU" sz="2400" dirty="0">
                <a:latin typeface="Times New Roman" panose="02020603050405020304" pitchFamily="18" charset="0"/>
                <a:cs typeface="Times New Roman" panose="02020603050405020304" pitchFamily="18" charset="0"/>
              </a:rPr>
              <a:t> руками і ногами, а </a:t>
            </a:r>
            <a:r>
              <a:rPr lang="ru-RU" sz="2400" dirty="0" err="1">
                <a:latin typeface="Times New Roman" panose="02020603050405020304" pitchFamily="18" charset="0"/>
                <a:cs typeface="Times New Roman" panose="02020603050405020304" pitchFamily="18" charset="0"/>
              </a:rPr>
              <a:t>потім</a:t>
            </a:r>
            <a:r>
              <a:rPr lang="ru-RU" sz="2400" dirty="0">
                <a:latin typeface="Times New Roman" panose="02020603050405020304" pitchFamily="18" charset="0"/>
                <a:cs typeface="Times New Roman" panose="02020603050405020304" pitchFamily="18" charset="0"/>
              </a:rPr>
              <a:t> у мене і </a:t>
            </a:r>
            <a:r>
              <a:rPr lang="ru-RU" sz="2400" dirty="0" err="1">
                <a:latin typeface="Times New Roman" panose="02020603050405020304" pitchFamily="18" charset="0"/>
                <a:cs typeface="Times New Roman" panose="02020603050405020304" pitchFamily="18" charset="0"/>
              </a:rPr>
              <a:t>задишка</a:t>
            </a:r>
            <a:r>
              <a:rPr lang="ru-RU" sz="2400" dirty="0">
                <a:latin typeface="Times New Roman" panose="02020603050405020304" pitchFamily="18" charset="0"/>
                <a:cs typeface="Times New Roman" panose="02020603050405020304" pitchFamily="18" charset="0"/>
              </a:rPr>
              <a:t>, і </a:t>
            </a:r>
            <a:r>
              <a:rPr lang="ru-RU" sz="2400" dirty="0" err="1">
                <a:latin typeface="Times New Roman" panose="02020603050405020304" pitchFamily="18" charset="0"/>
                <a:cs typeface="Times New Roman" panose="02020603050405020304" pitchFamily="18" charset="0"/>
              </a:rPr>
              <a:t>серцебиття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протягом</a:t>
            </a:r>
            <a:r>
              <a:rPr lang="ru-RU" sz="2400" dirty="0">
                <a:latin typeface="Times New Roman" panose="02020603050405020304" pitchFamily="18" charset="0"/>
                <a:cs typeface="Times New Roman" panose="02020603050405020304" pitchFamily="18" charset="0"/>
              </a:rPr>
              <a:t> 15-20 </a:t>
            </a:r>
            <a:r>
              <a:rPr lang="ru-RU" sz="2400" dirty="0" err="1">
                <a:latin typeface="Times New Roman" panose="02020603050405020304" pitchFamily="18" charset="0"/>
                <a:cs typeface="Times New Roman" panose="02020603050405020304" pitchFamily="18" charset="0"/>
              </a:rPr>
              <a:t>хвилин</a:t>
            </a:r>
            <a:r>
              <a:rPr lang="ru-RU" sz="2400" dirty="0">
                <a:latin typeface="Times New Roman" panose="02020603050405020304" pitchFamily="18" charset="0"/>
                <a:cs typeface="Times New Roman" panose="02020603050405020304" pitchFamily="18" charset="0"/>
              </a:rPr>
              <a:t>».  А </a:t>
            </a:r>
            <a:r>
              <a:rPr lang="ru-RU" sz="2400" dirty="0" err="1">
                <a:latin typeface="Times New Roman" panose="02020603050405020304" pitchFamily="18" charset="0"/>
                <a:cs typeface="Times New Roman" panose="02020603050405020304" pitchFamily="18" charset="0"/>
              </a:rPr>
              <a:t>вже</a:t>
            </a:r>
            <a:r>
              <a:rPr lang="ru-RU" sz="2400" dirty="0">
                <a:latin typeface="Times New Roman" panose="02020603050405020304" pitchFamily="18" charset="0"/>
                <a:cs typeface="Times New Roman" panose="02020603050405020304" pitchFamily="18" charset="0"/>
              </a:rPr>
              <a:t> через </a:t>
            </a:r>
            <a:r>
              <a:rPr lang="ru-RU" sz="2400" dirty="0" err="1">
                <a:latin typeface="Times New Roman" panose="02020603050405020304" pitchFamily="18" charset="0"/>
                <a:cs typeface="Times New Roman" panose="02020603050405020304" pitchFamily="18" charset="0"/>
              </a:rPr>
              <a:t>півроку</a:t>
            </a:r>
            <a:r>
              <a:rPr lang="ru-RU" sz="2400" dirty="0">
                <a:latin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cs typeface="Times New Roman" panose="02020603050405020304" pitchFamily="18" charset="0"/>
              </a:rPr>
              <a:t>Грузії</a:t>
            </a:r>
            <a:r>
              <a:rPr lang="ru-RU" sz="2400" dirty="0">
                <a:latin typeface="Times New Roman" panose="02020603050405020304" pitchFamily="18" charset="0"/>
                <a:cs typeface="Times New Roman" panose="02020603050405020304" pitchFamily="18" charset="0"/>
              </a:rPr>
              <a:t> Леся не могла </a:t>
            </a:r>
            <a:r>
              <a:rPr lang="ru-RU" sz="2400" dirty="0" err="1">
                <a:latin typeface="Times New Roman" panose="02020603050405020304" pitchFamily="18" charset="0"/>
                <a:cs typeface="Times New Roman" panose="02020603050405020304" pitchFamily="18" charset="0"/>
              </a:rPr>
              <a:t>підвестися</a:t>
            </a:r>
            <a:r>
              <a:rPr lang="ru-RU" sz="2400" dirty="0">
                <a:latin typeface="Times New Roman" panose="02020603050405020304" pitchFamily="18" charset="0"/>
                <a:cs typeface="Times New Roman" panose="02020603050405020304" pitchFamily="18" charset="0"/>
              </a:rPr>
              <a:t> з </a:t>
            </a:r>
            <a:r>
              <a:rPr lang="ru-RU" sz="2400" dirty="0" err="1">
                <a:latin typeface="Times New Roman" panose="02020603050405020304" pitchFamily="18" charset="0"/>
                <a:cs typeface="Times New Roman" panose="02020603050405020304" pitchFamily="18" charset="0"/>
              </a:rPr>
              <a:t>ліжка</a:t>
            </a:r>
            <a:r>
              <a:rPr lang="ru-RU" sz="2400" dirty="0">
                <a:latin typeface="Times New Roman" panose="02020603050405020304" pitchFamily="18" charset="0"/>
                <a:cs typeface="Times New Roman" panose="02020603050405020304" pitchFamily="18" charset="0"/>
              </a:rPr>
              <a:t>, і, </a:t>
            </a:r>
            <a:r>
              <a:rPr lang="ru-RU" sz="2400" dirty="0" err="1">
                <a:latin typeface="Times New Roman" panose="02020603050405020304" pitchFamily="18" charset="0"/>
                <a:cs typeface="Times New Roman" panose="02020603050405020304" pitchFamily="18" charset="0"/>
              </a:rPr>
              <a:t>майже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відмовилася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їжі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Єдине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навіть</a:t>
            </a:r>
            <a:r>
              <a:rPr lang="ru-RU" sz="2400" dirty="0">
                <a:latin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cs typeface="Times New Roman" panose="02020603050405020304" pitchFamily="18" charset="0"/>
              </a:rPr>
              <a:t>останні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їй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смакувало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було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морозиво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зі</a:t>
            </a:r>
            <a:r>
              <a:rPr lang="ru-RU" sz="2400" dirty="0">
                <a:latin typeface="Times New Roman" panose="02020603050405020304" pitchFamily="18" charset="0"/>
                <a:cs typeface="Times New Roman" panose="02020603050405020304" pitchFamily="18" charset="0"/>
              </a:rPr>
              <a:t> смаком </a:t>
            </a:r>
            <a:r>
              <a:rPr lang="ru-RU" sz="2400" dirty="0" err="1">
                <a:latin typeface="Times New Roman" panose="02020603050405020304" pitchFamily="18" charset="0"/>
                <a:cs typeface="Times New Roman" panose="02020603050405020304" pitchFamily="18" charset="0"/>
              </a:rPr>
              <a:t>ожини</a:t>
            </a:r>
            <a:r>
              <a:rPr lang="ru-RU" sz="2400" dirty="0">
                <a:latin typeface="Times New Roman" panose="02020603050405020304" pitchFamily="18" charset="0"/>
                <a:cs typeface="Times New Roman" panose="02020603050405020304" pitchFamily="18" charset="0"/>
              </a:rPr>
              <a:t>.</a:t>
            </a:r>
            <a:r>
              <a:rPr lang="ru-RU" sz="2400" b="1" dirty="0">
                <a:solidFill>
                  <a:srgbClr val="FF0000"/>
                </a:solidFill>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4000842" y="3875740"/>
            <a:ext cx="7942218" cy="2677656"/>
          </a:xfrm>
          <a:prstGeom prst="rect">
            <a:avLst/>
          </a:prstGeom>
        </p:spPr>
        <p:txBody>
          <a:bodyPr wrap="square">
            <a:spAutoFit/>
          </a:bodyPr>
          <a:lstStyle/>
          <a:p>
            <a:r>
              <a:rPr lang="ru-RU" sz="2400" dirty="0">
                <a:latin typeface="Times New Roman" panose="02020603050405020304" pitchFamily="18" charset="0"/>
                <a:cs typeface="Times New Roman" panose="02020603050405020304" pitchFamily="18" charset="0"/>
              </a:rPr>
              <a:t>Коли </a:t>
            </a:r>
            <a:r>
              <a:rPr lang="ru-RU" sz="2400" dirty="0" err="1">
                <a:latin typeface="Times New Roman" panose="02020603050405020304" pitchFamily="18" charset="0"/>
                <a:cs typeface="Times New Roman" panose="02020603050405020304" pitchFamily="18" charset="0"/>
              </a:rPr>
              <a:t>тіло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письменниці</a:t>
            </a:r>
            <a:r>
              <a:rPr lang="ru-RU" sz="2400" dirty="0">
                <a:latin typeface="Times New Roman" panose="02020603050405020304" pitchFamily="18" charset="0"/>
                <a:cs typeface="Times New Roman" panose="02020603050405020304" pitchFamily="18" charset="0"/>
              </a:rPr>
              <a:t> привезли до </a:t>
            </a:r>
            <a:r>
              <a:rPr lang="ru-RU" sz="2400" dirty="0" err="1">
                <a:latin typeface="Times New Roman" panose="02020603050405020304" pitchFamily="18" charset="0"/>
                <a:cs typeface="Times New Roman" panose="02020603050405020304" pitchFamily="18" charset="0"/>
              </a:rPr>
              <a:t>Києва</a:t>
            </a:r>
            <a:r>
              <a:rPr lang="ru-RU" sz="2400" dirty="0">
                <a:latin typeface="Times New Roman" panose="02020603050405020304" pitchFamily="18" charset="0"/>
                <a:cs typeface="Times New Roman" panose="02020603050405020304" pitchFamily="18" charset="0"/>
              </a:rPr>
              <a:t>, то </a:t>
            </a:r>
            <a:r>
              <a:rPr lang="ru-RU" sz="2400" dirty="0" err="1">
                <a:latin typeface="Times New Roman" panose="02020603050405020304" pitchFamily="18" charset="0"/>
                <a:cs typeface="Times New Roman" panose="02020603050405020304" pitchFamily="18" charset="0"/>
              </a:rPr>
              <a:t>поховальну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процесію</a:t>
            </a:r>
            <a:r>
              <a:rPr lang="ru-RU" sz="2400" dirty="0">
                <a:latin typeface="Times New Roman" panose="02020603050405020304" pitchFamily="18" charset="0"/>
                <a:cs typeface="Times New Roman" panose="02020603050405020304" pitchFamily="18" charset="0"/>
              </a:rPr>
              <a:t> оточили з </a:t>
            </a:r>
            <a:r>
              <a:rPr lang="ru-RU" sz="2400" dirty="0" err="1">
                <a:latin typeface="Times New Roman" panose="02020603050405020304" pitchFamily="18" charset="0"/>
                <a:cs typeface="Times New Roman" panose="02020603050405020304" pitchFamily="18" charset="0"/>
              </a:rPr>
              <a:t>усіх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боків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жандарми</a:t>
            </a:r>
            <a:r>
              <a:rPr lang="ru-RU" sz="2400" dirty="0">
                <a:latin typeface="Times New Roman" panose="02020603050405020304" pitchFamily="18" charset="0"/>
                <a:cs typeface="Times New Roman" panose="02020603050405020304" pitchFamily="18" charset="0"/>
              </a:rPr>
              <a:t>. Влада </a:t>
            </a:r>
            <a:r>
              <a:rPr lang="ru-RU" sz="2400" dirty="0" err="1">
                <a:latin typeface="Times New Roman" panose="02020603050405020304" pitchFamily="18" charset="0"/>
                <a:cs typeface="Times New Roman" panose="02020603050405020304" pitchFamily="18" charset="0"/>
              </a:rPr>
              <a:t>боялася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похорон </a:t>
            </a:r>
            <a:r>
              <a:rPr lang="ru-RU" sz="2400" dirty="0" err="1">
                <a:latin typeface="Times New Roman" panose="02020603050405020304" pitchFamily="18" charset="0"/>
                <a:cs typeface="Times New Roman" panose="02020603050405020304" pitchFamily="18" charset="0"/>
              </a:rPr>
              <a:t>може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перетворитися</a:t>
            </a:r>
            <a:r>
              <a:rPr lang="ru-RU" sz="2400" dirty="0">
                <a:latin typeface="Times New Roman" panose="02020603050405020304" pitchFamily="18" charset="0"/>
                <a:cs typeface="Times New Roman" panose="02020603050405020304" pitchFamily="18" charset="0"/>
              </a:rPr>
              <a:t> на </a:t>
            </a:r>
            <a:r>
              <a:rPr lang="ru-RU" sz="2400" dirty="0" err="1">
                <a:latin typeface="Times New Roman" panose="02020603050405020304" pitchFamily="18" charset="0"/>
                <a:cs typeface="Times New Roman" panose="02020603050405020304" pitchFamily="18" charset="0"/>
              </a:rPr>
              <a:t>український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національний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мітинг</a:t>
            </a:r>
            <a:r>
              <a:rPr lang="ru-RU" sz="2400" dirty="0">
                <a:latin typeface="Times New Roman" panose="02020603050405020304" pitchFamily="18" charset="0"/>
                <a:cs typeface="Times New Roman" panose="02020603050405020304" pitchFamily="18" charset="0"/>
              </a:rPr>
              <a:t>, тому заборонили </a:t>
            </a:r>
            <a:r>
              <a:rPr lang="ru-RU" sz="2400" dirty="0" err="1">
                <a:latin typeface="Times New Roman" panose="02020603050405020304" pitchFamily="18" charset="0"/>
                <a:cs typeface="Times New Roman" panose="02020603050405020304" pitchFamily="18" charset="0"/>
              </a:rPr>
              <a:t>прощальні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промови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Однак</a:t>
            </a:r>
            <a:r>
              <a:rPr lang="ru-RU" sz="2400" dirty="0">
                <a:latin typeface="Times New Roman" panose="02020603050405020304" pitchFamily="18" charset="0"/>
                <a:cs typeface="Times New Roman" panose="02020603050405020304" pitchFamily="18" charset="0"/>
              </a:rPr>
              <a:t> людей </a:t>
            </a:r>
            <a:r>
              <a:rPr lang="ru-RU" sz="2400" dirty="0" err="1">
                <a:latin typeface="Times New Roman" panose="02020603050405020304" pitchFamily="18" charset="0"/>
                <a:cs typeface="Times New Roman" panose="02020603050405020304" pitchFamily="18" charset="0"/>
              </a:rPr>
              <a:t>було</a:t>
            </a:r>
            <a:r>
              <a:rPr lang="ru-RU" sz="2400" dirty="0">
                <a:latin typeface="Times New Roman" panose="02020603050405020304" pitchFamily="18" charset="0"/>
                <a:cs typeface="Times New Roman" panose="02020603050405020304" pitchFamily="18" charset="0"/>
              </a:rPr>
              <a:t> так </a:t>
            </a:r>
            <a:r>
              <a:rPr lang="ru-RU" sz="2400" dirty="0" err="1">
                <a:latin typeface="Times New Roman" panose="02020603050405020304" pitchFamily="18" charset="0"/>
                <a:cs typeface="Times New Roman" panose="02020603050405020304" pitchFamily="18" charset="0"/>
              </a:rPr>
              <a:t>багато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зупинили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навіть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рух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трамваїв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Показово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що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труну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Лесі</a:t>
            </a:r>
            <a:r>
              <a:rPr lang="ru-RU" sz="2400" dirty="0">
                <a:latin typeface="Times New Roman" panose="02020603050405020304" pitchFamily="18" charset="0"/>
                <a:cs typeface="Times New Roman" panose="02020603050405020304" pitchFamily="18" charset="0"/>
              </a:rPr>
              <a:t> несли </a:t>
            </a:r>
            <a:r>
              <a:rPr lang="ru-RU" sz="2400" dirty="0" err="1">
                <a:latin typeface="Times New Roman" panose="02020603050405020304" pitchFamily="18" charset="0"/>
                <a:cs typeface="Times New Roman" panose="02020603050405020304" pitchFamily="18" charset="0"/>
              </a:rPr>
              <a:t>шість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жінок</a:t>
            </a:r>
            <a:r>
              <a:rPr lang="ru-RU" sz="2400" dirty="0">
                <a:latin typeface="Times New Roman" panose="02020603050405020304" pitchFamily="18" charset="0"/>
                <a:cs typeface="Times New Roman" panose="02020603050405020304" pitchFamily="18" charset="0"/>
              </a:rPr>
              <a:t> — подруги </a:t>
            </a:r>
            <a:r>
              <a:rPr lang="ru-RU" sz="2400" dirty="0" err="1">
                <a:latin typeface="Times New Roman" panose="02020603050405020304" pitchFamily="18" charset="0"/>
                <a:cs typeface="Times New Roman" panose="02020603050405020304" pitchFamily="18" charset="0"/>
              </a:rPr>
              <a:t>письменниці</a:t>
            </a:r>
            <a:r>
              <a:rPr lang="ru-RU" sz="2400" dirty="0">
                <a:latin typeface="Times New Roman" panose="02020603050405020304" pitchFamily="18" charset="0"/>
                <a:cs typeface="Times New Roman" panose="02020603050405020304" pitchFamily="18" charset="0"/>
              </a:rPr>
              <a:t> та </a:t>
            </a:r>
            <a:r>
              <a:rPr lang="ru-RU" sz="2400" dirty="0" err="1">
                <a:latin typeface="Times New Roman" panose="02020603050405020304" pitchFamily="18" charset="0"/>
                <a:cs typeface="Times New Roman" panose="02020603050405020304" pitchFamily="18" charset="0"/>
              </a:rPr>
              <a:t>відомі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українські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діячки</a:t>
            </a:r>
            <a:r>
              <a:rPr lang="ru-RU" sz="2400" dirty="0">
                <a:latin typeface="Times New Roman" panose="02020603050405020304" pitchFamily="18" charset="0"/>
                <a:cs typeface="Times New Roman" panose="02020603050405020304" pitchFamily="18" charset="0"/>
              </a:rPr>
              <a:t>.</a:t>
            </a:r>
          </a:p>
        </p:txBody>
      </p:sp>
      <p:pic>
        <p:nvPicPr>
          <p:cNvPr id="17" name="Picture 5" descr="Київ 1913 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5" y="465137"/>
            <a:ext cx="2996440" cy="2352056"/>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903" y="2965694"/>
            <a:ext cx="2474912"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4263376"/>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48081" y="-70743"/>
            <a:ext cx="12192000" cy="6858000"/>
          </a:xfrm>
          <a:prstGeom prst="rect">
            <a:avLst/>
          </a:prstGeom>
        </p:spPr>
      </p:pic>
      <p:sp>
        <p:nvSpPr>
          <p:cNvPr id="4" name="Прямоугольник 3"/>
          <p:cNvSpPr/>
          <p:nvPr/>
        </p:nvSpPr>
        <p:spPr>
          <a:xfrm>
            <a:off x="1208941" y="177953"/>
            <a:ext cx="10032748" cy="769441"/>
          </a:xfrm>
          <a:prstGeom prst="rect">
            <a:avLst/>
          </a:prstGeom>
          <a:noFill/>
        </p:spPr>
        <p:txBody>
          <a:bodyPr wrap="none" lIns="91440" tIns="45720" rIns="91440" bIns="45720">
            <a:spAutoFit/>
          </a:bodyPr>
          <a:lstStyle/>
          <a:p>
            <a:pPr algn="ctr"/>
            <a:r>
              <a:rPr lang="ru-RU" sz="44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Короткий </a:t>
            </a:r>
            <a:r>
              <a:rPr lang="ru-RU" sz="44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огляд</a:t>
            </a:r>
            <a:r>
              <a:rPr lang="ru-RU" sz="44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44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творчості</a:t>
            </a:r>
            <a:r>
              <a:rPr lang="ru-RU" sz="44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r>
              <a:rPr lang="ru-RU" sz="4400" b="1" dirty="0" err="1">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письменниці</a:t>
            </a:r>
            <a:r>
              <a:rPr lang="ru-RU" sz="44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rPr>
              <a:t> </a:t>
            </a: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01727"/>
            <a:ext cx="3073400" cy="507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рямоугольник 9"/>
          <p:cNvSpPr/>
          <p:nvPr/>
        </p:nvSpPr>
        <p:spPr>
          <a:xfrm>
            <a:off x="3228975" y="924780"/>
            <a:ext cx="8762728" cy="5632311"/>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1893 року у </a:t>
            </a:r>
            <a:r>
              <a:rPr lang="ru-RU" sz="2000" dirty="0" err="1">
                <a:latin typeface="Times New Roman" panose="02020603050405020304" pitchFamily="18" charset="0"/>
                <a:cs typeface="Times New Roman" panose="02020603050405020304" pitchFamily="18" charset="0"/>
              </a:rPr>
              <a:t>Львові</a:t>
            </a:r>
            <a:r>
              <a:rPr lang="ru-RU" sz="2000" dirty="0">
                <a:latin typeface="Times New Roman" panose="02020603050405020304" pitchFamily="18" charset="0"/>
                <a:cs typeface="Times New Roman" panose="02020603050405020304" pitchFamily="18" charset="0"/>
              </a:rPr>
              <a:t> за </a:t>
            </a:r>
            <a:r>
              <a:rPr lang="ru-RU" sz="2000" dirty="0" err="1">
                <a:latin typeface="Times New Roman" panose="02020603050405020304" pitchFamily="18" charset="0"/>
                <a:cs typeface="Times New Roman" panose="02020603050405020304" pitchFamily="18" charset="0"/>
              </a:rPr>
              <a:t>сприяння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Івана</a:t>
            </a:r>
            <a:r>
              <a:rPr lang="ru-RU" sz="2000" dirty="0">
                <a:latin typeface="Times New Roman" panose="02020603050405020304" pitchFamily="18" charset="0"/>
                <a:cs typeface="Times New Roman" panose="02020603050405020304" pitchFamily="18" charset="0"/>
              </a:rPr>
              <a:t> Франка </a:t>
            </a:r>
            <a:r>
              <a:rPr lang="ru-RU" sz="2000" dirty="0" err="1">
                <a:latin typeface="Times New Roman" panose="02020603050405020304" pitchFamily="18" charset="0"/>
                <a:cs typeface="Times New Roman" panose="02020603050405020304" pitchFamily="18" charset="0"/>
              </a:rPr>
              <a:t>виходить</a:t>
            </a:r>
            <a:r>
              <a:rPr lang="ru-RU" sz="2000" dirty="0">
                <a:latin typeface="Times New Roman" panose="02020603050405020304" pitchFamily="18" charset="0"/>
                <a:cs typeface="Times New Roman" panose="02020603050405020304" pitchFamily="18" charset="0"/>
              </a:rPr>
              <a:t> перша </a:t>
            </a:r>
            <a:r>
              <a:rPr lang="ru-RU" sz="2000" dirty="0" err="1">
                <a:latin typeface="Times New Roman" panose="02020603050405020304" pitchFamily="18" charset="0"/>
                <a:cs typeface="Times New Roman" panose="02020603050405020304" pitchFamily="18" charset="0"/>
              </a:rPr>
              <a:t>збірка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поезій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Українки</a:t>
            </a:r>
            <a:r>
              <a:rPr lang="ru-RU" sz="2000" dirty="0">
                <a:latin typeface="Times New Roman" panose="02020603050405020304" pitchFamily="18" charset="0"/>
                <a:cs typeface="Times New Roman" panose="02020603050405020304" pitchFamily="18" charset="0"/>
              </a:rPr>
              <a:t> — «На </a:t>
            </a:r>
            <a:r>
              <a:rPr lang="ru-RU" sz="2000" dirty="0" err="1">
                <a:latin typeface="Times New Roman" panose="02020603050405020304" pitchFamily="18" charset="0"/>
                <a:cs typeface="Times New Roman" panose="02020603050405020304" pitchFamily="18" charset="0"/>
              </a:rPr>
              <a:t>крилах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пісень</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ній</a:t>
            </a:r>
            <a:r>
              <a:rPr lang="ru-RU" sz="2000" dirty="0">
                <a:latin typeface="Times New Roman" panose="02020603050405020304" pitchFamily="18" charset="0"/>
                <a:cs typeface="Times New Roman" panose="02020603050405020304" pitchFamily="18" charset="0"/>
              </a:rPr>
              <a:t> представлена </a:t>
            </a:r>
            <a:r>
              <a:rPr lang="ru-RU" sz="2000" dirty="0" err="1">
                <a:latin typeface="Times New Roman" panose="02020603050405020304" pitchFamily="18" charset="0"/>
                <a:cs typeface="Times New Roman" panose="02020603050405020304" pitchFamily="18" charset="0"/>
              </a:rPr>
              <a:t>пейзажна</a:t>
            </a:r>
            <a:r>
              <a:rPr lang="ru-RU" sz="2000" dirty="0">
                <a:latin typeface="Times New Roman" panose="02020603050405020304" pitchFamily="18" charset="0"/>
                <a:cs typeface="Times New Roman" panose="02020603050405020304" pitchFamily="18" charset="0"/>
              </a:rPr>
              <a:t> й </a:t>
            </a:r>
            <a:r>
              <a:rPr lang="ru-RU" sz="2000" dirty="0" err="1">
                <a:latin typeface="Times New Roman" panose="02020603050405020304" pitchFamily="18" charset="0"/>
                <a:cs typeface="Times New Roman" panose="02020603050405020304" pitchFamily="18" charset="0"/>
              </a:rPr>
              <a:t>інтимна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лірика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провідний</a:t>
            </a:r>
            <a:r>
              <a:rPr lang="ru-RU" sz="2000" dirty="0">
                <a:latin typeface="Times New Roman" panose="02020603050405020304" pitchFamily="18" charset="0"/>
                <a:cs typeface="Times New Roman" panose="02020603050405020304" pitchFamily="18" charset="0"/>
              </a:rPr>
              <a:t> мотив </a:t>
            </a:r>
            <a:r>
              <a:rPr lang="ru-RU" sz="2000" dirty="0" err="1">
                <a:latin typeface="Times New Roman" panose="02020603050405020304" pitchFamily="18" charset="0"/>
                <a:cs typeface="Times New Roman" panose="02020603050405020304" pitchFamily="18" charset="0"/>
              </a:rPr>
              <a:t>усієї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збірки</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громадянський</a:t>
            </a:r>
            <a:r>
              <a:rPr lang="ru-RU" sz="2000" dirty="0">
                <a:latin typeface="Times New Roman" panose="02020603050405020304" pitchFamily="18" charset="0"/>
                <a:cs typeface="Times New Roman" panose="02020603050405020304" pitchFamily="18" charset="0"/>
              </a:rPr>
              <a:t>, а </a:t>
            </a:r>
            <a:r>
              <a:rPr lang="ru-RU" sz="2000" dirty="0" err="1">
                <a:latin typeface="Times New Roman" panose="02020603050405020304" pitchFamily="18" charset="0"/>
                <a:cs typeface="Times New Roman" panose="02020603050405020304" pitchFamily="18" charset="0"/>
              </a:rPr>
              <a:t>домінантний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настрій</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життєствердний</a:t>
            </a:r>
            <a:r>
              <a:rPr lang="ru-RU" sz="2000" dirty="0">
                <a:latin typeface="Times New Roman" panose="02020603050405020304" pitchFamily="18" charset="0"/>
                <a:cs typeface="Times New Roman" panose="02020603050405020304" pitchFamily="18" charset="0"/>
              </a:rPr>
              <a:t>. 1899-го </a:t>
            </a:r>
            <a:r>
              <a:rPr lang="ru-RU" sz="2000" dirty="0" err="1">
                <a:latin typeface="Times New Roman" panose="02020603050405020304" pitchFamily="18" charset="0"/>
                <a:cs typeface="Times New Roman" panose="02020603050405020304" pitchFamily="18" charset="0"/>
              </a:rPr>
              <a:t>вийшла</a:t>
            </a:r>
            <a:r>
              <a:rPr lang="ru-RU" sz="2000" dirty="0">
                <a:latin typeface="Times New Roman" panose="02020603050405020304" pitchFamily="18" charset="0"/>
                <a:cs typeface="Times New Roman" panose="02020603050405020304" pitchFamily="18" charset="0"/>
              </a:rPr>
              <a:t> й друга </a:t>
            </a:r>
            <a:r>
              <a:rPr lang="ru-RU" sz="2000" dirty="0" err="1">
                <a:latin typeface="Times New Roman" panose="02020603050405020304" pitchFamily="18" charset="0"/>
                <a:cs typeface="Times New Roman" panose="02020603050405020304" pitchFamily="18" charset="0"/>
              </a:rPr>
              <a:t>збірка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Думи</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мрії</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ній</a:t>
            </a:r>
            <a:r>
              <a:rPr lang="ru-RU" sz="2000" dirty="0">
                <a:latin typeface="Times New Roman" panose="02020603050405020304" pitchFamily="18" charset="0"/>
                <a:cs typeface="Times New Roman" panose="02020603050405020304" pitchFamily="18" charset="0"/>
              </a:rPr>
              <a:t> порушено теми </a:t>
            </a:r>
            <a:r>
              <a:rPr lang="ru-RU" sz="2000" dirty="0" err="1">
                <a:latin typeface="Times New Roman" panose="02020603050405020304" pitchFamily="18" charset="0"/>
                <a:cs typeface="Times New Roman" panose="02020603050405020304" pitchFamily="18" charset="0"/>
              </a:rPr>
              <a:t>митця</a:t>
            </a:r>
            <a:r>
              <a:rPr lang="ru-RU" sz="2000" dirty="0">
                <a:latin typeface="Times New Roman" panose="02020603050405020304" pitchFamily="18" charset="0"/>
                <a:cs typeface="Times New Roman" panose="02020603050405020304" pitchFamily="18" charset="0"/>
              </a:rPr>
              <a:t> й </a:t>
            </a:r>
            <a:r>
              <a:rPr lang="ru-RU" sz="2000" dirty="0" err="1">
                <a:latin typeface="Times New Roman" panose="02020603050405020304" pitchFamily="18" charset="0"/>
                <a:cs typeface="Times New Roman" panose="02020603050405020304" pitchFamily="18" charset="0"/>
              </a:rPr>
              <a:t>суспільства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героїзму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лицарської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відваги</a:t>
            </a:r>
            <a:r>
              <a:rPr lang="ru-RU" sz="2000" dirty="0">
                <a:latin typeface="Times New Roman" panose="02020603050405020304" pitchFamily="18" charset="0"/>
                <a:cs typeface="Times New Roman" panose="02020603050405020304" pitchFamily="18" charset="0"/>
              </a:rPr>
              <a:t>. Леся </a:t>
            </a:r>
            <a:r>
              <a:rPr lang="ru-RU" sz="2000" dirty="0" err="1">
                <a:latin typeface="Times New Roman" panose="02020603050405020304" pitchFamily="18" charset="0"/>
                <a:cs typeface="Times New Roman" panose="02020603050405020304" pitchFamily="18" charset="0"/>
              </a:rPr>
              <a:t>Українка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перебувала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негласним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наглядом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поліції</a:t>
            </a:r>
            <a:r>
              <a:rPr lang="ru-RU" sz="2000" dirty="0">
                <a:latin typeface="Times New Roman" panose="02020603050405020304" pitchFamily="18" charset="0"/>
                <a:cs typeface="Times New Roman" panose="02020603050405020304" pitchFamily="18" charset="0"/>
              </a:rPr>
              <a:t>, і цензура не раз </a:t>
            </a:r>
            <a:r>
              <a:rPr lang="ru-RU" sz="2000" dirty="0" err="1">
                <a:latin typeface="Times New Roman" panose="02020603050405020304" pitchFamily="18" charset="0"/>
                <a:cs typeface="Times New Roman" panose="02020603050405020304" pitchFamily="18" charset="0"/>
              </a:rPr>
              <a:t>забороняла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її</a:t>
            </a:r>
            <a:r>
              <a:rPr lang="ru-RU" sz="2000" dirty="0">
                <a:latin typeface="Times New Roman" panose="02020603050405020304" pitchFamily="18" charset="0"/>
                <a:cs typeface="Times New Roman" panose="02020603050405020304" pitchFamily="18" charset="0"/>
              </a:rPr>
              <a:t> твори. </a:t>
            </a:r>
            <a:r>
              <a:rPr lang="ru-RU" sz="2000" dirty="0" err="1">
                <a:latin typeface="Times New Roman" panose="02020603050405020304" pitchFamily="18" charset="0"/>
                <a:cs typeface="Times New Roman" panose="02020603050405020304" pitchFamily="18" charset="0"/>
              </a:rPr>
              <a:t>Більшість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своїх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робіт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поетеса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публікувала</a:t>
            </a:r>
            <a:r>
              <a:rPr lang="ru-RU" sz="2000" dirty="0">
                <a:latin typeface="Times New Roman" panose="02020603050405020304" pitchFamily="18" charset="0"/>
                <a:cs typeface="Times New Roman" panose="02020603050405020304" pitchFamily="18" charset="0"/>
              </a:rPr>
              <a:t> за кордоном </a:t>
            </a:r>
            <a:r>
              <a:rPr lang="ru-RU" sz="2000" dirty="0" err="1">
                <a:latin typeface="Times New Roman" panose="02020603050405020304" pitchFamily="18" charset="0"/>
                <a:cs typeface="Times New Roman" panose="02020603050405020304" pitchFamily="18" charset="0"/>
              </a:rPr>
              <a:t>російської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імперії</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Берліні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Дрездені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Празі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Відні</a:t>
            </a:r>
            <a:r>
              <a:rPr lang="ru-RU" sz="2000" dirty="0">
                <a:latin typeface="Times New Roman" panose="02020603050405020304" pitchFamily="18" charset="0"/>
                <a:cs typeface="Times New Roman" panose="02020603050405020304" pitchFamily="18" charset="0"/>
              </a:rPr>
              <a:t>. 1905 року </a:t>
            </a:r>
            <a:r>
              <a:rPr lang="ru-RU" sz="2000" dirty="0" err="1">
                <a:latin typeface="Times New Roman" panose="02020603050405020304" pitchFamily="18" charset="0"/>
                <a:cs typeface="Times New Roman" panose="02020603050405020304" pitchFamily="18" charset="0"/>
              </a:rPr>
              <a:t>пише</a:t>
            </a:r>
            <a:r>
              <a:rPr lang="ru-RU" sz="2000" dirty="0">
                <a:latin typeface="Times New Roman" panose="02020603050405020304" pitchFamily="18" charset="0"/>
                <a:cs typeface="Times New Roman" panose="02020603050405020304" pitchFamily="18" charset="0"/>
              </a:rPr>
              <a:t> «У катакомбах» — </a:t>
            </a:r>
            <a:r>
              <a:rPr lang="ru-RU" sz="2000" dirty="0" err="1">
                <a:latin typeface="Times New Roman" panose="02020603050405020304" pitchFamily="18" charset="0"/>
                <a:cs typeface="Times New Roman" panose="02020603050405020304" pitchFamily="18" charset="0"/>
              </a:rPr>
              <a:t>драматичну</a:t>
            </a:r>
            <a:r>
              <a:rPr lang="ru-RU" sz="2000" dirty="0">
                <a:latin typeface="Times New Roman" panose="02020603050405020304" pitchFamily="18" charset="0"/>
                <a:cs typeface="Times New Roman" panose="02020603050405020304" pitchFamily="18" charset="0"/>
              </a:rPr>
              <a:t> поему,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розповідає</a:t>
            </a:r>
            <a:r>
              <a:rPr lang="ru-RU" sz="2000" dirty="0">
                <a:latin typeface="Times New Roman" panose="02020603050405020304" pitchFamily="18" charset="0"/>
                <a:cs typeface="Times New Roman" panose="02020603050405020304" pitchFamily="18" charset="0"/>
              </a:rPr>
              <a:t> про раба-</a:t>
            </a:r>
            <a:r>
              <a:rPr lang="ru-RU" sz="2000" dirty="0" err="1">
                <a:latin typeface="Times New Roman" panose="02020603050405020304" pitchFamily="18" charset="0"/>
                <a:cs typeface="Times New Roman" panose="02020603050405020304" pitchFamily="18" charset="0"/>
              </a:rPr>
              <a:t>неофіта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потрапляє</a:t>
            </a:r>
            <a:r>
              <a:rPr lang="ru-RU" sz="2000" dirty="0">
                <a:latin typeface="Times New Roman" panose="02020603050405020304" pitchFamily="18" charset="0"/>
                <a:cs typeface="Times New Roman" panose="02020603050405020304" pitchFamily="18" charset="0"/>
              </a:rPr>
              <a:t> в громаду перших </a:t>
            </a:r>
            <a:r>
              <a:rPr lang="ru-RU" sz="2000" dirty="0" err="1">
                <a:latin typeface="Times New Roman" panose="02020603050405020304" pitchFamily="18" charset="0"/>
                <a:cs typeface="Times New Roman" panose="02020603050405020304" pitchFamily="18" charset="0"/>
              </a:rPr>
              <a:t>християн</a:t>
            </a:r>
            <a:r>
              <a:rPr lang="ru-RU" sz="2000" dirty="0">
                <a:latin typeface="Times New Roman" panose="02020603050405020304" pitchFamily="18" charset="0"/>
                <a:cs typeface="Times New Roman" panose="02020603050405020304" pitchFamily="18" charset="0"/>
              </a:rPr>
              <a:t>. Він </a:t>
            </a:r>
            <a:r>
              <a:rPr lang="ru-RU" sz="2000" dirty="0" err="1">
                <a:latin typeface="Times New Roman" panose="02020603050405020304" pitchFamily="18" charset="0"/>
                <a:cs typeface="Times New Roman" panose="02020603050405020304" pitchFamily="18" charset="0"/>
              </a:rPr>
              <a:t>прагне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волі</a:t>
            </a:r>
            <a:r>
              <a:rPr lang="ru-RU" sz="2000" dirty="0">
                <a:latin typeface="Times New Roman" panose="02020603050405020304" pitchFamily="18" charset="0"/>
                <a:cs typeface="Times New Roman" panose="02020603050405020304" pitchFamily="18" charset="0"/>
              </a:rPr>
              <a:t> й </a:t>
            </a:r>
            <a:r>
              <a:rPr lang="ru-RU" sz="2000" dirty="0" err="1">
                <a:latin typeface="Times New Roman" panose="02020603050405020304" pitchFamily="18" charset="0"/>
                <a:cs typeface="Times New Roman" panose="02020603050405020304" pitchFamily="18" charset="0"/>
              </a:rPr>
              <a:t>готовий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схилити</a:t>
            </a:r>
            <a:r>
              <a:rPr lang="ru-RU" sz="2000" dirty="0">
                <a:latin typeface="Times New Roman" panose="02020603050405020304" pitchFamily="18" charset="0"/>
                <a:cs typeface="Times New Roman" panose="02020603050405020304" pitchFamily="18" charset="0"/>
              </a:rPr>
              <a:t> голову перед титаном </a:t>
            </a:r>
            <a:r>
              <a:rPr lang="ru-RU" sz="2000" dirty="0" err="1">
                <a:latin typeface="Times New Roman" panose="02020603050405020304" pitchFamily="18" charset="0"/>
                <a:cs typeface="Times New Roman" panose="02020603050405020304" pitchFamily="18" charset="0"/>
              </a:rPr>
              <a:t>Прометеєм</a:t>
            </a:r>
            <a:r>
              <a:rPr lang="ru-RU" sz="2000" dirty="0">
                <a:latin typeface="Times New Roman" panose="02020603050405020304" pitchFamily="18" charset="0"/>
                <a:cs typeface="Times New Roman" panose="02020603050405020304" pitchFamily="18" charset="0"/>
              </a:rPr>
              <a:t>, але не </a:t>
            </a:r>
            <a:r>
              <a:rPr lang="ru-RU" sz="2000" dirty="0" err="1">
                <a:latin typeface="Times New Roman" panose="02020603050405020304" pitchFamily="18" charset="0"/>
                <a:cs typeface="Times New Roman" panose="02020603050405020304" pitchFamily="18" charset="0"/>
              </a:rPr>
              <a:t>бажає</a:t>
            </a:r>
            <a:r>
              <a:rPr lang="ru-RU" sz="2000" dirty="0">
                <a:latin typeface="Times New Roman" panose="02020603050405020304" pitchFamily="18" charset="0"/>
                <a:cs typeface="Times New Roman" panose="02020603050405020304" pitchFamily="18" charset="0"/>
              </a:rPr>
              <a:t> бути рабом нового Бога. 1907 року </a:t>
            </a:r>
            <a:r>
              <a:rPr lang="ru-RU" sz="2000" dirty="0" err="1">
                <a:latin typeface="Times New Roman" panose="02020603050405020304" pitchFamily="18" charset="0"/>
                <a:cs typeface="Times New Roman" panose="02020603050405020304" pitchFamily="18" charset="0"/>
              </a:rPr>
              <a:t>завершує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драматичну</a:t>
            </a:r>
            <a:r>
              <a:rPr lang="ru-RU" sz="2000" dirty="0">
                <a:latin typeface="Times New Roman" panose="02020603050405020304" pitchFamily="18" charset="0"/>
                <a:cs typeface="Times New Roman" panose="02020603050405020304" pitchFamily="18" charset="0"/>
              </a:rPr>
              <a:t> поему «</a:t>
            </a:r>
            <a:r>
              <a:rPr lang="ru-RU" sz="2000" dirty="0" err="1">
                <a:latin typeface="Times New Roman" panose="02020603050405020304" pitchFamily="18" charset="0"/>
                <a:cs typeface="Times New Roman" panose="02020603050405020304" pitchFamily="18" charset="0"/>
              </a:rPr>
              <a:t>Айша</a:t>
            </a:r>
            <a:r>
              <a:rPr lang="ru-RU" sz="2000" dirty="0">
                <a:latin typeface="Times New Roman" panose="02020603050405020304" pitchFamily="18" charset="0"/>
                <a:cs typeface="Times New Roman" panose="02020603050405020304" pitchFamily="18" charset="0"/>
              </a:rPr>
              <a:t> та Мохаммед», </a:t>
            </a:r>
            <a:r>
              <a:rPr lang="ru-RU" sz="2000" dirty="0" err="1">
                <a:latin typeface="Times New Roman" panose="02020603050405020304" pitchFamily="18" charset="0"/>
                <a:cs typeface="Times New Roman" panose="02020603050405020304" pitchFamily="18" charset="0"/>
              </a:rPr>
              <a:t>пише</a:t>
            </a:r>
            <a:r>
              <a:rPr lang="ru-RU" sz="2000" dirty="0">
                <a:latin typeface="Times New Roman" panose="02020603050405020304" pitchFamily="18" charset="0"/>
                <a:cs typeface="Times New Roman" panose="02020603050405020304" pitchFamily="18" charset="0"/>
              </a:rPr>
              <a:t> твори «Кассандра», «На </a:t>
            </a:r>
            <a:r>
              <a:rPr lang="ru-RU" sz="2000" dirty="0" err="1">
                <a:latin typeface="Times New Roman" panose="02020603050405020304" pitchFamily="18" charset="0"/>
                <a:cs typeface="Times New Roman" panose="02020603050405020304" pitchFamily="18" charset="0"/>
              </a:rPr>
              <a:t>руїнах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продовжує</a:t>
            </a:r>
            <a:r>
              <a:rPr lang="ru-RU" sz="2000" dirty="0">
                <a:latin typeface="Times New Roman" panose="02020603050405020304" pitchFamily="18" charset="0"/>
                <a:cs typeface="Times New Roman" panose="02020603050405020304" pitchFamily="18" charset="0"/>
              </a:rPr>
              <a:t> роботу над </a:t>
            </a:r>
            <a:r>
              <a:rPr lang="ru-RU" sz="2000" dirty="0" err="1">
                <a:latin typeface="Times New Roman" panose="02020603050405020304" pitchFamily="18" charset="0"/>
                <a:cs typeface="Times New Roman" panose="02020603050405020304" pitchFamily="18" charset="0"/>
              </a:rPr>
              <a:t>творами</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пущі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Руфін</a:t>
            </a:r>
            <a:r>
              <a:rPr lang="ru-RU" sz="2000" dirty="0">
                <a:latin typeface="Times New Roman" panose="02020603050405020304" pitchFamily="18" charset="0"/>
                <a:cs typeface="Times New Roman" panose="02020603050405020304" pitchFamily="18" charset="0"/>
              </a:rPr>
              <a:t> і Прісцілла».1908 року написала «</a:t>
            </a:r>
            <a:r>
              <a:rPr lang="ru-RU" sz="2000" dirty="0" err="1">
                <a:latin typeface="Times New Roman" panose="02020603050405020304" pitchFamily="18" charset="0"/>
                <a:cs typeface="Times New Roman" panose="02020603050405020304" pitchFamily="18" charset="0"/>
              </a:rPr>
              <a:t>Блакитну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троянду</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історію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розповідає</a:t>
            </a:r>
            <a:r>
              <a:rPr lang="ru-RU" sz="2000" dirty="0">
                <a:latin typeface="Times New Roman" panose="02020603050405020304" pitchFamily="18" charset="0"/>
                <a:cs typeface="Times New Roman" panose="02020603050405020304" pitchFamily="18" charset="0"/>
              </a:rPr>
              <a:t> про </a:t>
            </a:r>
            <a:r>
              <a:rPr lang="ru-RU" sz="2000" dirty="0" err="1">
                <a:latin typeface="Times New Roman" panose="02020603050405020304" pitchFamily="18" charset="0"/>
                <a:cs typeface="Times New Roman" panose="02020603050405020304" pitchFamily="18" charset="0"/>
              </a:rPr>
              <a:t>життя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української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інтелігенції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Божевілля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головної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героїні</a:t>
            </a:r>
            <a:r>
              <a:rPr lang="ru-RU" sz="2000" dirty="0">
                <a:latin typeface="Times New Roman" panose="02020603050405020304" pitchFamily="18" charset="0"/>
                <a:cs typeface="Times New Roman" panose="02020603050405020304" pitchFamily="18" charset="0"/>
              </a:rPr>
              <a:t> — не </a:t>
            </a:r>
            <a:r>
              <a:rPr lang="ru-RU" sz="2000" dirty="0" err="1">
                <a:latin typeface="Times New Roman" panose="02020603050405020304" pitchFamily="18" charset="0"/>
                <a:cs typeface="Times New Roman" panose="02020603050405020304" pitchFamily="18" charset="0"/>
              </a:rPr>
              <a:t>лише</a:t>
            </a:r>
            <a:r>
              <a:rPr lang="ru-RU" sz="2000" dirty="0">
                <a:latin typeface="Times New Roman" panose="02020603050405020304" pitchFamily="18" charset="0"/>
                <a:cs typeface="Times New Roman" panose="02020603050405020304" pitchFamily="18" charset="0"/>
              </a:rPr>
              <a:t> форма </a:t>
            </a:r>
            <a:r>
              <a:rPr lang="ru-RU" sz="2000" dirty="0" err="1">
                <a:latin typeface="Times New Roman" panose="02020603050405020304" pitchFamily="18" charset="0"/>
                <a:cs typeface="Times New Roman" panose="02020603050405020304" pitchFamily="18" charset="0"/>
              </a:rPr>
              <a:t>свободи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Це</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трагедія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людини</a:t>
            </a:r>
            <a:r>
              <a:rPr lang="ru-RU" sz="2000" dirty="0">
                <a:latin typeface="Times New Roman" panose="02020603050405020304" pitchFamily="18" charset="0"/>
                <a:cs typeface="Times New Roman" panose="02020603050405020304" pitchFamily="18" charset="0"/>
              </a:rPr>
              <a:t>, душа </a:t>
            </a:r>
            <a:r>
              <a:rPr lang="ru-RU" sz="2000" dirty="0" err="1">
                <a:latin typeface="Times New Roman" panose="02020603050405020304" pitchFamily="18" charset="0"/>
                <a:cs typeface="Times New Roman" panose="02020603050405020304" pitchFamily="18" charset="0"/>
              </a:rPr>
              <a:t>якої</a:t>
            </a:r>
            <a:r>
              <a:rPr lang="ru-RU" sz="2000" dirty="0">
                <a:latin typeface="Times New Roman" panose="02020603050405020304" pitchFamily="18" charset="0"/>
                <a:cs typeface="Times New Roman" panose="02020603050405020304" pitchFamily="18" charset="0"/>
              </a:rPr>
              <a:t> тужить за </a:t>
            </a:r>
            <a:r>
              <a:rPr lang="ru-RU" sz="2000" dirty="0" err="1">
                <a:latin typeface="Times New Roman" panose="02020603050405020304" pitchFamily="18" charset="0"/>
                <a:cs typeface="Times New Roman" panose="02020603050405020304" pitchFamily="18" charset="0"/>
              </a:rPr>
              <a:t>тілом</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Уся</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творчість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Українки</a:t>
            </a:r>
            <a:r>
              <a:rPr lang="ru-RU" sz="2000" dirty="0">
                <a:latin typeface="Times New Roman" panose="02020603050405020304" pitchFamily="18" charset="0"/>
                <a:cs typeface="Times New Roman" panose="02020603050405020304" pitchFamily="18" charset="0"/>
              </a:rPr>
              <a:t> пронизана </a:t>
            </a:r>
            <a:r>
              <a:rPr lang="ru-RU" sz="2000" dirty="0" err="1">
                <a:latin typeface="Times New Roman" panose="02020603050405020304" pitchFamily="18" charset="0"/>
                <a:cs typeface="Times New Roman" panose="02020603050405020304" pitchFamily="18" charset="0"/>
              </a:rPr>
              <a:t>змаганням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життя</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смерті</a:t>
            </a:r>
            <a:r>
              <a:rPr lang="ru-RU" sz="2000" dirty="0">
                <a:latin typeface="Times New Roman" panose="02020603050405020304" pitchFamily="18" charset="0"/>
                <a:cs typeface="Times New Roman" panose="02020603050405020304" pitchFamily="18" charset="0"/>
              </a:rPr>
              <a:t>, свободою, </a:t>
            </a:r>
            <a:r>
              <a:rPr lang="ru-RU" sz="2000" dirty="0" err="1">
                <a:latin typeface="Times New Roman" panose="02020603050405020304" pitchFamily="18" charset="0"/>
                <a:cs typeface="Times New Roman" panose="02020603050405020304" pitchFamily="18" charset="0"/>
              </a:rPr>
              <a:t>служіння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високій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меті</a:t>
            </a:r>
            <a:r>
              <a:rPr lang="ru-RU"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939103242"/>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1278857" y="134093"/>
            <a:ext cx="10403541" cy="646331"/>
          </a:xfrm>
          <a:prstGeom prst="rect">
            <a:avLst/>
          </a:prstGeom>
          <a:noFill/>
        </p:spPr>
        <p:txBody>
          <a:bodyPr wrap="square" lIns="91440" tIns="45720" rIns="91440" bIns="45720">
            <a:spAutoFit/>
          </a:bodyPr>
          <a:lstStyle/>
          <a:p>
            <a:pPr lvl="0" algn="ctr"/>
            <a:r>
              <a:rPr lang="uk-UA"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Леся і </a:t>
            </a:r>
            <a:r>
              <a:rPr lang="uk-UA" sz="3600" b="1" dirty="0"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музика</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Прямоугольник 12"/>
          <p:cNvSpPr/>
          <p:nvPr/>
        </p:nvSpPr>
        <p:spPr>
          <a:xfrm>
            <a:off x="6225307" y="2890391"/>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Прямоугольник 13"/>
          <p:cNvSpPr/>
          <p:nvPr/>
        </p:nvSpPr>
        <p:spPr>
          <a:xfrm>
            <a:off x="3672876" y="2093118"/>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2" name="AutoShape 2"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7" descr="Держкіно відреставрує «Тіні забутих предків» | Львівський портал"/>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6" name="Прямоугольник 15"/>
          <p:cNvSpPr/>
          <p:nvPr/>
        </p:nvSpPr>
        <p:spPr>
          <a:xfrm>
            <a:off x="1413196" y="922338"/>
            <a:ext cx="9306098" cy="461665"/>
          </a:xfrm>
          <a:prstGeom prst="rect">
            <a:avLst/>
          </a:prstGeom>
        </p:spPr>
        <p:txBody>
          <a:bodyPr wrap="square">
            <a:spAutoFit/>
          </a:bodyPr>
          <a:lstStyle/>
          <a:p>
            <a:r>
              <a:rPr lang="ru-RU" sz="2400" dirty="0">
                <a:latin typeface="Times New Roman" panose="02020603050405020304" pitchFamily="18" charset="0"/>
                <a:cs typeface="Times New Roman" panose="02020603050405020304" pitchFamily="18" charset="0"/>
              </a:rPr>
              <a:t>	</a:t>
            </a:r>
          </a:p>
        </p:txBody>
      </p:sp>
      <p:sp>
        <p:nvSpPr>
          <p:cNvPr id="11" name="AutoShape 2" descr="Тематическая викторина"/>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4" descr="Тематическая викторина"/>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8" name="Прямоугольник 17"/>
          <p:cNvSpPr/>
          <p:nvPr/>
        </p:nvSpPr>
        <p:spPr>
          <a:xfrm>
            <a:off x="4114800" y="1376330"/>
            <a:ext cx="7366494" cy="5016758"/>
          </a:xfrm>
          <a:prstGeom prst="rect">
            <a:avLst/>
          </a:prstGeom>
        </p:spPr>
        <p:txBody>
          <a:bodyPr wrap="square">
            <a:spAutoFit/>
          </a:bodyPr>
          <a:lstStyle/>
          <a:p>
            <a:r>
              <a:rPr lang="ru-RU" sz="3200" dirty="0" err="1" smtClean="0">
                <a:latin typeface="Times New Roman" panose="02020603050405020304" pitchFamily="18" charset="0"/>
                <a:cs typeface="Times New Roman" panose="02020603050405020304" pitchFamily="18" charset="0"/>
              </a:rPr>
              <a:t>Дивує</a:t>
            </a:r>
            <a:r>
              <a:rPr lang="ru-RU" sz="3200" dirty="0" smtClean="0">
                <a:latin typeface="Times New Roman" panose="02020603050405020304" pitchFamily="18" charset="0"/>
                <a:cs typeface="Times New Roman" panose="02020603050405020304" pitchFamily="18" charset="0"/>
              </a:rPr>
              <a:t> </a:t>
            </a:r>
            <a:r>
              <a:rPr lang="ru-RU" sz="3200" dirty="0">
                <a:latin typeface="Times New Roman" panose="02020603050405020304" pitchFamily="18" charset="0"/>
                <a:cs typeface="Times New Roman" panose="02020603050405020304" pitchFamily="18" charset="0"/>
              </a:rPr>
              <a:t>широкий спектр  </a:t>
            </a:r>
            <a:r>
              <a:rPr lang="ru-RU" sz="3200" dirty="0" err="1">
                <a:latin typeface="Times New Roman" panose="02020603050405020304" pitchFamily="18" charset="0"/>
                <a:cs typeface="Times New Roman" panose="02020603050405020304" pitchFamily="18" charset="0"/>
              </a:rPr>
              <a:t>захоплень</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Лариси</a:t>
            </a:r>
            <a:r>
              <a:rPr lang="ru-RU" sz="3200" dirty="0">
                <a:latin typeface="Times New Roman" panose="02020603050405020304" pitchFamily="18" charset="0"/>
                <a:cs typeface="Times New Roman" panose="02020603050405020304" pitchFamily="18" charset="0"/>
              </a:rPr>
              <a:t> Косач. </a:t>
            </a:r>
            <a:r>
              <a:rPr lang="ru-RU" sz="3200" dirty="0" err="1">
                <a:latin typeface="Times New Roman" panose="02020603050405020304" pitchFamily="18" charset="0"/>
                <a:cs typeface="Times New Roman" panose="02020603050405020304" pitchFamily="18" charset="0"/>
              </a:rPr>
              <a:t>Серед</a:t>
            </a:r>
            <a:r>
              <a:rPr lang="ru-RU" sz="3200" dirty="0">
                <a:latin typeface="Times New Roman" panose="02020603050405020304" pitchFamily="18" charset="0"/>
                <a:cs typeface="Times New Roman" panose="02020603050405020304" pitchFamily="18" charset="0"/>
              </a:rPr>
              <a:t> них </a:t>
            </a:r>
            <a:r>
              <a:rPr lang="ru-RU" sz="3200" dirty="0" err="1">
                <a:latin typeface="Times New Roman" panose="02020603050405020304" pitchFamily="18" charset="0"/>
                <a:cs typeface="Times New Roman" panose="02020603050405020304" pitchFamily="18" charset="0"/>
              </a:rPr>
              <a:t>провідне</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місце</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займає</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музика</a:t>
            </a:r>
            <a:r>
              <a:rPr lang="ru-RU" sz="3200" dirty="0">
                <a:latin typeface="Times New Roman" panose="02020603050405020304" pitchFamily="18" charset="0"/>
                <a:cs typeface="Times New Roman" panose="02020603050405020304" pitchFamily="18" charset="0"/>
              </a:rPr>
              <a:t>. Сестра Ольга </a:t>
            </a:r>
            <a:r>
              <a:rPr lang="ru-RU" sz="3200" dirty="0" err="1">
                <a:latin typeface="Times New Roman" panose="02020603050405020304" pitchFamily="18" charset="0"/>
                <a:cs typeface="Times New Roman" panose="02020603050405020304" pitchFamily="18" charset="0"/>
              </a:rPr>
              <a:t>вважала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що</a:t>
            </a:r>
            <a:r>
              <a:rPr lang="ru-RU" sz="3200" dirty="0">
                <a:latin typeface="Times New Roman" panose="02020603050405020304" pitchFamily="18" charset="0"/>
                <a:cs typeface="Times New Roman" panose="02020603050405020304" pitchFamily="18" charset="0"/>
              </a:rPr>
              <a:t> Леся могла б стати не </a:t>
            </a:r>
            <a:r>
              <a:rPr lang="ru-RU" sz="3200" dirty="0" err="1">
                <a:latin typeface="Times New Roman" panose="02020603050405020304" pitchFamily="18" charset="0"/>
                <a:cs typeface="Times New Roman" panose="02020603050405020304" pitchFamily="18" charset="0"/>
              </a:rPr>
              <a:t>тільки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першокласною</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піаністкою</a:t>
            </a:r>
            <a:r>
              <a:rPr lang="ru-RU" sz="3200" dirty="0">
                <a:latin typeface="Times New Roman" panose="02020603050405020304" pitchFamily="18" charset="0"/>
                <a:cs typeface="Times New Roman" panose="02020603050405020304" pitchFamily="18" charset="0"/>
              </a:rPr>
              <a:t>, а й композитором, </a:t>
            </a:r>
            <a:r>
              <a:rPr lang="ru-RU" sz="3200" dirty="0" err="1">
                <a:latin typeface="Times New Roman" panose="02020603050405020304" pitchFamily="18" charset="0"/>
                <a:cs typeface="Times New Roman" panose="02020603050405020304" pitchFamily="18" charset="0"/>
              </a:rPr>
              <a:t>бо</a:t>
            </a:r>
            <a:r>
              <a:rPr lang="ru-RU" sz="3200" dirty="0">
                <a:latin typeface="Times New Roman" panose="02020603050405020304" pitchFamily="18" charset="0"/>
                <a:cs typeface="Times New Roman" panose="02020603050405020304" pitchFamily="18" charset="0"/>
              </a:rPr>
              <a:t> в </a:t>
            </a:r>
            <a:r>
              <a:rPr lang="ru-RU" sz="3200" dirty="0" err="1">
                <a:latin typeface="Times New Roman" panose="02020603050405020304" pitchFamily="18" charset="0"/>
                <a:cs typeface="Times New Roman" panose="02020603050405020304" pitchFamily="18" charset="0"/>
              </a:rPr>
              <a:t>музиці</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виливала</a:t>
            </a:r>
            <a:r>
              <a:rPr lang="ru-RU" sz="3200" dirty="0">
                <a:latin typeface="Times New Roman" panose="02020603050405020304" pitchFamily="18" charset="0"/>
                <a:cs typeface="Times New Roman" panose="02020603050405020304" pitchFamily="18" charset="0"/>
              </a:rPr>
              <a:t> всю свою душу. І </a:t>
            </a:r>
            <a:r>
              <a:rPr lang="ru-RU" sz="3200" dirty="0" err="1">
                <a:latin typeface="Times New Roman" panose="02020603050405020304" pitchFamily="18" charset="0"/>
                <a:cs typeface="Times New Roman" panose="02020603050405020304" pitchFamily="18" charset="0"/>
              </a:rPr>
              <a:t>гра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її</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була</a:t>
            </a:r>
            <a:r>
              <a:rPr lang="ru-RU" sz="3200" dirty="0">
                <a:latin typeface="Times New Roman" panose="02020603050405020304" pitchFamily="18" charset="0"/>
                <a:cs typeface="Times New Roman" panose="02020603050405020304" pitchFamily="18" charset="0"/>
              </a:rPr>
              <a:t> прекрасною.  Але про </a:t>
            </a:r>
            <a:r>
              <a:rPr lang="ru-RU" sz="3200" dirty="0" err="1">
                <a:latin typeface="Times New Roman" panose="02020603050405020304" pitchFamily="18" charset="0"/>
                <a:cs typeface="Times New Roman" panose="02020603050405020304" pitchFamily="18" charset="0"/>
              </a:rPr>
              <a:t>кар’єру</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піаністки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дівчині</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довелося</a:t>
            </a:r>
            <a:r>
              <a:rPr lang="ru-RU" sz="3200" dirty="0">
                <a:latin typeface="Times New Roman" panose="02020603050405020304" pitchFamily="18" charset="0"/>
                <a:cs typeface="Times New Roman" panose="02020603050405020304" pitchFamily="18" charset="0"/>
              </a:rPr>
              <a:t> забути у 12 </a:t>
            </a:r>
            <a:r>
              <a:rPr lang="ru-RU" sz="3200" dirty="0" err="1">
                <a:latin typeface="Times New Roman" panose="02020603050405020304" pitchFamily="18" charset="0"/>
                <a:cs typeface="Times New Roman" panose="02020603050405020304" pitchFamily="18" charset="0"/>
              </a:rPr>
              <a:t>років</a:t>
            </a:r>
            <a:r>
              <a:rPr lang="ru-RU" sz="3200" dirty="0">
                <a:latin typeface="Times New Roman" panose="02020603050405020304" pitchFamily="18" charset="0"/>
                <a:cs typeface="Times New Roman" panose="02020603050405020304" pitchFamily="18" charset="0"/>
              </a:rPr>
              <a:t>. 37 </a:t>
            </a:r>
            <a:r>
              <a:rPr lang="ru-RU" sz="3200" dirty="0" err="1">
                <a:latin typeface="Times New Roman" panose="02020603050405020304" pitchFamily="18" charset="0"/>
                <a:cs typeface="Times New Roman" panose="02020603050405020304" pitchFamily="18" charset="0"/>
              </a:rPr>
              <a:t>поезій</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письменниці</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покладені</a:t>
            </a:r>
            <a:r>
              <a:rPr lang="ru-RU" sz="3200" dirty="0">
                <a:latin typeface="Times New Roman" panose="02020603050405020304" pitchFamily="18" charset="0"/>
                <a:cs typeface="Times New Roman" panose="02020603050405020304" pitchFamily="18" charset="0"/>
              </a:rPr>
              <a:t> на </a:t>
            </a:r>
            <a:r>
              <a:rPr lang="ru-RU" sz="3200" dirty="0" err="1">
                <a:latin typeface="Times New Roman" panose="02020603050405020304" pitchFamily="18" charset="0"/>
                <a:cs typeface="Times New Roman" panose="02020603050405020304" pitchFamily="18" charset="0"/>
              </a:rPr>
              <a:t>музику</a:t>
            </a:r>
            <a:r>
              <a:rPr lang="ru-RU" sz="3200" dirty="0">
                <a:latin typeface="Times New Roman" panose="02020603050405020304" pitchFamily="18" charset="0"/>
                <a:cs typeface="Times New Roman" panose="02020603050405020304" pitchFamily="18" charset="0"/>
              </a:rPr>
              <a:t>. </a:t>
            </a:r>
          </a:p>
        </p:txBody>
      </p:sp>
      <p:sp>
        <p:nvSpPr>
          <p:cNvPr id="19" name="AutoShape 2" descr="Вимушена міграція в умовах російсько-української війни та її негативні  наслідки для генофонду України"/>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227138"/>
            <a:ext cx="3779704" cy="5351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0520705"/>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1278857" y="134093"/>
            <a:ext cx="10403541" cy="646331"/>
          </a:xfrm>
          <a:prstGeom prst="rect">
            <a:avLst/>
          </a:prstGeom>
          <a:noFill/>
        </p:spPr>
        <p:txBody>
          <a:bodyPr wrap="square" lIns="91440" tIns="45720" rIns="91440" bIns="45720">
            <a:spAutoFit/>
          </a:bodyPr>
          <a:lstStyle/>
          <a:p>
            <a:pPr lvl="0" algn="ct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Прослуховування</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пісні</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Давня</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весна» </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Прямоугольник 12"/>
          <p:cNvSpPr/>
          <p:nvPr/>
        </p:nvSpPr>
        <p:spPr>
          <a:xfrm>
            <a:off x="6225307" y="2890391"/>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 name="AutoShape 2"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7" descr="Держкіно відреставрує «Тіні забутих предків» | Львівський портал"/>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2" descr="Тематическая викторина"/>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4" descr="Тематическая викторина"/>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5" name="Прямоугольник 14"/>
          <p:cNvSpPr/>
          <p:nvPr/>
        </p:nvSpPr>
        <p:spPr>
          <a:xfrm>
            <a:off x="4697672" y="5671981"/>
            <a:ext cx="6523324"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hlinkClick r:id="rId3"/>
              </a:rPr>
              <a:t>https://www.youtube.com/watch?v=-</a:t>
            </a:r>
            <a:r>
              <a:rPr lang="en-US" sz="2400" dirty="0" smtClean="0">
                <a:latin typeface="Times New Roman" panose="02020603050405020304" pitchFamily="18" charset="0"/>
                <a:cs typeface="Times New Roman" panose="02020603050405020304" pitchFamily="18" charset="0"/>
                <a:hlinkClick r:id="rId3"/>
              </a:rPr>
              <a:t>iRHqVeQ8f0</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648" y="1227138"/>
            <a:ext cx="7203168" cy="4051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4006788"/>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5125"/>
            <a:ext cx="12192000" cy="6858000"/>
          </a:xfrm>
          <a:prstGeom prst="rect">
            <a:avLst/>
          </a:prstGeom>
        </p:spPr>
      </p:pic>
      <p:sp>
        <p:nvSpPr>
          <p:cNvPr id="4" name="Прямоугольник 3"/>
          <p:cNvSpPr/>
          <p:nvPr/>
        </p:nvSpPr>
        <p:spPr>
          <a:xfrm>
            <a:off x="1222375" y="312737"/>
            <a:ext cx="10403541" cy="1200329"/>
          </a:xfrm>
          <a:prstGeom prst="rect">
            <a:avLst/>
          </a:prstGeom>
          <a:noFill/>
        </p:spPr>
        <p:txBody>
          <a:bodyPr wrap="square" lIns="91440" tIns="45720" rIns="91440" bIns="45720">
            <a:spAutoFit/>
          </a:bodyPr>
          <a:lstStyle/>
          <a:p>
            <a:pPr lvl="0" algn="ct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Прослуховування</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подкасту </a:t>
            </a:r>
          </a:p>
          <a:p>
            <a:pPr lvl="0" algn="ct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 </a:t>
            </a: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застосунку</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у </a:t>
            </a: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Litcom</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Прямоугольник 12"/>
          <p:cNvSpPr/>
          <p:nvPr/>
        </p:nvSpPr>
        <p:spPr>
          <a:xfrm>
            <a:off x="6225307" y="2890391"/>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Прямоугольник 13"/>
          <p:cNvSpPr/>
          <p:nvPr/>
        </p:nvSpPr>
        <p:spPr>
          <a:xfrm>
            <a:off x="3672876" y="2093118"/>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2" name="AutoShape 2"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7" descr="Держкіно відреставрує «Тіні забутих предків» | Львівський портал"/>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2" descr="Тематическая викторина"/>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4" descr="Тематическая викторина"/>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6432" y="1862327"/>
            <a:ext cx="5407025"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Прямоугольник 14"/>
          <p:cNvSpPr/>
          <p:nvPr/>
        </p:nvSpPr>
        <p:spPr>
          <a:xfrm>
            <a:off x="6544621" y="5739339"/>
            <a:ext cx="4227439"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hlinkClick r:id="rId4"/>
              </a:rPr>
              <a:t>https://</a:t>
            </a:r>
            <a:r>
              <a:rPr lang="en-US" sz="2800" dirty="0" smtClean="0">
                <a:latin typeface="Times New Roman" panose="02020603050405020304" pitchFamily="18" charset="0"/>
                <a:cs typeface="Times New Roman" panose="02020603050405020304" pitchFamily="18" charset="0"/>
                <a:hlinkClick r:id="rId4"/>
              </a:rPr>
              <a:t>litcom.com/post/439</a:t>
            </a:r>
            <a:r>
              <a:rPr lang="ru-RU"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4755523"/>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stretch>
            <a:fillRect/>
          </a:stretch>
        </p:blipFill>
        <p:spPr>
          <a:xfrm>
            <a:off x="0" y="-5125"/>
            <a:ext cx="12192000" cy="6858000"/>
          </a:xfrm>
          <a:prstGeom prst="rect">
            <a:avLst/>
          </a:prstGeom>
        </p:spPr>
      </p:pic>
      <p:sp>
        <p:nvSpPr>
          <p:cNvPr id="4" name="Прямоугольник 3"/>
          <p:cNvSpPr/>
          <p:nvPr/>
        </p:nvSpPr>
        <p:spPr>
          <a:xfrm>
            <a:off x="765175" y="292652"/>
            <a:ext cx="10403541" cy="646331"/>
          </a:xfrm>
          <a:prstGeom prst="rect">
            <a:avLst/>
          </a:prstGeom>
          <a:noFill/>
        </p:spPr>
        <p:txBody>
          <a:bodyPr wrap="square" lIns="91440" tIns="45720" rIns="91440" bIns="45720">
            <a:spAutoFit/>
          </a:bodyPr>
          <a:lstStyle/>
          <a:p>
            <a:pPr lvl="0" algn="ct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Презентац</a:t>
            </a:r>
            <a:r>
              <a:rPr lang="uk-UA" sz="3600" b="1" dirty="0" err="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ія</a:t>
            </a:r>
            <a:r>
              <a:rPr lang="uk-UA" sz="3600" b="1" dirty="0"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резюме та </a:t>
            </a:r>
            <a:r>
              <a:rPr lang="uk-UA" sz="3600" b="1" dirty="0" err="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біопоем</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Прямоугольник 12"/>
          <p:cNvSpPr/>
          <p:nvPr/>
        </p:nvSpPr>
        <p:spPr>
          <a:xfrm>
            <a:off x="6225307" y="2890391"/>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Прямоугольник 13"/>
          <p:cNvSpPr/>
          <p:nvPr/>
        </p:nvSpPr>
        <p:spPr>
          <a:xfrm>
            <a:off x="3672876" y="2093118"/>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2" name="AutoShape 2"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7" descr="Держкіно відреставрує «Тіні забутих предків» | Львівський портал"/>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2" descr="Тематическая викторина"/>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4" descr="Тематическая викторина"/>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5" name="AutoShape 2" descr="https://msmb.org.ua/media/msmb/images/pages/1/0/2/1/15-06-02-resume-2.jpg"/>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2644" y="1379537"/>
            <a:ext cx="4388601" cy="5003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504778"/>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5125"/>
            <a:ext cx="12192000" cy="6858000"/>
          </a:xfrm>
          <a:prstGeom prst="rect">
            <a:avLst/>
          </a:prstGeom>
        </p:spPr>
      </p:pic>
      <p:sp>
        <p:nvSpPr>
          <p:cNvPr id="4" name="Прямоугольник 3"/>
          <p:cNvSpPr/>
          <p:nvPr/>
        </p:nvSpPr>
        <p:spPr>
          <a:xfrm>
            <a:off x="894229" y="160337"/>
            <a:ext cx="10403541" cy="646331"/>
          </a:xfrm>
          <a:prstGeom prst="rect">
            <a:avLst/>
          </a:prstGeom>
          <a:noFill/>
        </p:spPr>
        <p:txBody>
          <a:bodyPr wrap="square" lIns="91440" tIns="45720" rIns="91440" bIns="45720">
            <a:spAutoFit/>
          </a:bodyPr>
          <a:lstStyle/>
          <a:p>
            <a:pPr lvl="0" algn="ct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Вправа «</a:t>
            </a:r>
            <a:r>
              <a:rPr lang="ru-RU" sz="3600" b="1" dirty="0" err="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Діамант</a:t>
            </a:r>
            <a:r>
              <a:rPr lang="ru-RU" sz="36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ru-RU" sz="3600" b="1" dirty="0">
              <a:ln w="10160">
                <a:solidFill>
                  <a:sysClr val="windowText" lastClr="000000"/>
                </a:solidFill>
                <a:prstDash val="solid"/>
              </a:ln>
              <a:solidFill>
                <a:srgbClr val="0000FF"/>
              </a:solidFill>
              <a:effectLst>
                <a:outerShdw blurRad="38100" dist="22860" dir="5400000" algn="tl" rotWithShape="0">
                  <a:srgbClr val="000000">
                    <a:alpha val="30000"/>
                  </a:srgbClr>
                </a:outerShdw>
              </a:effectLst>
            </a:endParaRPr>
          </a:p>
        </p:txBody>
      </p:sp>
      <p:sp>
        <p:nvSpPr>
          <p:cNvPr id="5" name="AutoShape 4" descr="Мойсей, який добуває воду із скелі – Джоаккіно Ассере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Мойсей, який добуває воду із скелі – Джоаккіно Ассерето"/>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Прямоугольник 12"/>
          <p:cNvSpPr/>
          <p:nvPr/>
        </p:nvSpPr>
        <p:spPr>
          <a:xfrm>
            <a:off x="6225307" y="2890391"/>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7" name="AutoShape 2" descr="Моисей, разбивающий скрижали Завет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5" descr="Рембрандт. Художник, картины, биография"/>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2" descr="https://storage.yandexcloud.net/wr4img/312745_64_img_64.jpe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Прямоугольник 13"/>
          <p:cNvSpPr/>
          <p:nvPr/>
        </p:nvSpPr>
        <p:spPr>
          <a:xfrm>
            <a:off x="3672876" y="2093118"/>
            <a:ext cx="5104862" cy="584775"/>
          </a:xfrm>
          <a:prstGeom prst="rect">
            <a:avLst/>
          </a:prstGeom>
        </p:spPr>
        <p:txBody>
          <a:bodyPr wrap="square">
            <a:spAutoFit/>
          </a:bodyPr>
          <a:lstStyle/>
          <a:p>
            <a:endParaRPr lang="ru-RU" sz="3200" b="1" dirty="0">
              <a:latin typeface="Times New Roman" panose="02020603050405020304" pitchFamily="18" charset="0"/>
              <a:cs typeface="Times New Roman" panose="02020603050405020304" pitchFamily="18" charset="0"/>
            </a:endParaRPr>
          </a:p>
        </p:txBody>
      </p:sp>
      <p:sp>
        <p:nvSpPr>
          <p:cNvPr id="2" name="AutoShape 2"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4" descr="Утвердження етнічної культури у фільмі “Тіні забутих предків”. До 50-річчя  виходу на екран | Іван Миколайчук"/>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7" descr="Держкіно відреставрує «Тіні забутих предків» | Львівський портал"/>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2" descr="Тематическая викторина"/>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4" descr="Тематическая викторина"/>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741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8095" t="29330" r="13910" b="14556"/>
          <a:stretch/>
        </p:blipFill>
        <p:spPr bwMode="auto">
          <a:xfrm>
            <a:off x="3980948" y="2573765"/>
            <a:ext cx="4230103" cy="3490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Прямоугольник 15"/>
          <p:cNvSpPr/>
          <p:nvPr/>
        </p:nvSpPr>
        <p:spPr>
          <a:xfrm>
            <a:off x="1783881" y="1508343"/>
            <a:ext cx="9144106" cy="584775"/>
          </a:xfrm>
          <a:prstGeom prst="rect">
            <a:avLst/>
          </a:prstGeom>
        </p:spPr>
        <p:txBody>
          <a:bodyPr wrap="none">
            <a:spAutoFit/>
          </a:bodyPr>
          <a:lstStyle/>
          <a:p>
            <a:r>
              <a:rPr lang="ru-RU" sz="3200" dirty="0">
                <a:solidFill>
                  <a:srgbClr val="FF0000"/>
                </a:solidFill>
                <a:latin typeface="Times New Roman" panose="02020603050405020304" pitchFamily="18" charset="0"/>
                <a:cs typeface="Times New Roman" panose="02020603050405020304" pitchFamily="18" charset="0"/>
              </a:rPr>
              <a:t>«</a:t>
            </a:r>
            <a:r>
              <a:rPr lang="ru-RU" sz="3200" dirty="0" err="1">
                <a:solidFill>
                  <a:srgbClr val="FF0000"/>
                </a:solidFill>
                <a:latin typeface="Times New Roman" panose="02020603050405020304" pitchFamily="18" charset="0"/>
                <a:cs typeface="Times New Roman" panose="02020603050405020304" pitchFamily="18" charset="0"/>
              </a:rPr>
              <a:t>Справжній</a:t>
            </a:r>
            <a:r>
              <a:rPr lang="ru-RU" sz="3200" dirty="0">
                <a:solidFill>
                  <a:srgbClr val="FF0000"/>
                </a:solidFill>
                <a:latin typeface="Times New Roman" panose="02020603050405020304" pitchFamily="18" charset="0"/>
                <a:cs typeface="Times New Roman" panose="02020603050405020304" pitchFamily="18" charset="0"/>
              </a:rPr>
              <a:t> </a:t>
            </a:r>
            <a:r>
              <a:rPr lang="ru-RU" sz="3200" dirty="0" err="1">
                <a:solidFill>
                  <a:srgbClr val="FF0000"/>
                </a:solidFill>
                <a:latin typeface="Times New Roman" panose="02020603050405020304" pitchFamily="18" charset="0"/>
                <a:cs typeface="Times New Roman" panose="02020603050405020304" pitchFamily="18" charset="0"/>
              </a:rPr>
              <a:t>діамант</a:t>
            </a:r>
            <a:r>
              <a:rPr lang="ru-RU" sz="3200" dirty="0">
                <a:solidFill>
                  <a:srgbClr val="FF0000"/>
                </a:solidFill>
                <a:latin typeface="Times New Roman" panose="02020603050405020304" pitchFamily="18" charset="0"/>
                <a:cs typeface="Times New Roman" panose="02020603050405020304" pitchFamily="18" charset="0"/>
              </a:rPr>
              <a:t> </a:t>
            </a:r>
            <a:r>
              <a:rPr lang="ru-RU" sz="3200" dirty="0" err="1">
                <a:solidFill>
                  <a:srgbClr val="FF0000"/>
                </a:solidFill>
                <a:latin typeface="Times New Roman" panose="02020603050405020304" pitchFamily="18" charset="0"/>
                <a:cs typeface="Times New Roman" panose="02020603050405020304" pitchFamily="18" charset="0"/>
              </a:rPr>
              <a:t>сьогоднішнього</a:t>
            </a:r>
            <a:r>
              <a:rPr lang="ru-RU" sz="3200" dirty="0">
                <a:solidFill>
                  <a:srgbClr val="FF0000"/>
                </a:solidFill>
                <a:latin typeface="Times New Roman" panose="02020603050405020304" pitchFamily="18" charset="0"/>
                <a:cs typeface="Times New Roman" panose="02020603050405020304" pitchFamily="18" charset="0"/>
              </a:rPr>
              <a:t> уроку – </a:t>
            </a:r>
            <a:r>
              <a:rPr lang="ru-RU" sz="3200" dirty="0" err="1">
                <a:solidFill>
                  <a:srgbClr val="FF0000"/>
                </a:solidFill>
                <a:latin typeface="Times New Roman" panose="02020603050405020304" pitchFamily="18" charset="0"/>
                <a:cs typeface="Times New Roman" panose="02020603050405020304" pitchFamily="18" charset="0"/>
              </a:rPr>
              <a:t>це</a:t>
            </a:r>
            <a:r>
              <a:rPr lang="ru-RU" sz="3200" dirty="0">
                <a:solidFill>
                  <a:srgbClr val="FF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55498185"/>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8000"/>
          </a:xfrm>
          <a:prstGeom prst="rect">
            <a:avLst/>
          </a:prstGeom>
        </p:spPr>
      </p:pic>
      <p:sp>
        <p:nvSpPr>
          <p:cNvPr id="4" name="Прямоугольник 3"/>
          <p:cNvSpPr/>
          <p:nvPr/>
        </p:nvSpPr>
        <p:spPr>
          <a:xfrm>
            <a:off x="2030506" y="177953"/>
            <a:ext cx="8216153" cy="1446550"/>
          </a:xfrm>
          <a:prstGeom prst="rect">
            <a:avLst/>
          </a:prstGeom>
          <a:noFill/>
        </p:spPr>
        <p:txBody>
          <a:bodyPr wrap="square" lIns="91440" tIns="45720" rIns="91440" bIns="45720">
            <a:spAutoFit/>
          </a:bodyPr>
          <a:lstStyle/>
          <a:p>
            <a:pPr algn="ctr"/>
            <a:r>
              <a:rPr lang="uk-UA" sz="4400" b="1" dirty="0">
                <a:solidFill>
                  <a:srgbClr val="0000FF"/>
                </a:solidFill>
                <a:effectLst>
                  <a:outerShdw blurRad="38100" dist="38100" dir="2700000" algn="tl">
                    <a:srgbClr val="000000">
                      <a:alpha val="43137"/>
                    </a:srgbClr>
                  </a:outerShdw>
                </a:effectLst>
              </a:rPr>
              <a:t>Домашнє завдання, інструктаж щодо його виконання</a:t>
            </a:r>
            <a:r>
              <a:rPr lang="uk-UA" sz="4400" dirty="0">
                <a:solidFill>
                  <a:srgbClr val="0000FF"/>
                </a:solidFill>
                <a:effectLst>
                  <a:outerShdw blurRad="38100" dist="38100" dir="2700000" algn="tl">
                    <a:srgbClr val="000000">
                      <a:alpha val="43137"/>
                    </a:srgbClr>
                  </a:outerShdw>
                </a:effectLst>
              </a:rPr>
              <a:t> </a:t>
            </a:r>
            <a:endParaRPr lang="ru-RU" sz="4400" b="1" cap="none" spc="0" dirty="0">
              <a:ln w="10160">
                <a:solidFill>
                  <a:sysClr val="windowText" lastClr="000000"/>
                </a:solidFill>
                <a:prstDash val="solid"/>
              </a:ln>
              <a:solidFill>
                <a:srgbClr val="0000FF"/>
              </a:solidFill>
              <a:effectLst>
                <a:outerShdw blurRad="38100" dist="38100" dir="2700000" algn="tl">
                  <a:srgbClr val="000000">
                    <a:alpha val="43137"/>
                  </a:srgbClr>
                </a:outerShdw>
              </a:effectLst>
            </a:endParaRPr>
          </a:p>
        </p:txBody>
      </p:sp>
      <p:sp>
        <p:nvSpPr>
          <p:cNvPr id="5" name="Прямоугольник 4"/>
          <p:cNvSpPr/>
          <p:nvPr/>
        </p:nvSpPr>
        <p:spPr>
          <a:xfrm>
            <a:off x="927463" y="1960033"/>
            <a:ext cx="11155680" cy="4524315"/>
          </a:xfrm>
          <a:prstGeom prst="rect">
            <a:avLst/>
          </a:prstGeom>
        </p:spPr>
        <p:txBody>
          <a:bodyPr wrap="square">
            <a:spAutoFit/>
          </a:bodyPr>
          <a:lstStyle/>
          <a:p>
            <a:r>
              <a:rPr lang="ru-RU" sz="3600" b="1" dirty="0">
                <a:latin typeface="Times New Roman" panose="02020603050405020304" pitchFamily="18" charset="0"/>
                <a:cs typeface="Times New Roman" panose="02020603050405020304" pitchFamily="18" charset="0"/>
              </a:rPr>
              <a:t>На </a:t>
            </a:r>
            <a:r>
              <a:rPr lang="ru-RU" sz="3600" b="1" dirty="0" err="1">
                <a:latin typeface="Times New Roman" panose="02020603050405020304" pitchFamily="18" charset="0"/>
                <a:cs typeface="Times New Roman" panose="02020603050405020304" pitchFamily="18" charset="0"/>
              </a:rPr>
              <a:t>середній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рівень</a:t>
            </a:r>
            <a:r>
              <a:rPr lang="ru-RU" sz="3600" b="1"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письмово</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скласти</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літературний</a:t>
            </a:r>
            <a:r>
              <a:rPr lang="ru-RU" sz="3600" dirty="0">
                <a:latin typeface="Times New Roman" panose="02020603050405020304" pitchFamily="18" charset="0"/>
                <a:cs typeface="Times New Roman" panose="02020603050405020304" pitchFamily="18" charset="0"/>
              </a:rPr>
              <a:t> диктант за </a:t>
            </a:r>
            <a:r>
              <a:rPr lang="ru-RU" sz="3600" dirty="0" err="1">
                <a:latin typeface="Times New Roman" panose="02020603050405020304" pitchFamily="18" charset="0"/>
                <a:cs typeface="Times New Roman" panose="02020603050405020304" pitchFamily="18" charset="0"/>
              </a:rPr>
              <a:t>творчістю</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Лесі</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Українки</a:t>
            </a:r>
            <a:r>
              <a:rPr lang="ru-RU" sz="3600" dirty="0">
                <a:latin typeface="Times New Roman" panose="02020603050405020304" pitchFamily="18" charset="0"/>
                <a:cs typeface="Times New Roman" panose="02020603050405020304" pitchFamily="18" charset="0"/>
              </a:rPr>
              <a:t>.	</a:t>
            </a:r>
            <a:r>
              <a:rPr lang="ru-RU" sz="3600" b="1" dirty="0">
                <a:latin typeface="Times New Roman" panose="02020603050405020304" pitchFamily="18" charset="0"/>
                <a:cs typeface="Times New Roman" panose="02020603050405020304" pitchFamily="18" charset="0"/>
              </a:rPr>
              <a:t>			</a:t>
            </a:r>
            <a:r>
              <a:rPr lang="ru-RU" sz="3600" b="1" dirty="0" smtClean="0">
                <a:latin typeface="Times New Roman" panose="02020603050405020304" pitchFamily="18" charset="0"/>
                <a:cs typeface="Times New Roman" panose="02020603050405020304" pitchFamily="18" charset="0"/>
              </a:rPr>
              <a:t>                           На </a:t>
            </a:r>
            <a:r>
              <a:rPr lang="ru-RU" sz="3600" b="1" dirty="0" err="1">
                <a:latin typeface="Times New Roman" panose="02020603050405020304" pitchFamily="18" charset="0"/>
                <a:cs typeface="Times New Roman" panose="02020603050405020304" pitchFamily="18" charset="0"/>
              </a:rPr>
              <a:t>достатній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рівень</a:t>
            </a:r>
            <a:r>
              <a:rPr lang="ru-RU" sz="3600" b="1"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письмово</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дати</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розгорнуту</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відповідь</a:t>
            </a:r>
            <a:r>
              <a:rPr lang="ru-RU" sz="3600" dirty="0">
                <a:latin typeface="Times New Roman" panose="02020603050405020304" pitchFamily="18" charset="0"/>
                <a:cs typeface="Times New Roman" panose="02020603050405020304" pitchFamily="18" charset="0"/>
              </a:rPr>
              <a:t> на </a:t>
            </a:r>
            <a:r>
              <a:rPr lang="ru-RU" sz="3600" dirty="0" err="1">
                <a:latin typeface="Times New Roman" panose="02020603050405020304" pitchFamily="18" charset="0"/>
                <a:cs typeface="Times New Roman" panose="02020603050405020304" pitchFamily="18" charset="0"/>
              </a:rPr>
              <a:t>питання</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Які</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риси</a:t>
            </a:r>
            <a:r>
              <a:rPr lang="ru-RU" sz="3600" dirty="0">
                <a:latin typeface="Times New Roman" panose="02020603050405020304" pitchFamily="18" charset="0"/>
                <a:cs typeface="Times New Roman" panose="02020603050405020304" pitchFamily="18" charset="0"/>
              </a:rPr>
              <a:t> характеру </a:t>
            </a:r>
            <a:r>
              <a:rPr lang="ru-RU" sz="3600" dirty="0" err="1">
                <a:latin typeface="Times New Roman" panose="02020603050405020304" pitchFamily="18" charset="0"/>
                <a:cs typeface="Times New Roman" panose="02020603050405020304" pitchFamily="18" charset="0"/>
              </a:rPr>
              <a:t>Лесі</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Українки</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мені</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імпонують</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Чому</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Чи</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хотіла</a:t>
            </a:r>
            <a:r>
              <a:rPr lang="ru-RU" sz="3600" dirty="0">
                <a:latin typeface="Times New Roman" panose="02020603050405020304" pitchFamily="18" charset="0"/>
                <a:cs typeface="Times New Roman" panose="02020603050405020304" pitchFamily="18" charset="0"/>
              </a:rPr>
              <a:t> б (</a:t>
            </a:r>
            <a:r>
              <a:rPr lang="ru-RU" sz="3600" dirty="0" err="1">
                <a:latin typeface="Times New Roman" panose="02020603050405020304" pitchFamily="18" charset="0"/>
                <a:cs typeface="Times New Roman" panose="02020603050405020304" pitchFamily="18" charset="0"/>
              </a:rPr>
              <a:t>хотів</a:t>
            </a:r>
            <a:r>
              <a:rPr lang="ru-RU" sz="3600" dirty="0">
                <a:latin typeface="Times New Roman" panose="02020603050405020304" pitchFamily="18" charset="0"/>
                <a:cs typeface="Times New Roman" panose="02020603050405020304" pitchFamily="18" charset="0"/>
              </a:rPr>
              <a:t> би) бути </a:t>
            </a:r>
            <a:r>
              <a:rPr lang="ru-RU" sz="3600" dirty="0" err="1">
                <a:latin typeface="Times New Roman" panose="02020603050405020304" pitchFamily="18" charset="0"/>
                <a:cs typeface="Times New Roman" panose="02020603050405020304" pitchFamily="18" charset="0"/>
              </a:rPr>
              <a:t>схожою</a:t>
            </a:r>
            <a:r>
              <a:rPr lang="ru-RU" sz="3600" dirty="0">
                <a:latin typeface="Times New Roman" panose="02020603050405020304" pitchFamily="18" charset="0"/>
                <a:cs typeface="Times New Roman" panose="02020603050405020304" pitchFamily="18" charset="0"/>
              </a:rPr>
              <a:t> (схожим) на </a:t>
            </a:r>
            <a:r>
              <a:rPr lang="ru-RU" sz="3600" dirty="0" err="1">
                <a:latin typeface="Times New Roman" panose="02020603050405020304" pitchFamily="18" charset="0"/>
                <a:cs typeface="Times New Roman" panose="02020603050405020304" pitchFamily="18" charset="0"/>
              </a:rPr>
              <a:t>поетесу</a:t>
            </a:r>
            <a:r>
              <a:rPr lang="ru-RU" sz="3600" dirty="0">
                <a:latin typeface="Times New Roman" panose="02020603050405020304" pitchFamily="18" charset="0"/>
                <a:cs typeface="Times New Roman" panose="02020603050405020304" pitchFamily="18" charset="0"/>
              </a:rPr>
              <a:t>? Чим </a:t>
            </a:r>
            <a:r>
              <a:rPr lang="ru-RU" sz="3600" dirty="0" err="1">
                <a:latin typeface="Times New Roman" panose="02020603050405020304" pitchFamily="18" charset="0"/>
                <a:cs typeface="Times New Roman" panose="02020603050405020304" pitchFamily="18" charset="0"/>
              </a:rPr>
              <a:t>саме</a:t>
            </a:r>
            <a:r>
              <a:rPr lang="ru-RU" sz="3600" dirty="0">
                <a:latin typeface="Times New Roman" panose="02020603050405020304" pitchFamily="18" charset="0"/>
                <a:cs typeface="Times New Roman" panose="02020603050405020304" pitchFamily="18" charset="0"/>
              </a:rPr>
              <a:t>?</a:t>
            </a:r>
            <a:r>
              <a:rPr lang="ru-RU" sz="3600" b="1" dirty="0">
                <a:latin typeface="Times New Roman" panose="02020603050405020304" pitchFamily="18" charset="0"/>
                <a:cs typeface="Times New Roman" panose="02020603050405020304" pitchFamily="18" charset="0"/>
              </a:rPr>
              <a:t>		</a:t>
            </a:r>
            <a:r>
              <a:rPr lang="ru-RU" sz="3600" b="1" dirty="0" smtClean="0">
                <a:latin typeface="Times New Roman" panose="02020603050405020304" pitchFamily="18" charset="0"/>
                <a:cs typeface="Times New Roman" panose="02020603050405020304" pitchFamily="18" charset="0"/>
              </a:rPr>
              <a:t>                                            На </a:t>
            </a:r>
            <a:r>
              <a:rPr lang="ru-RU" sz="3600" b="1" dirty="0" err="1">
                <a:latin typeface="Times New Roman" panose="02020603050405020304" pitchFamily="18" charset="0"/>
                <a:cs typeface="Times New Roman" panose="02020603050405020304" pitchFamily="18" charset="0"/>
              </a:rPr>
              <a:t>високий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рівень</a:t>
            </a:r>
            <a:r>
              <a:rPr lang="ru-RU" sz="3600" b="1"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записати</a:t>
            </a:r>
            <a:r>
              <a:rPr lang="ru-RU" sz="3600" dirty="0">
                <a:latin typeface="Times New Roman" panose="02020603050405020304" pitchFamily="18" charset="0"/>
                <a:cs typeface="Times New Roman" panose="02020603050405020304" pitchFamily="18" charset="0"/>
              </a:rPr>
              <a:t> подкаст на одну з </a:t>
            </a:r>
            <a:r>
              <a:rPr lang="ru-RU" sz="3600" dirty="0" err="1">
                <a:latin typeface="Times New Roman" panose="02020603050405020304" pitchFamily="18" charset="0"/>
                <a:cs typeface="Times New Roman" panose="02020603050405020304" pitchFamily="18" charset="0"/>
              </a:rPr>
              <a:t>поезій</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Лесі</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Українки</a:t>
            </a:r>
            <a:r>
              <a:rPr lang="ru-RU" sz="3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03408339"/>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2310</TotalTime>
  <Words>1827</Words>
  <Application>Microsoft Office PowerPoint</Application>
  <PresentationFormat>Произвольный</PresentationFormat>
  <Paragraphs>81</Paragraphs>
  <Slides>24</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Користувач Windows</dc:creator>
  <cp:lastModifiedBy>User</cp:lastModifiedBy>
  <cp:revision>134</cp:revision>
  <dcterms:created xsi:type="dcterms:W3CDTF">2023-10-09T13:18:07Z</dcterms:created>
  <dcterms:modified xsi:type="dcterms:W3CDTF">2023-12-21T08:45:45Z</dcterms:modified>
</cp:coreProperties>
</file>