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860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17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13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127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603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763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010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72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117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327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294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FF3C6D7-3928-4442-A1DC-12E69A4BB38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A9BC445-98A9-4916-A427-208EC63EEF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610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коцюбинський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Intermezzo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421984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новела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жанровими ознаками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прозі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вчитель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Кошара Т.С.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2934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3184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643" y="1536321"/>
            <a:ext cx="2760959" cy="3590925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093" y="1104521"/>
            <a:ext cx="3001169" cy="4022725"/>
          </a:xfrm>
        </p:spPr>
      </p:pic>
    </p:spTree>
    <p:extLst>
      <p:ext uri="{BB962C8B-B14F-4D97-AF65-F5344CB8AC3E}">
        <p14:creationId xmlns:p14="http://schemas.microsoft.com/office/powerpoint/2010/main" val="421596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Історія написання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3126" y="2289412"/>
            <a:ext cx="9872871" cy="4038600"/>
          </a:xfrm>
        </p:spPr>
        <p:txBody>
          <a:bodyPr>
            <a:normAutofit/>
          </a:bodyPr>
          <a:lstStyle/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Літо 1908р. Революція закінчилася поразкою й жорстоким державним переворотом. Михайло Коцюбинський, засмучений картинами людських страждань, украй виснажений службою й громадською діяльністю, поліційним наглядом, знесилений хворобою й родинними проблемами, мріє про відпустку. Саме в цей час його запрошують в гості до свого маєтку (с.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Кононівка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нині Черкащина)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вген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Чикаленко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видатний український меценат 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ромадський діяч. Тут у письменника й визрів задум 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Intermezzo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)хоча цей шедевр був написаний трохи згодом у Чернігові)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29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Жанр і назва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 algn="just"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Intermezzo (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італ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перерва. Так називали невеликий музичний твір, що виконували в перервах між актами трагедії чи опери. </a:t>
            </a:r>
          </a:p>
          <a:p>
            <a:pPr marL="4572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 Коцюбинський вкладає в назву ширший зміст: у нього це не просто перепочинок, а духовне відродження людини на природі.</a:t>
            </a:r>
          </a:p>
          <a:p>
            <a:pPr marL="45720" indent="0" algn="just">
              <a:buNone/>
            </a:pP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жанром – це лірична імпресіоністична новела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тобто увага тут зосереджується не на подіях, а на переживаннях ліричного героя, на зміні його настрою)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019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Образи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uk-UA" dirty="0" smtClean="0"/>
              <a:t>У новелі дивовижні «дійові особи»: </a:t>
            </a: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Моя утома</a:t>
            </a: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Ниви у червні</a:t>
            </a: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Сонце</a:t>
            </a: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білі вівчарки</a:t>
            </a: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Зозуля</a:t>
            </a:r>
          </a:p>
          <a:p>
            <a:pPr marL="45720" indent="0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айворонок</a:t>
            </a: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Залізна рука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Людське горе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18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6857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279478"/>
            <a:ext cx="9872871" cy="4793776"/>
          </a:xfrm>
        </p:spPr>
        <p:txBody>
          <a:bodyPr/>
          <a:lstStyle/>
          <a:p>
            <a:pPr marL="4572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ауважте: автор у недраматичному творі перед текстом називає дійових осіб.</a:t>
            </a:r>
          </a:p>
          <a:p>
            <a:pPr marL="4572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чи справді це дійові особи?</a:t>
            </a:r>
          </a:p>
          <a:p>
            <a:pPr marL="4572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Новела «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intermezzo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–  це майже суцільний пейзаж, але ми бачимо його через сприйняття персонажа. Тому сценою для дійових осіб стає не природа, а душа ліричного героя. А дійові особи – символ його суперечливих почуттів і переживань.</a:t>
            </a:r>
          </a:p>
          <a:p>
            <a:pPr marL="4572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7283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Композиція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композиційні аспекти новели:</a:t>
            </a: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ихідний момент – утома ліричного героя та виїзд за місто;</a:t>
            </a: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озвиток почуття – відпочинок на природі;</a:t>
            </a: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ульмінація – зустріч із селянином;</a:t>
            </a: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езюме – приплив нових сил, заклик протистояти злу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92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Стильові особливості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0170" y="1906820"/>
            <a:ext cx="9872871" cy="4038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Стиль «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Intermezzo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»- виразно імпресіоністичний.    Його ознаки:</a:t>
            </a:r>
          </a:p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астроєвість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як основа твору;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омінування враження над зображенням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 «кольорової музики», незвичайного поєднання звукових і колористичних образів;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ираження внутрішнього світу героя через використання внутрішнього монологу;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икористання прийому потоку свідомості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67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45</TotalTime>
  <Words>356</Words>
  <Application>Microsoft Office PowerPoint</Application>
  <PresentationFormat>Широкоэкранный</PresentationFormat>
  <Paragraphs>37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Corbel</vt:lpstr>
      <vt:lpstr>Times New Roman</vt:lpstr>
      <vt:lpstr>Базис</vt:lpstr>
      <vt:lpstr>Михайло коцюбинський    «Intermezzo»   </vt:lpstr>
      <vt:lpstr>Презентация PowerPoint</vt:lpstr>
      <vt:lpstr>Історія написання </vt:lpstr>
      <vt:lpstr>Жанр і назва</vt:lpstr>
      <vt:lpstr>Образи </vt:lpstr>
      <vt:lpstr>Презентация PowerPoint</vt:lpstr>
      <vt:lpstr>Композиція</vt:lpstr>
      <vt:lpstr>Стильові особливості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11</cp:revision>
  <dcterms:created xsi:type="dcterms:W3CDTF">2024-10-11T11:54:44Z</dcterms:created>
  <dcterms:modified xsi:type="dcterms:W3CDTF">2024-10-14T07:28:39Z</dcterms:modified>
</cp:coreProperties>
</file>