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3" r:id="rId3"/>
    <p:sldId id="267" r:id="rId4"/>
    <p:sldId id="265" r:id="rId5"/>
    <p:sldId id="259" r:id="rId6"/>
    <p:sldId id="260" r:id="rId7"/>
    <p:sldId id="261" r:id="rId8"/>
    <p:sldId id="262" r:id="rId9"/>
    <p:sldId id="264" r:id="rId10"/>
    <p:sldId id="257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118" autoAdjust="0"/>
    <p:restoredTop sz="94660"/>
  </p:normalViewPr>
  <p:slideViewPr>
    <p:cSldViewPr>
      <p:cViewPr>
        <p:scale>
          <a:sx n="70" d="100"/>
          <a:sy n="70" d="100"/>
        </p:scale>
        <p:origin x="-1392" y="-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ru-RU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8326-0E06-4F7B-88A9-9CF88D36642E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059B2-570B-42A7-AE5E-FE13C8581D7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ru-RU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8326-0E06-4F7B-88A9-9CF88D36642E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059B2-570B-42A7-AE5E-FE13C8581D7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8326-0E06-4F7B-88A9-9CF88D36642E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059B2-570B-42A7-AE5E-FE13C8581D7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ru-RU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ru-RU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8326-0E06-4F7B-88A9-9CF88D36642E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059B2-570B-42A7-AE5E-FE13C8581D7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ru-RU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ru-RU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8326-0E06-4F7B-88A9-9CF88D36642E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059B2-570B-42A7-AE5E-FE13C8581D7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8326-0E06-4F7B-88A9-9CF88D36642E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059B2-570B-42A7-AE5E-FE13C8581D7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8326-0E06-4F7B-88A9-9CF88D36642E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059B2-570B-42A7-AE5E-FE13C8581D7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ru-RU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8326-0E06-4F7B-88A9-9CF88D36642E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059B2-570B-42A7-AE5E-FE13C8581D7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8326-0E06-4F7B-88A9-9CF88D36642E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059B2-570B-42A7-AE5E-FE13C8581D7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ru-RU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8326-0E06-4F7B-88A9-9CF88D36642E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059B2-570B-42A7-AE5E-FE13C8581D7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ru-RU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8326-0E06-4F7B-88A9-9CF88D36642E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059B2-570B-42A7-AE5E-FE13C8581D7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ru-RU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78326-0E06-4F7B-88A9-9CF88D36642E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E059B2-570B-42A7-AE5E-FE13C8581D7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Результат пошуку зображень за запитом НІЧ НА  МОРІ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кутник 4"/>
          <p:cNvSpPr/>
          <p:nvPr/>
        </p:nvSpPr>
        <p:spPr>
          <a:xfrm>
            <a:off x="0" y="0"/>
            <a:ext cx="91440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 smtClean="0">
                <a:solidFill>
                  <a:srgbClr val="FFFF00"/>
                </a:solidFill>
              </a:rPr>
              <a:t>Ніч... а човен - як срібний птах!.. </a:t>
            </a:r>
          </a:p>
          <a:p>
            <a:r>
              <a:rPr lang="uk-UA" sz="3600" b="1" dirty="0" smtClean="0">
                <a:solidFill>
                  <a:schemeClr val="bg1"/>
                </a:solidFill>
              </a:rPr>
              <a:t>(Що слова, коли серце повне!) </a:t>
            </a:r>
          </a:p>
          <a:p>
            <a:endParaRPr lang="uk-UA" sz="3600" b="1" dirty="0" smtClean="0">
              <a:solidFill>
                <a:schemeClr val="bg1"/>
              </a:solidFill>
            </a:endParaRPr>
          </a:p>
          <a:p>
            <a:r>
              <a:rPr lang="uk-UA" sz="3600" b="1" dirty="0" smtClean="0">
                <a:solidFill>
                  <a:schemeClr val="bg1"/>
                </a:solidFill>
              </a:rPr>
              <a:t>	</a:t>
            </a:r>
            <a:r>
              <a:rPr lang="uk-UA" sz="3600" b="1" dirty="0" err="1" smtClean="0">
                <a:solidFill>
                  <a:srgbClr val="FFFF00"/>
                </a:solidFill>
              </a:rPr>
              <a:t>...Не</a:t>
            </a:r>
            <a:r>
              <a:rPr lang="uk-UA" sz="3600" b="1" dirty="0" smtClean="0">
                <a:solidFill>
                  <a:srgbClr val="FFFF00"/>
                </a:solidFill>
              </a:rPr>
              <a:t> спіши, не лети по сяйних світах,</a:t>
            </a:r>
          </a:p>
          <a:p>
            <a:r>
              <a:rPr lang="uk-UA" sz="3600" b="1" dirty="0" smtClean="0">
                <a:solidFill>
                  <a:schemeClr val="bg1"/>
                </a:solidFill>
              </a:rPr>
              <a:t>	 Мій малий ненадійний </a:t>
            </a:r>
            <a:r>
              <a:rPr lang="uk-UA" sz="3600" b="1" dirty="0" err="1" smtClean="0">
                <a:solidFill>
                  <a:schemeClr val="bg1"/>
                </a:solidFill>
              </a:rPr>
              <a:t>човне</a:t>
            </a:r>
            <a:r>
              <a:rPr lang="uk-UA" sz="3600" b="1" dirty="0" smtClean="0">
                <a:solidFill>
                  <a:schemeClr val="bg1"/>
                </a:solidFill>
              </a:rPr>
              <a:t>!</a:t>
            </a:r>
          </a:p>
          <a:p>
            <a:endParaRPr lang="uk-UA" sz="3600" b="1" dirty="0" smtClean="0">
              <a:solidFill>
                <a:schemeClr val="bg1"/>
              </a:solidFill>
            </a:endParaRPr>
          </a:p>
          <a:p>
            <a:r>
              <a:rPr lang="uk-UA" sz="3600" b="1" dirty="0" smtClean="0">
                <a:solidFill>
                  <a:schemeClr val="bg1"/>
                </a:solidFill>
              </a:rPr>
              <a:t>	</a:t>
            </a:r>
            <a:r>
              <a:rPr lang="uk-UA" sz="3600" b="1" dirty="0" smtClean="0">
                <a:solidFill>
                  <a:srgbClr val="FFFF00"/>
                </a:solidFill>
              </a:rPr>
              <a:t> І над нами, й під нами горять світи...</a:t>
            </a:r>
          </a:p>
          <a:p>
            <a:r>
              <a:rPr lang="uk-UA" sz="3600" b="1" dirty="0" smtClean="0">
                <a:solidFill>
                  <a:schemeClr val="bg1"/>
                </a:solidFill>
              </a:rPr>
              <a:t>	 І внизу, і вгорі глибини... </a:t>
            </a:r>
          </a:p>
          <a:p>
            <a:endParaRPr lang="uk-UA" sz="3600" b="1" dirty="0" smtClean="0">
              <a:solidFill>
                <a:schemeClr val="bg1"/>
              </a:solidFill>
            </a:endParaRPr>
          </a:p>
          <a:p>
            <a:r>
              <a:rPr lang="uk-UA" sz="3600" b="1" dirty="0" smtClean="0">
                <a:solidFill>
                  <a:srgbClr val="FFFF00"/>
                </a:solidFill>
              </a:rPr>
              <a:t>О, який же прекрасний ти,</a:t>
            </a:r>
          </a:p>
          <a:p>
            <a:r>
              <a:rPr lang="uk-UA" sz="3600" b="1" dirty="0" smtClean="0">
                <a:solidFill>
                  <a:srgbClr val="FFFF00"/>
                </a:solidFill>
              </a:rPr>
              <a:t> </a:t>
            </a:r>
            <a:r>
              <a:rPr lang="uk-UA" sz="3600" b="1" dirty="0" err="1" smtClean="0">
                <a:solidFill>
                  <a:srgbClr val="FFFF00"/>
                </a:solidFill>
              </a:rPr>
              <a:t>Світе</a:t>
            </a:r>
            <a:r>
              <a:rPr lang="uk-UA" sz="3600" b="1" dirty="0" smtClean="0">
                <a:solidFill>
                  <a:srgbClr val="FFFF00"/>
                </a:solidFill>
              </a:rPr>
              <a:t> єдиний!</a:t>
            </a:r>
          </a:p>
          <a:p>
            <a:r>
              <a:rPr lang="uk-UA" sz="3600" b="1" dirty="0" smtClean="0">
                <a:solidFill>
                  <a:srgbClr val="FFFF00"/>
                </a:solidFill>
              </a:rPr>
              <a:t>						</a:t>
            </a:r>
            <a:r>
              <a:rPr lang="uk-UA" sz="3600" b="1" i="1" dirty="0" smtClean="0">
                <a:solidFill>
                  <a:schemeClr val="bg1"/>
                </a:solidFill>
              </a:rPr>
              <a:t>ЄВГЕН ПЛУЖНИК</a:t>
            </a:r>
            <a:endParaRPr lang="uk-UA" sz="3600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Результат пошуку зображень за запитом весна картинк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73207" cy="6858000"/>
          </a:xfrm>
          <a:prstGeom prst="rect">
            <a:avLst/>
          </a:prstGeom>
          <a:noFill/>
        </p:spPr>
      </p:pic>
      <p:sp>
        <p:nvSpPr>
          <p:cNvPr id="5" name="Прямокутник 4"/>
          <p:cNvSpPr/>
          <p:nvPr/>
        </p:nvSpPr>
        <p:spPr>
          <a:xfrm>
            <a:off x="0" y="332656"/>
            <a:ext cx="91440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uk-UA" sz="2400" b="1" i="1" dirty="0" smtClean="0">
                <a:latin typeface="BatangChe" pitchFamily="49" charset="-127"/>
                <a:ea typeface="BatangChe" pitchFamily="49" charset="-127"/>
              </a:rPr>
              <a:t>Стояла я і </a:t>
            </a:r>
            <a:r>
              <a:rPr lang="uk-UA" sz="2400" b="1" i="1" dirty="0" smtClean="0">
                <a:solidFill>
                  <a:srgbClr val="C00000"/>
                </a:solidFill>
                <a:latin typeface="BatangChe" pitchFamily="49" charset="-127"/>
                <a:ea typeface="BatangChe" pitchFamily="49" charset="-127"/>
              </a:rPr>
              <a:t>слухала </a:t>
            </a:r>
            <a:r>
              <a:rPr lang="uk-UA" sz="2400" b="1" i="1" dirty="0" smtClean="0">
                <a:latin typeface="BatangChe" pitchFamily="49" charset="-127"/>
                <a:ea typeface="BatangChe" pitchFamily="49" charset="-127"/>
              </a:rPr>
              <a:t>весну,</a:t>
            </a:r>
            <a:br>
              <a:rPr lang="uk-UA" sz="2400" b="1" i="1" dirty="0" smtClean="0">
                <a:latin typeface="BatangChe" pitchFamily="49" charset="-127"/>
                <a:ea typeface="BatangChe" pitchFamily="49" charset="-127"/>
              </a:rPr>
            </a:br>
            <a:r>
              <a:rPr lang="uk-UA" sz="2400" b="1" i="1" dirty="0" smtClean="0">
                <a:latin typeface="BatangChe" pitchFamily="49" charset="-127"/>
                <a:ea typeface="BatangChe" pitchFamily="49" charset="-127"/>
              </a:rPr>
              <a:t>Весна мені багато </a:t>
            </a:r>
            <a:r>
              <a:rPr lang="uk-UA" sz="2400" b="1" i="1" dirty="0" smtClean="0">
                <a:solidFill>
                  <a:srgbClr val="C00000"/>
                </a:solidFill>
                <a:latin typeface="BatangChe" pitchFamily="49" charset="-127"/>
                <a:ea typeface="BatangChe" pitchFamily="49" charset="-127"/>
              </a:rPr>
              <a:t>говорила</a:t>
            </a:r>
            <a:r>
              <a:rPr lang="uk-UA" sz="2400" b="1" i="1" dirty="0" smtClean="0">
                <a:latin typeface="BatangChe" pitchFamily="49" charset="-127"/>
                <a:ea typeface="BatangChe" pitchFamily="49" charset="-127"/>
              </a:rPr>
              <a:t>,</a:t>
            </a:r>
            <a:br>
              <a:rPr lang="uk-UA" sz="2400" b="1" i="1" dirty="0" smtClean="0">
                <a:latin typeface="BatangChe" pitchFamily="49" charset="-127"/>
                <a:ea typeface="BatangChe" pitchFamily="49" charset="-127"/>
              </a:rPr>
            </a:br>
            <a:r>
              <a:rPr lang="uk-UA" sz="2400" b="1" i="1" dirty="0" smtClean="0">
                <a:latin typeface="BatangChe" pitchFamily="49" charset="-127"/>
                <a:ea typeface="BatangChe" pitchFamily="49" charset="-127"/>
              </a:rPr>
              <a:t>	</a:t>
            </a:r>
            <a:r>
              <a:rPr lang="uk-UA" sz="2400" b="1" i="1" dirty="0" smtClean="0">
                <a:solidFill>
                  <a:srgbClr val="C00000"/>
                </a:solidFill>
                <a:latin typeface="BatangChe" pitchFamily="49" charset="-127"/>
                <a:ea typeface="BatangChe" pitchFamily="49" charset="-127"/>
              </a:rPr>
              <a:t>Співала</a:t>
            </a:r>
            <a:r>
              <a:rPr lang="uk-UA" sz="2400" b="1" i="1" dirty="0" smtClean="0">
                <a:latin typeface="BatangChe" pitchFamily="49" charset="-127"/>
                <a:ea typeface="BatangChe" pitchFamily="49" charset="-127"/>
              </a:rPr>
              <a:t> пісню дзвінку, голосну</a:t>
            </a:r>
            <a:br>
              <a:rPr lang="uk-UA" sz="2400" b="1" i="1" dirty="0" smtClean="0">
                <a:latin typeface="BatangChe" pitchFamily="49" charset="-127"/>
                <a:ea typeface="BatangChe" pitchFamily="49" charset="-127"/>
              </a:rPr>
            </a:br>
            <a:r>
              <a:rPr lang="uk-UA" sz="2400" b="1" i="1" dirty="0" smtClean="0">
                <a:latin typeface="BatangChe" pitchFamily="49" charset="-127"/>
                <a:ea typeface="BatangChe" pitchFamily="49" charset="-127"/>
              </a:rPr>
              <a:t>	То знов таємно-тихо </a:t>
            </a:r>
            <a:r>
              <a:rPr lang="uk-UA" sz="2400" b="1" i="1" dirty="0" smtClean="0">
                <a:solidFill>
                  <a:srgbClr val="C00000"/>
                </a:solidFill>
                <a:latin typeface="BatangChe" pitchFamily="49" charset="-127"/>
                <a:ea typeface="BatangChe" pitchFamily="49" charset="-127"/>
              </a:rPr>
              <a:t>шепотіла</a:t>
            </a:r>
            <a:r>
              <a:rPr lang="uk-UA" sz="2400" b="1" i="1" dirty="0" smtClean="0">
                <a:latin typeface="BatangChe" pitchFamily="49" charset="-127"/>
                <a:ea typeface="BatangChe" pitchFamily="49" charset="-127"/>
              </a:rPr>
              <a:t>.</a:t>
            </a:r>
            <a:br>
              <a:rPr lang="uk-UA" sz="2400" b="1" i="1" dirty="0" smtClean="0">
                <a:latin typeface="BatangChe" pitchFamily="49" charset="-127"/>
                <a:ea typeface="BatangChe" pitchFamily="49" charset="-127"/>
              </a:rPr>
            </a:br>
            <a:r>
              <a:rPr lang="uk-UA" sz="2400" b="1" i="1" dirty="0" smtClean="0">
                <a:latin typeface="BatangChe" pitchFamily="49" charset="-127"/>
                <a:ea typeface="BatangChe" pitchFamily="49" charset="-127"/>
              </a:rPr>
              <a:t/>
            </a:r>
            <a:br>
              <a:rPr lang="uk-UA" sz="2400" b="1" i="1" dirty="0" smtClean="0">
                <a:latin typeface="BatangChe" pitchFamily="49" charset="-127"/>
                <a:ea typeface="BatangChe" pitchFamily="49" charset="-127"/>
              </a:rPr>
            </a:br>
            <a:r>
              <a:rPr lang="uk-UA" sz="2400" b="1" i="1" dirty="0" smtClean="0">
                <a:latin typeface="BatangChe" pitchFamily="49" charset="-127"/>
                <a:ea typeface="BatangChe" pitchFamily="49" charset="-127"/>
              </a:rPr>
              <a:t>	Вона мені </a:t>
            </a:r>
            <a:r>
              <a:rPr lang="uk-UA" sz="2400" b="1" i="1" dirty="0" smtClean="0">
                <a:solidFill>
                  <a:srgbClr val="C00000"/>
                </a:solidFill>
                <a:latin typeface="BatangChe" pitchFamily="49" charset="-127"/>
                <a:ea typeface="BatangChe" pitchFamily="49" charset="-127"/>
              </a:rPr>
              <a:t>співала</a:t>
            </a:r>
            <a:r>
              <a:rPr lang="uk-UA" sz="2400" b="1" i="1" dirty="0" smtClean="0">
                <a:latin typeface="BatangChe" pitchFamily="49" charset="-127"/>
                <a:ea typeface="BatangChe" pitchFamily="49" charset="-127"/>
              </a:rPr>
              <a:t> про любов,</a:t>
            </a:r>
            <a:br>
              <a:rPr lang="uk-UA" sz="2400" b="1" i="1" dirty="0" smtClean="0">
                <a:latin typeface="BatangChe" pitchFamily="49" charset="-127"/>
                <a:ea typeface="BatangChe" pitchFamily="49" charset="-127"/>
              </a:rPr>
            </a:br>
            <a:r>
              <a:rPr lang="uk-UA" sz="2400" b="1" i="1" dirty="0" smtClean="0">
                <a:latin typeface="BatangChe" pitchFamily="49" charset="-127"/>
                <a:ea typeface="BatangChe" pitchFamily="49" charset="-127"/>
              </a:rPr>
              <a:t>	Про молодощі, радощі, надії,</a:t>
            </a:r>
            <a:br>
              <a:rPr lang="uk-UA" sz="2400" b="1" i="1" dirty="0" smtClean="0">
                <a:latin typeface="BatangChe" pitchFamily="49" charset="-127"/>
                <a:ea typeface="BatangChe" pitchFamily="49" charset="-127"/>
              </a:rPr>
            </a:br>
            <a:r>
              <a:rPr lang="uk-UA" sz="2400" b="1" i="1" dirty="0" smtClean="0">
                <a:latin typeface="BatangChe" pitchFamily="49" charset="-127"/>
                <a:ea typeface="BatangChe" pitchFamily="49" charset="-127"/>
              </a:rPr>
              <a:t>Вона мені </a:t>
            </a:r>
            <a:r>
              <a:rPr lang="uk-UA" sz="2400" b="1" i="1" dirty="0" smtClean="0">
                <a:solidFill>
                  <a:srgbClr val="C00000"/>
                </a:solidFill>
                <a:latin typeface="BatangChe" pitchFamily="49" charset="-127"/>
                <a:ea typeface="BatangChe" pitchFamily="49" charset="-127"/>
              </a:rPr>
              <a:t>переспівала</a:t>
            </a:r>
            <a:r>
              <a:rPr lang="uk-UA" sz="2400" b="1" i="1" dirty="0" smtClean="0">
                <a:latin typeface="BatangChe" pitchFamily="49" charset="-127"/>
                <a:ea typeface="BatangChe" pitchFamily="49" charset="-127"/>
              </a:rPr>
              <a:t> знов</a:t>
            </a:r>
            <a:br>
              <a:rPr lang="uk-UA" sz="2400" b="1" i="1" dirty="0" smtClean="0">
                <a:latin typeface="BatangChe" pitchFamily="49" charset="-127"/>
                <a:ea typeface="BatangChe" pitchFamily="49" charset="-127"/>
              </a:rPr>
            </a:br>
            <a:r>
              <a:rPr lang="uk-UA" sz="2400" b="1" i="1" dirty="0" smtClean="0">
                <a:latin typeface="BatangChe" pitchFamily="49" charset="-127"/>
                <a:ea typeface="BatangChe" pitchFamily="49" charset="-127"/>
              </a:rPr>
              <a:t>Те, що давно мені співали мрії.</a:t>
            </a:r>
          </a:p>
          <a:p>
            <a:pPr>
              <a:lnSpc>
                <a:spcPct val="150000"/>
              </a:lnSpc>
            </a:pPr>
            <a:endParaRPr lang="uk-UA" sz="2400" b="1" i="1" dirty="0" smtClean="0">
              <a:latin typeface="BatangChe" pitchFamily="49" charset="-127"/>
              <a:ea typeface="BatangChe" pitchFamily="49" charset="-127"/>
            </a:endParaRPr>
          </a:p>
          <a:p>
            <a:pPr>
              <a:lnSpc>
                <a:spcPct val="150000"/>
              </a:lnSpc>
            </a:pPr>
            <a:r>
              <a:rPr lang="uk-UA" sz="2400" b="1" i="1" dirty="0" smtClean="0">
                <a:latin typeface="BatangChe" pitchFamily="49" charset="-127"/>
                <a:ea typeface="BatangChe" pitchFamily="49" charset="-127"/>
              </a:rPr>
              <a:t>                ЛЕСЯ УКРАЇНКА</a:t>
            </a:r>
            <a:endParaRPr lang="uk-UA" sz="2400" b="1" i="1" dirty="0">
              <a:latin typeface="BatangChe" pitchFamily="49" charset="-127"/>
              <a:ea typeface="BatangChe" pitchFamily="49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 descr="Результат пошуку зображень за запитом ОСІННІЙ ВІДЛІТ ЖУРАВЛІ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75861"/>
          </a:xfrm>
          <a:prstGeom prst="rect">
            <a:avLst/>
          </a:prstGeom>
          <a:noFill/>
        </p:spPr>
      </p:pic>
      <p:sp>
        <p:nvSpPr>
          <p:cNvPr id="5" name="Прямокутник 4"/>
          <p:cNvSpPr/>
          <p:nvPr/>
        </p:nvSpPr>
        <p:spPr>
          <a:xfrm>
            <a:off x="0" y="260648"/>
            <a:ext cx="9144000" cy="66018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uk-UA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Вчись</a:t>
            </a:r>
            <a:r>
              <a:rPr lang="uk-UA" b="1" i="1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у природи творчого спокою </a:t>
            </a:r>
          </a:p>
          <a:p>
            <a:pPr>
              <a:lnSpc>
                <a:spcPct val="150000"/>
              </a:lnSpc>
            </a:pPr>
            <a:r>
              <a:rPr lang="uk-UA" b="1" i="1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				В дні вересневі. Мудро на землі, </a:t>
            </a:r>
          </a:p>
          <a:p>
            <a:pPr>
              <a:lnSpc>
                <a:spcPct val="150000"/>
              </a:lnSpc>
            </a:pPr>
            <a:r>
              <a:rPr lang="uk-UA" b="1" i="1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Як від озер, порослих осокою,</a:t>
            </a:r>
          </a:p>
          <a:p>
            <a:pPr>
              <a:lnSpc>
                <a:spcPct val="150000"/>
              </a:lnSpc>
            </a:pPr>
            <a:r>
              <a:rPr lang="uk-UA" b="1" i="1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				Кудись на південь линуть журавлі. </a:t>
            </a:r>
          </a:p>
          <a:p>
            <a:endParaRPr lang="uk-UA" b="1" i="1" dirty="0" smtClean="0">
              <a:solidFill>
                <a:schemeClr val="bg1"/>
              </a:solidFill>
              <a:latin typeface="BatangChe" pitchFamily="49" charset="-127"/>
              <a:ea typeface="BatangChe" pitchFamily="49" charset="-127"/>
              <a:cs typeface="Aharoni" pitchFamily="2" charset="-79"/>
            </a:endParaRPr>
          </a:p>
          <a:p>
            <a:pPr>
              <a:lnSpc>
                <a:spcPct val="150000"/>
              </a:lnSpc>
            </a:pPr>
            <a:endParaRPr lang="uk-UA" b="1" i="1" dirty="0" smtClean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lnSpc>
                <a:spcPct val="150000"/>
              </a:lnSpc>
            </a:pPr>
            <a:endParaRPr lang="uk-UA" b="1" i="1" dirty="0" smtClean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lnSpc>
                <a:spcPct val="150000"/>
              </a:lnSpc>
            </a:pPr>
            <a:r>
              <a:rPr lang="uk-UA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Вір і наслідуй. </a:t>
            </a:r>
            <a:r>
              <a:rPr lang="uk-UA" b="1" i="1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Учневі негоже </a:t>
            </a:r>
          </a:p>
          <a:p>
            <a:pPr>
              <a:lnSpc>
                <a:spcPct val="150000"/>
              </a:lnSpc>
            </a:pPr>
            <a:r>
              <a:rPr lang="uk-UA" b="1" i="1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				Не шанувати визнаних взірців, </a:t>
            </a:r>
          </a:p>
          <a:p>
            <a:pPr>
              <a:lnSpc>
                <a:spcPct val="150000"/>
              </a:lnSpc>
            </a:pPr>
            <a:r>
              <a:rPr lang="uk-UA" b="1" i="1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Бо хто ж твоїй науці допоможе </a:t>
            </a:r>
          </a:p>
          <a:p>
            <a:pPr>
              <a:lnSpc>
                <a:spcPct val="150000"/>
              </a:lnSpc>
            </a:pPr>
            <a:r>
              <a:rPr lang="uk-UA" b="1" i="1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				На певний шлях ступити з манівців?</a:t>
            </a:r>
          </a:p>
          <a:p>
            <a:pPr>
              <a:lnSpc>
                <a:spcPct val="150000"/>
              </a:lnSpc>
            </a:pPr>
            <a:endParaRPr lang="uk-UA" b="1" i="1" dirty="0" smtClean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lnSpc>
                <a:spcPct val="150000"/>
              </a:lnSpc>
            </a:pPr>
            <a:r>
              <a:rPr lang="uk-UA" b="1" i="1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							</a:t>
            </a:r>
          </a:p>
          <a:p>
            <a:pPr>
              <a:lnSpc>
                <a:spcPct val="150000"/>
              </a:lnSpc>
            </a:pPr>
            <a:endParaRPr lang="uk-UA" b="1" i="1" dirty="0" smtClean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lnSpc>
                <a:spcPct val="150000"/>
              </a:lnSpc>
            </a:pPr>
            <a:endParaRPr lang="uk-UA" b="1" i="1" dirty="0" smtClean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lnSpc>
                <a:spcPct val="150000"/>
              </a:lnSpc>
            </a:pPr>
            <a:r>
              <a:rPr lang="uk-UA" b="1" i="1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			     </a:t>
            </a:r>
            <a:r>
              <a:rPr lang="uk-UA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ЄВГЕН ПЛУЖНИК</a:t>
            </a:r>
            <a:endParaRPr lang="ru-RU" b="1" i="1" dirty="0" smtClean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Результат пошуку зображень за запитом фон для презентацій орнамент рам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6" name="Округлений прямокутник 5"/>
          <p:cNvSpPr/>
          <p:nvPr/>
        </p:nvSpPr>
        <p:spPr>
          <a:xfrm>
            <a:off x="2051720" y="0"/>
            <a:ext cx="5040560" cy="328498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uk-UA" sz="14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uk-UA" sz="14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Як я малим збирався навесні</a:t>
            </a:r>
            <a:b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Піти у світ незнаними шляхами,</a:t>
            </a:r>
            <a:b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Сорочку мати вишила мені</a:t>
            </a:r>
            <a:b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Червоними і чорними нитками.</a:t>
            </a:r>
            <a:b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14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Два кольори мої, два кольори,</a:t>
            </a:r>
            <a:b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14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Оба</a:t>
            </a: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 полотні, в душі моїй </a:t>
            </a:r>
            <a:r>
              <a:rPr lang="uk-UA" sz="14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оба</a:t>
            </a: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Два кольори мої, два кольори:</a:t>
            </a:r>
            <a:b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Червоне — то любов, а чорне — то журба.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Мене водило в безвісті життя,</a:t>
            </a:r>
            <a:b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Та я вертався на свої пороги,</a:t>
            </a:r>
            <a:b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Переплелись, як мамине шиття,</a:t>
            </a:r>
            <a:b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Мої сумні і радісні дороги.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14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круглений прямокутник 6"/>
          <p:cNvSpPr/>
          <p:nvPr/>
        </p:nvSpPr>
        <p:spPr>
          <a:xfrm>
            <a:off x="1979712" y="3284984"/>
            <a:ext cx="5112568" cy="3573016"/>
          </a:xfrm>
          <a:prstGeom prst="roundRect">
            <a:avLst>
              <a:gd name="adj" fmla="val 21594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uk-UA" sz="14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uk-UA" sz="14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Мене водило в безвісті життя,</a:t>
            </a:r>
            <a:b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Та я вертався на свої пороги,</a:t>
            </a:r>
            <a:b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Переплелись, як мамине шиття,</a:t>
            </a:r>
            <a:b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Мої сумні і радісні дороги.</a:t>
            </a:r>
            <a:b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Мені війнула в очі сивина,</a:t>
            </a:r>
            <a:b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Та я нічого не везу додому,</a:t>
            </a:r>
            <a:b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Лиш </a:t>
            </a:r>
            <a:r>
              <a:rPr lang="uk-UA" sz="14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горточок</a:t>
            </a: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старого полотна</a:t>
            </a:r>
            <a:b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І вишите моє життя на ньому.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uk-UA" sz="14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uk-UA" sz="14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ДМИТРО  ПАВЛИЧКО</a:t>
            </a:r>
            <a:b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</a:t>
            </a:r>
          </a:p>
        </p:txBody>
      </p:sp>
      <p:sp>
        <p:nvSpPr>
          <p:cNvPr id="8194" name="AutoShape 2" descr="Результат пошуку зображень за запитом калина картинк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196" name="Picture 4" descr="Результат пошуку зображень за запитом калина картинк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5885892"/>
            <a:ext cx="1296144" cy="9721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Результат пошуку зображень за запитом закат над морем і тума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8876" cy="6858000"/>
          </a:xfrm>
          <a:prstGeom prst="rect">
            <a:avLst/>
          </a:prstGeom>
          <a:noFill/>
        </p:spPr>
      </p:pic>
      <p:sp>
        <p:nvSpPr>
          <p:cNvPr id="5" name="Прямокутник 4"/>
          <p:cNvSpPr/>
          <p:nvPr/>
        </p:nvSpPr>
        <p:spPr>
          <a:xfrm>
            <a:off x="323528" y="0"/>
            <a:ext cx="9144000" cy="70480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600" b="1" i="1" dirty="0" smtClean="0">
                <a:solidFill>
                  <a:schemeClr val="bg1"/>
                </a:solidFill>
                <a:latin typeface="BatangChe" pitchFamily="49" charset="-127"/>
                <a:ea typeface="BatangChe" pitchFamily="49" charset="-127"/>
                <a:cs typeface="Aharoni" pitchFamily="2" charset="-79"/>
              </a:rPr>
              <a:t>За сонцем хмаронька 			</a:t>
            </a:r>
          </a:p>
          <a:p>
            <a:r>
              <a:rPr lang="uk-UA" sz="1600" b="1" i="1" dirty="0" smtClean="0">
                <a:solidFill>
                  <a:schemeClr val="bg1"/>
                </a:solidFill>
                <a:latin typeface="BatangChe" pitchFamily="49" charset="-127"/>
                <a:ea typeface="BatangChe" pitchFamily="49" charset="-127"/>
                <a:cs typeface="Aharoni" pitchFamily="2" charset="-79"/>
              </a:rPr>
              <a:t>				пливе,</a:t>
            </a:r>
          </a:p>
          <a:p>
            <a:r>
              <a:rPr lang="uk-UA" sz="1600" b="1" i="1" dirty="0" smtClean="0">
                <a:solidFill>
                  <a:schemeClr val="bg1"/>
                </a:solidFill>
                <a:latin typeface="BatangChe" pitchFamily="49" charset="-127"/>
                <a:ea typeface="BatangChe" pitchFamily="49" charset="-127"/>
                <a:cs typeface="Aharoni" pitchFamily="2" charset="-79"/>
              </a:rPr>
              <a:t>					Червоні поли розстилає</a:t>
            </a:r>
          </a:p>
          <a:p>
            <a:r>
              <a:rPr lang="uk-UA" sz="1600" b="1" i="1" dirty="0" smtClean="0">
                <a:solidFill>
                  <a:schemeClr val="bg1"/>
                </a:solidFill>
                <a:latin typeface="BatangChe" pitchFamily="49" charset="-127"/>
                <a:ea typeface="BatangChe" pitchFamily="49" charset="-127"/>
                <a:cs typeface="Aharoni" pitchFamily="2" charset="-79"/>
              </a:rPr>
              <a:t>І сонце спатоньки зове</a:t>
            </a:r>
          </a:p>
          <a:p>
            <a:r>
              <a:rPr lang="uk-UA" sz="1600" b="1" i="1" dirty="0" smtClean="0">
                <a:solidFill>
                  <a:schemeClr val="bg1"/>
                </a:solidFill>
                <a:latin typeface="BatangChe" pitchFamily="49" charset="-127"/>
                <a:ea typeface="BatangChe" pitchFamily="49" charset="-127"/>
                <a:cs typeface="Aharoni" pitchFamily="2" charset="-79"/>
              </a:rPr>
              <a:t>				У синє море: покриває</a:t>
            </a:r>
          </a:p>
          <a:p>
            <a:r>
              <a:rPr lang="uk-UA" sz="1600" b="1" i="1" dirty="0" smtClean="0">
                <a:solidFill>
                  <a:schemeClr val="bg1"/>
                </a:solidFill>
                <a:latin typeface="BatangChe" pitchFamily="49" charset="-127"/>
                <a:ea typeface="BatangChe" pitchFamily="49" charset="-127"/>
                <a:cs typeface="Aharoni" pitchFamily="2" charset="-79"/>
              </a:rPr>
              <a:t>Рожевою пеленою,</a:t>
            </a:r>
          </a:p>
          <a:p>
            <a:r>
              <a:rPr lang="uk-UA" sz="1600" b="1" i="1" dirty="0" smtClean="0">
                <a:solidFill>
                  <a:schemeClr val="bg1"/>
                </a:solidFill>
                <a:latin typeface="BatangChe" pitchFamily="49" charset="-127"/>
                <a:ea typeface="BatangChe" pitchFamily="49" charset="-127"/>
                <a:cs typeface="Aharoni" pitchFamily="2" charset="-79"/>
              </a:rPr>
              <a:t>				Мов мати дитину.</a:t>
            </a:r>
          </a:p>
          <a:p>
            <a:r>
              <a:rPr lang="uk-UA" sz="1600" b="1" i="1" dirty="0" smtClean="0">
                <a:solidFill>
                  <a:schemeClr val="bg1"/>
                </a:solidFill>
                <a:latin typeface="BatangChe" pitchFamily="49" charset="-127"/>
                <a:ea typeface="BatangChe" pitchFamily="49" charset="-127"/>
                <a:cs typeface="Aharoni" pitchFamily="2" charset="-79"/>
              </a:rPr>
              <a:t>Очам любо. Годиночку,</a:t>
            </a:r>
          </a:p>
          <a:p>
            <a:r>
              <a:rPr lang="uk-UA" sz="1600" b="1" i="1" dirty="0" smtClean="0">
                <a:solidFill>
                  <a:schemeClr val="bg1"/>
                </a:solidFill>
                <a:latin typeface="BatangChe" pitchFamily="49" charset="-127"/>
                <a:ea typeface="BatangChe" pitchFamily="49" charset="-127"/>
                <a:cs typeface="Aharoni" pitchFamily="2" charset="-79"/>
              </a:rPr>
              <a:t>				</a:t>
            </a:r>
            <a:r>
              <a:rPr lang="uk-UA" sz="1600" b="1" i="1" dirty="0" err="1" smtClean="0">
                <a:solidFill>
                  <a:schemeClr val="bg1"/>
                </a:solidFill>
                <a:latin typeface="BatangChe" pitchFamily="49" charset="-127"/>
                <a:ea typeface="BatangChe" pitchFamily="49" charset="-127"/>
                <a:cs typeface="Aharoni" pitchFamily="2" charset="-79"/>
              </a:rPr>
              <a:t>Малую</a:t>
            </a:r>
            <a:r>
              <a:rPr lang="uk-UA" sz="1600" b="1" i="1" dirty="0" smtClean="0">
                <a:solidFill>
                  <a:schemeClr val="bg1"/>
                </a:solidFill>
                <a:latin typeface="BatangChe" pitchFamily="49" charset="-127"/>
                <a:ea typeface="BatangChe" pitchFamily="49" charset="-127"/>
                <a:cs typeface="Aharoni" pitchFamily="2" charset="-79"/>
              </a:rPr>
              <a:t> годину</a:t>
            </a:r>
          </a:p>
          <a:p>
            <a:r>
              <a:rPr lang="uk-UA" sz="1600" b="1" i="1" dirty="0" smtClean="0">
                <a:latin typeface="BatangChe" pitchFamily="49" charset="-127"/>
                <a:ea typeface="BatangChe" pitchFamily="49" charset="-127"/>
                <a:cs typeface="Aharoni" pitchFamily="2" charset="-79"/>
              </a:rPr>
              <a:t>Ніби серце одпочине,</a:t>
            </a:r>
          </a:p>
          <a:p>
            <a:r>
              <a:rPr lang="uk-UA" sz="1600" b="1" i="1" dirty="0" smtClean="0">
                <a:latin typeface="BatangChe" pitchFamily="49" charset="-127"/>
                <a:ea typeface="BatangChe" pitchFamily="49" charset="-127"/>
                <a:cs typeface="Aharoni" pitchFamily="2" charset="-79"/>
              </a:rPr>
              <a:t>				З Богом заговорить...</a:t>
            </a:r>
          </a:p>
          <a:p>
            <a:r>
              <a:rPr lang="uk-UA" sz="1600" b="1" i="1" dirty="0" smtClean="0">
                <a:latin typeface="BatangChe" pitchFamily="49" charset="-127"/>
                <a:ea typeface="BatangChe" pitchFamily="49" charset="-127"/>
                <a:cs typeface="Aharoni" pitchFamily="2" charset="-79"/>
              </a:rPr>
              <a:t>А туман, неначе ворог,</a:t>
            </a:r>
          </a:p>
          <a:p>
            <a:r>
              <a:rPr lang="uk-UA" sz="1600" b="1" i="1" dirty="0" smtClean="0">
                <a:latin typeface="BatangChe" pitchFamily="49" charset="-127"/>
                <a:ea typeface="BatangChe" pitchFamily="49" charset="-127"/>
                <a:cs typeface="Aharoni" pitchFamily="2" charset="-79"/>
              </a:rPr>
              <a:t>				Закриває море</a:t>
            </a:r>
          </a:p>
          <a:p>
            <a:r>
              <a:rPr lang="uk-UA" sz="1600" b="1" i="1" dirty="0" smtClean="0">
                <a:latin typeface="BatangChe" pitchFamily="49" charset="-127"/>
                <a:ea typeface="BatangChe" pitchFamily="49" charset="-127"/>
                <a:cs typeface="Aharoni" pitchFamily="2" charset="-79"/>
              </a:rPr>
              <a:t>І хмароньку </a:t>
            </a:r>
            <a:r>
              <a:rPr lang="uk-UA" sz="1600" b="1" i="1" dirty="0" err="1" smtClean="0">
                <a:latin typeface="BatangChe" pitchFamily="49" charset="-127"/>
                <a:ea typeface="BatangChe" pitchFamily="49" charset="-127"/>
                <a:cs typeface="Aharoni" pitchFamily="2" charset="-79"/>
              </a:rPr>
              <a:t>рожевую</a:t>
            </a:r>
            <a:r>
              <a:rPr lang="uk-UA" sz="1600" b="1" i="1" dirty="0" smtClean="0">
                <a:latin typeface="BatangChe" pitchFamily="49" charset="-127"/>
                <a:ea typeface="BatangChe" pitchFamily="49" charset="-127"/>
                <a:cs typeface="Aharoni" pitchFamily="2" charset="-79"/>
              </a:rPr>
              <a:t>,</a:t>
            </a:r>
          </a:p>
          <a:p>
            <a:r>
              <a:rPr lang="uk-UA" sz="1600" b="1" i="1" dirty="0" smtClean="0">
                <a:latin typeface="BatangChe" pitchFamily="49" charset="-127"/>
                <a:ea typeface="BatangChe" pitchFamily="49" charset="-127"/>
                <a:cs typeface="Aharoni" pitchFamily="2" charset="-79"/>
              </a:rPr>
              <a:t>				І тьму за собою</a:t>
            </a:r>
          </a:p>
          <a:p>
            <a:r>
              <a:rPr lang="uk-UA" sz="1600" b="1" i="1" dirty="0" smtClean="0">
                <a:latin typeface="BatangChe" pitchFamily="49" charset="-127"/>
                <a:ea typeface="BatangChe" pitchFamily="49" charset="-127"/>
                <a:cs typeface="Aharoni" pitchFamily="2" charset="-79"/>
              </a:rPr>
              <a:t>Розстилає туман сивий,</a:t>
            </a:r>
          </a:p>
          <a:p>
            <a:r>
              <a:rPr lang="uk-UA" sz="1600" b="1" i="1" dirty="0" smtClean="0">
                <a:latin typeface="BatangChe" pitchFamily="49" charset="-127"/>
                <a:ea typeface="BatangChe" pitchFamily="49" charset="-127"/>
                <a:cs typeface="Aharoni" pitchFamily="2" charset="-79"/>
              </a:rPr>
              <a:t>				І тьмою німою</a:t>
            </a:r>
          </a:p>
          <a:p>
            <a:r>
              <a:rPr lang="uk-UA" sz="1600" b="1" i="1" dirty="0" err="1" smtClean="0">
                <a:latin typeface="BatangChe" pitchFamily="49" charset="-127"/>
                <a:ea typeface="BatangChe" pitchFamily="49" charset="-127"/>
                <a:cs typeface="Aharoni" pitchFamily="2" charset="-79"/>
              </a:rPr>
              <a:t>Оповиє</a:t>
            </a:r>
            <a:r>
              <a:rPr lang="uk-UA" sz="1600" b="1" i="1" dirty="0" smtClean="0">
                <a:latin typeface="BatangChe" pitchFamily="49" charset="-127"/>
                <a:ea typeface="BatangChe" pitchFamily="49" charset="-127"/>
                <a:cs typeface="Aharoni" pitchFamily="2" charset="-79"/>
              </a:rPr>
              <a:t> тобі душу,</a:t>
            </a:r>
          </a:p>
          <a:p>
            <a:r>
              <a:rPr lang="uk-UA" sz="1600" b="1" i="1" dirty="0" smtClean="0">
                <a:latin typeface="BatangChe" pitchFamily="49" charset="-127"/>
                <a:ea typeface="BatangChe" pitchFamily="49" charset="-127"/>
                <a:cs typeface="Aharoni" pitchFamily="2" charset="-79"/>
              </a:rPr>
              <a:t>				</a:t>
            </a:r>
            <a:r>
              <a:rPr lang="uk-UA" sz="1600" b="1" i="1" dirty="0" smtClean="0">
                <a:solidFill>
                  <a:srgbClr val="FF0000"/>
                </a:solidFill>
                <a:latin typeface="BatangChe" pitchFamily="49" charset="-127"/>
                <a:ea typeface="BatangChe" pitchFamily="49" charset="-127"/>
                <a:cs typeface="Aharoni" pitchFamily="2" charset="-79"/>
              </a:rPr>
              <a:t>Й не знаєш, де дітись,</a:t>
            </a:r>
          </a:p>
          <a:p>
            <a:r>
              <a:rPr lang="uk-UA" sz="1600" b="1" i="1" dirty="0" smtClean="0">
                <a:solidFill>
                  <a:srgbClr val="FF0000"/>
                </a:solidFill>
                <a:latin typeface="BatangChe" pitchFamily="49" charset="-127"/>
                <a:ea typeface="BatangChe" pitchFamily="49" charset="-127"/>
                <a:cs typeface="Aharoni" pitchFamily="2" charset="-79"/>
              </a:rPr>
              <a:t>І ждеш його, того світу,</a:t>
            </a:r>
          </a:p>
          <a:p>
            <a:r>
              <a:rPr lang="uk-UA" sz="1600" b="1" i="1" dirty="0" smtClean="0">
                <a:solidFill>
                  <a:srgbClr val="FF0000"/>
                </a:solidFill>
                <a:latin typeface="BatangChe" pitchFamily="49" charset="-127"/>
                <a:ea typeface="BatangChe" pitchFamily="49" charset="-127"/>
                <a:cs typeface="Aharoni" pitchFamily="2" charset="-79"/>
              </a:rPr>
              <a:t>				Мов матері діти.</a:t>
            </a:r>
          </a:p>
          <a:p>
            <a:endParaRPr lang="uk-UA" sz="1600" b="1" i="1" dirty="0" smtClean="0">
              <a:solidFill>
                <a:srgbClr val="FF0000"/>
              </a:solidFill>
              <a:latin typeface="AR ADGothicJP Medium" pitchFamily="49" charset="-128"/>
              <a:ea typeface="AR ADGothicJP Medium" pitchFamily="49" charset="-128"/>
            </a:endParaRPr>
          </a:p>
          <a:p>
            <a:endParaRPr lang="uk-UA" sz="1600" b="1" i="1" dirty="0" smtClean="0">
              <a:solidFill>
                <a:srgbClr val="FF0000"/>
              </a:solidFill>
              <a:latin typeface="AR ADGothicJP Medium" pitchFamily="49" charset="-128"/>
              <a:ea typeface="AR ADGothicJP Medium" pitchFamily="49" charset="-128"/>
            </a:endParaRPr>
          </a:p>
          <a:p>
            <a:r>
              <a:rPr lang="uk-UA" sz="1600" b="1" i="1" dirty="0" smtClean="0">
                <a:solidFill>
                  <a:srgbClr val="FF0000"/>
                </a:solidFill>
                <a:latin typeface="AR ADGothicJP Medium" pitchFamily="49" charset="-128"/>
                <a:ea typeface="AR ADGothicJP Medium" pitchFamily="49" charset="-128"/>
              </a:rPr>
              <a:t>						ТАРАС ШЕВЧЕНКО</a:t>
            </a:r>
            <a:br>
              <a:rPr lang="uk-UA" sz="1600" b="1" i="1" dirty="0" smtClean="0">
                <a:solidFill>
                  <a:srgbClr val="FF0000"/>
                </a:solidFill>
                <a:latin typeface="AR ADGothicJP Medium" pitchFamily="49" charset="-128"/>
                <a:ea typeface="AR ADGothicJP Medium" pitchFamily="49" charset="-128"/>
              </a:rPr>
            </a:br>
            <a:endParaRPr lang="uk-UA" sz="1600" b="1" i="1" dirty="0" smtClean="0">
              <a:solidFill>
                <a:srgbClr val="FF0000"/>
              </a:solidFill>
              <a:latin typeface="AR ADGothicJP Medium" pitchFamily="49" charset="-128"/>
              <a:ea typeface="AR ADGothicJP Medium" pitchFamily="49" charset="-128"/>
            </a:endParaRP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Результат пошуку зображень за запитом дощ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3317" cy="6858000"/>
          </a:xfrm>
          <a:prstGeom prst="rect">
            <a:avLst/>
          </a:prstGeom>
          <a:noFill/>
        </p:spPr>
      </p:pic>
      <p:sp>
        <p:nvSpPr>
          <p:cNvPr id="5" name="Прямокутник 4"/>
          <p:cNvSpPr/>
          <p:nvPr/>
        </p:nvSpPr>
        <p:spPr>
          <a:xfrm>
            <a:off x="0" y="0"/>
            <a:ext cx="914400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i="1" dirty="0" smtClean="0">
                <a:solidFill>
                  <a:schemeClr val="bg1"/>
                </a:solidFill>
                <a:latin typeface="Franklin Gothic Medium Cond" pitchFamily="34" charset="0"/>
                <a:ea typeface="Verdana" pitchFamily="34" charset="0"/>
                <a:cs typeface="Aharoni" pitchFamily="2" charset="-79"/>
              </a:rPr>
              <a:t>Благодатний, </a:t>
            </a:r>
          </a:p>
          <a:p>
            <a:r>
              <a:rPr lang="uk-UA" sz="2800" b="1" i="1" dirty="0" smtClean="0">
                <a:solidFill>
                  <a:schemeClr val="bg1"/>
                </a:solidFill>
                <a:latin typeface="Franklin Gothic Medium Cond" pitchFamily="34" charset="0"/>
                <a:ea typeface="Verdana" pitchFamily="34" charset="0"/>
                <a:cs typeface="Aharoni" pitchFamily="2" charset="-79"/>
              </a:rPr>
              <a:t>		довгожданий,</a:t>
            </a:r>
            <a:br>
              <a:rPr lang="uk-UA" sz="2800" b="1" i="1" dirty="0" smtClean="0">
                <a:solidFill>
                  <a:schemeClr val="bg1"/>
                </a:solidFill>
                <a:latin typeface="Franklin Gothic Medium Cond" pitchFamily="34" charset="0"/>
                <a:ea typeface="Verdana" pitchFamily="34" charset="0"/>
                <a:cs typeface="Aharoni" pitchFamily="2" charset="-79"/>
              </a:rPr>
            </a:br>
            <a:r>
              <a:rPr lang="uk-UA" sz="2800" b="1" i="1" dirty="0" smtClean="0">
                <a:solidFill>
                  <a:schemeClr val="bg1"/>
                </a:solidFill>
                <a:latin typeface="Franklin Gothic Medium Cond" pitchFamily="34" charset="0"/>
                <a:ea typeface="Verdana" pitchFamily="34" charset="0"/>
                <a:cs typeface="Aharoni" pitchFamily="2" charset="-79"/>
              </a:rPr>
              <a:t>				Дивним сяйвом осіянний,</a:t>
            </a:r>
            <a:br>
              <a:rPr lang="uk-UA" sz="2800" b="1" i="1" dirty="0" smtClean="0">
                <a:solidFill>
                  <a:schemeClr val="bg1"/>
                </a:solidFill>
                <a:latin typeface="Franklin Gothic Medium Cond" pitchFamily="34" charset="0"/>
                <a:ea typeface="Verdana" pitchFamily="34" charset="0"/>
                <a:cs typeface="Aharoni" pitchFamily="2" charset="-79"/>
              </a:rPr>
            </a:br>
            <a:r>
              <a:rPr lang="uk-UA" sz="2800" b="1" i="1" dirty="0" smtClean="0">
                <a:solidFill>
                  <a:schemeClr val="bg1"/>
                </a:solidFill>
                <a:latin typeface="Franklin Gothic Medium Cond" pitchFamily="34" charset="0"/>
                <a:ea typeface="Verdana" pitchFamily="34" charset="0"/>
                <a:cs typeface="Aharoni" pitchFamily="2" charset="-79"/>
              </a:rPr>
              <a:t>						Золотий вечірній гість</a:t>
            </a:r>
            <a:br>
              <a:rPr lang="uk-UA" sz="2800" b="1" i="1" dirty="0" smtClean="0">
                <a:solidFill>
                  <a:schemeClr val="bg1"/>
                </a:solidFill>
                <a:latin typeface="Franklin Gothic Medium Cond" pitchFamily="34" charset="0"/>
                <a:ea typeface="Verdana" pitchFamily="34" charset="0"/>
                <a:cs typeface="Aharoni" pitchFamily="2" charset="-79"/>
              </a:rPr>
            </a:br>
            <a:r>
              <a:rPr lang="uk-UA" sz="2800" b="1" i="1" dirty="0" smtClean="0">
                <a:solidFill>
                  <a:schemeClr val="bg1"/>
                </a:solidFill>
                <a:latin typeface="Franklin Gothic Medium Cond" pitchFamily="34" charset="0"/>
                <a:ea typeface="Verdana" pitchFamily="34" charset="0"/>
                <a:cs typeface="Aharoni" pitchFamily="2" charset="-79"/>
              </a:rPr>
              <a:t>				Впав бадьоро, свіжо, дзвінко</a:t>
            </a:r>
            <a:br>
              <a:rPr lang="uk-UA" sz="2800" b="1" i="1" dirty="0" smtClean="0">
                <a:solidFill>
                  <a:schemeClr val="bg1"/>
                </a:solidFill>
                <a:latin typeface="Franklin Gothic Medium Cond" pitchFamily="34" charset="0"/>
                <a:ea typeface="Verdana" pitchFamily="34" charset="0"/>
                <a:cs typeface="Aharoni" pitchFamily="2" charset="-79"/>
              </a:rPr>
            </a:br>
            <a:r>
              <a:rPr lang="uk-UA" sz="2800" b="1" i="1" dirty="0" smtClean="0">
                <a:solidFill>
                  <a:schemeClr val="bg1"/>
                </a:solidFill>
                <a:latin typeface="Franklin Gothic Medium Cond" pitchFamily="34" charset="0"/>
                <a:ea typeface="Verdana" pitchFamily="34" charset="0"/>
                <a:cs typeface="Aharoni" pitchFamily="2" charset="-79"/>
              </a:rPr>
              <a:t>На закурені будинки</a:t>
            </a:r>
            <a:br>
              <a:rPr lang="uk-UA" sz="2800" b="1" i="1" dirty="0" smtClean="0">
                <a:solidFill>
                  <a:schemeClr val="bg1"/>
                </a:solidFill>
                <a:latin typeface="Franklin Gothic Medium Cond" pitchFamily="34" charset="0"/>
                <a:ea typeface="Verdana" pitchFamily="34" charset="0"/>
                <a:cs typeface="Aharoni" pitchFamily="2" charset="-79"/>
              </a:rPr>
            </a:br>
            <a:r>
              <a:rPr lang="uk-UA" sz="2800" b="1" i="1" dirty="0" smtClean="0">
                <a:solidFill>
                  <a:schemeClr val="bg1"/>
                </a:solidFill>
                <a:latin typeface="Franklin Gothic Medium Cond" pitchFamily="34" charset="0"/>
                <a:ea typeface="Verdana" pitchFamily="34" charset="0"/>
                <a:cs typeface="Aharoni" pitchFamily="2" charset="-79"/>
              </a:rPr>
              <a:t>		Зголоднілих передмість.</a:t>
            </a:r>
            <a:br>
              <a:rPr lang="uk-UA" sz="2800" b="1" i="1" dirty="0" smtClean="0">
                <a:solidFill>
                  <a:schemeClr val="bg1"/>
                </a:solidFill>
                <a:latin typeface="Franklin Gothic Medium Cond" pitchFamily="34" charset="0"/>
                <a:ea typeface="Verdana" pitchFamily="34" charset="0"/>
                <a:cs typeface="Aharoni" pitchFamily="2" charset="-79"/>
              </a:rPr>
            </a:br>
            <a:endParaRPr lang="uk-UA" sz="2800" b="1" i="1" dirty="0" smtClean="0">
              <a:solidFill>
                <a:schemeClr val="bg1"/>
              </a:solidFill>
              <a:latin typeface="Franklin Gothic Medium Cond" pitchFamily="34" charset="0"/>
              <a:ea typeface="Verdana" pitchFamily="34" charset="0"/>
              <a:cs typeface="Aharoni" pitchFamily="2" charset="-79"/>
            </a:endParaRPr>
          </a:p>
          <a:p>
            <a:r>
              <a:rPr lang="uk-UA" sz="2800" b="1" i="1" dirty="0" smtClean="0">
                <a:solidFill>
                  <a:schemeClr val="bg1"/>
                </a:solidFill>
                <a:latin typeface="Franklin Gothic Medium Cond" pitchFamily="34" charset="0"/>
                <a:ea typeface="Verdana" pitchFamily="34" charset="0"/>
                <a:cs typeface="Aharoni" pitchFamily="2" charset="-79"/>
              </a:rPr>
              <a:t>Відкривай гарячі груди,</a:t>
            </a:r>
            <a:br>
              <a:rPr lang="uk-UA" sz="2800" b="1" i="1" dirty="0" smtClean="0">
                <a:solidFill>
                  <a:schemeClr val="bg1"/>
                </a:solidFill>
                <a:latin typeface="Franklin Gothic Medium Cond" pitchFamily="34" charset="0"/>
                <a:ea typeface="Verdana" pitchFamily="34" charset="0"/>
                <a:cs typeface="Aharoni" pitchFamily="2" charset="-79"/>
              </a:rPr>
            </a:br>
            <a:r>
              <a:rPr lang="uk-UA" sz="2800" b="1" i="1" dirty="0" smtClean="0">
                <a:solidFill>
                  <a:schemeClr val="bg1"/>
                </a:solidFill>
                <a:latin typeface="Franklin Gothic Medium Cond" pitchFamily="34" charset="0"/>
                <a:ea typeface="Verdana" pitchFamily="34" charset="0"/>
                <a:cs typeface="Aharoni" pitchFamily="2" charset="-79"/>
              </a:rPr>
              <a:t>		Мати земле! Дощ остудить,</a:t>
            </a:r>
            <a:br>
              <a:rPr lang="uk-UA" sz="2800" b="1" i="1" dirty="0" smtClean="0">
                <a:solidFill>
                  <a:schemeClr val="bg1"/>
                </a:solidFill>
                <a:latin typeface="Franklin Gothic Medium Cond" pitchFamily="34" charset="0"/>
                <a:ea typeface="Verdana" pitchFamily="34" charset="0"/>
                <a:cs typeface="Aharoni" pitchFamily="2" charset="-79"/>
              </a:rPr>
            </a:br>
            <a:r>
              <a:rPr lang="uk-UA" sz="2800" b="1" i="1" dirty="0" smtClean="0">
                <a:solidFill>
                  <a:schemeClr val="bg1"/>
                </a:solidFill>
                <a:latin typeface="Franklin Gothic Medium Cond" pitchFamily="34" charset="0"/>
                <a:ea typeface="Verdana" pitchFamily="34" charset="0"/>
                <a:cs typeface="Aharoni" pitchFamily="2" charset="-79"/>
              </a:rPr>
              <a:t>				Оживить і запліднить,—</a:t>
            </a:r>
            <a:br>
              <a:rPr lang="uk-UA" sz="2800" b="1" i="1" dirty="0" smtClean="0">
                <a:solidFill>
                  <a:schemeClr val="bg1"/>
                </a:solidFill>
                <a:latin typeface="Franklin Gothic Medium Cond" pitchFamily="34" charset="0"/>
                <a:ea typeface="Verdana" pitchFamily="34" charset="0"/>
                <a:cs typeface="Aharoni" pitchFamily="2" charset="-79"/>
              </a:rPr>
            </a:br>
            <a:r>
              <a:rPr lang="uk-UA" sz="2800" b="1" i="1" dirty="0" smtClean="0">
                <a:solidFill>
                  <a:schemeClr val="bg1"/>
                </a:solidFill>
                <a:latin typeface="Franklin Gothic Medium Cond" pitchFamily="34" charset="0"/>
                <a:ea typeface="Verdana" pitchFamily="34" charset="0"/>
                <a:cs typeface="Aharoni" pitchFamily="2" charset="-79"/>
              </a:rPr>
              <a:t>І пшеницею й ячменем</a:t>
            </a:r>
            <a:br>
              <a:rPr lang="uk-UA" sz="2800" b="1" i="1" dirty="0" smtClean="0">
                <a:solidFill>
                  <a:schemeClr val="bg1"/>
                </a:solidFill>
                <a:latin typeface="Franklin Gothic Medium Cond" pitchFamily="34" charset="0"/>
                <a:ea typeface="Verdana" pitchFamily="34" charset="0"/>
                <a:cs typeface="Aharoni" pitchFamily="2" charset="-79"/>
              </a:rPr>
            </a:br>
            <a:r>
              <a:rPr lang="uk-UA" sz="2800" b="1" i="1" dirty="0" smtClean="0">
                <a:solidFill>
                  <a:schemeClr val="bg1"/>
                </a:solidFill>
                <a:latin typeface="Franklin Gothic Medium Cond" pitchFamily="34" charset="0"/>
                <a:ea typeface="Verdana" pitchFamily="34" charset="0"/>
                <a:cs typeface="Aharoni" pitchFamily="2" charset="-79"/>
              </a:rPr>
              <a:t>		Буйним повівом зеленим</a:t>
            </a:r>
            <a:br>
              <a:rPr lang="uk-UA" sz="2800" b="1" i="1" dirty="0" smtClean="0">
                <a:solidFill>
                  <a:schemeClr val="bg1"/>
                </a:solidFill>
                <a:latin typeface="Franklin Gothic Medium Cond" pitchFamily="34" charset="0"/>
                <a:ea typeface="Verdana" pitchFamily="34" charset="0"/>
                <a:cs typeface="Aharoni" pitchFamily="2" charset="-79"/>
              </a:rPr>
            </a:br>
            <a:r>
              <a:rPr lang="uk-UA" sz="2800" b="1" i="1" dirty="0" smtClean="0">
                <a:solidFill>
                  <a:schemeClr val="bg1"/>
                </a:solidFill>
                <a:latin typeface="Franklin Gothic Medium Cond" pitchFamily="34" charset="0"/>
                <a:ea typeface="Verdana" pitchFamily="34" charset="0"/>
                <a:cs typeface="Aharoni" pitchFamily="2" charset="-79"/>
              </a:rPr>
              <a:t>				Білі села звеселить.</a:t>
            </a:r>
          </a:p>
          <a:p>
            <a:endParaRPr lang="uk-UA" sz="2800" b="1" i="1" dirty="0" smtClean="0">
              <a:solidFill>
                <a:schemeClr val="bg1"/>
              </a:solidFill>
              <a:latin typeface="Franklin Gothic Medium Cond" pitchFamily="34" charset="0"/>
              <a:ea typeface="Verdana" pitchFamily="34" charset="0"/>
              <a:cs typeface="Aharoni" pitchFamily="2" charset="-79"/>
            </a:endParaRPr>
          </a:p>
          <a:p>
            <a:r>
              <a:rPr lang="uk-UA" sz="2800" b="1" i="1" dirty="0" smtClean="0">
                <a:solidFill>
                  <a:schemeClr val="bg1"/>
                </a:solidFill>
                <a:latin typeface="Franklin Gothic Medium Cond" pitchFamily="34" charset="0"/>
                <a:ea typeface="Verdana" pitchFamily="34" charset="0"/>
                <a:cs typeface="Aharoni" pitchFamily="2" charset="-79"/>
              </a:rPr>
              <a:t>						МАКСИМ РИЛЬСЬКИЙ</a:t>
            </a:r>
            <a:endParaRPr lang="uk-UA" sz="2800" b="1" i="1" dirty="0">
              <a:solidFill>
                <a:schemeClr val="bg1"/>
              </a:solidFill>
              <a:latin typeface="Franklin Gothic Medium Cond" pitchFamily="34" charset="0"/>
              <a:ea typeface="Verdana" pitchFamily="34" charset="0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Результат пошуку зображень за запитом осінь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кутник 4"/>
          <p:cNvSpPr/>
          <p:nvPr/>
        </p:nvSpPr>
        <p:spPr>
          <a:xfrm>
            <a:off x="5148064" y="-243408"/>
            <a:ext cx="3995936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sz="2400" b="1" dirty="0" smtClean="0">
              <a:solidFill>
                <a:schemeClr val="bg1"/>
              </a:solidFill>
            </a:endParaRPr>
          </a:p>
          <a:p>
            <a:r>
              <a:rPr lang="uk-UA" sz="2000" b="1" dirty="0" smtClean="0">
                <a:solidFill>
                  <a:schemeClr val="bg1"/>
                </a:solidFill>
              </a:rPr>
              <a:t>Осінь-маляр із палітрою пишною</a:t>
            </a:r>
            <a:br>
              <a:rPr lang="uk-UA" sz="2000" b="1" dirty="0" smtClean="0">
                <a:solidFill>
                  <a:schemeClr val="bg1"/>
                </a:solidFill>
              </a:rPr>
            </a:br>
            <a:endParaRPr lang="uk-UA" sz="2000" b="1" dirty="0" smtClean="0">
              <a:solidFill>
                <a:schemeClr val="bg1"/>
              </a:solidFill>
            </a:endParaRPr>
          </a:p>
          <a:p>
            <a:r>
              <a:rPr lang="uk-UA" sz="2000" b="1" dirty="0" smtClean="0">
                <a:solidFill>
                  <a:schemeClr val="bg1"/>
                </a:solidFill>
              </a:rPr>
              <a:t>тихо в небі кружляє,</a:t>
            </a:r>
            <a:br>
              <a:rPr lang="uk-UA" sz="2000" b="1" dirty="0" smtClean="0">
                <a:solidFill>
                  <a:schemeClr val="bg1"/>
                </a:solidFill>
              </a:rPr>
            </a:br>
            <a:endParaRPr lang="uk-UA" sz="2000" b="1" dirty="0" smtClean="0">
              <a:solidFill>
                <a:schemeClr val="bg1"/>
              </a:solidFill>
            </a:endParaRPr>
          </a:p>
          <a:p>
            <a:r>
              <a:rPr lang="uk-UA" sz="2000" b="1" dirty="0" smtClean="0">
                <a:solidFill>
                  <a:schemeClr val="bg1"/>
                </a:solidFill>
              </a:rPr>
              <a:t>осипає красою розкішною.</a:t>
            </a:r>
            <a:br>
              <a:rPr lang="uk-UA" sz="2000" b="1" dirty="0" smtClean="0">
                <a:solidFill>
                  <a:schemeClr val="bg1"/>
                </a:solidFill>
              </a:rPr>
            </a:br>
            <a:r>
              <a:rPr lang="uk-UA" sz="2000" b="1" dirty="0" smtClean="0">
                <a:solidFill>
                  <a:schemeClr val="bg1"/>
                </a:solidFill>
              </a:rPr>
              <a:t/>
            </a:r>
            <a:br>
              <a:rPr lang="uk-UA" sz="2000" b="1" dirty="0" smtClean="0">
                <a:solidFill>
                  <a:schemeClr val="bg1"/>
                </a:solidFill>
              </a:rPr>
            </a:br>
            <a:r>
              <a:rPr lang="uk-UA" sz="2000" b="1" dirty="0" smtClean="0">
                <a:solidFill>
                  <a:schemeClr val="bg1"/>
                </a:solidFill>
              </a:rPr>
              <a:t>Там </a:t>
            </a:r>
            <a:r>
              <a:rPr lang="uk-UA" sz="2000" b="1" dirty="0" err="1" smtClean="0">
                <a:solidFill>
                  <a:schemeClr val="bg1"/>
                </a:solidFill>
              </a:rPr>
              <a:t>розсипа</a:t>
            </a:r>
            <a:r>
              <a:rPr lang="uk-UA" sz="2000" b="1" dirty="0" smtClean="0">
                <a:solidFill>
                  <a:schemeClr val="bg1"/>
                </a:solidFill>
              </a:rPr>
              <a:t> вона роси сріблисті,</a:t>
            </a:r>
            <a:br>
              <a:rPr lang="uk-UA" sz="2000" b="1" dirty="0" smtClean="0">
                <a:solidFill>
                  <a:schemeClr val="bg1"/>
                </a:solidFill>
              </a:rPr>
            </a:br>
            <a:endParaRPr lang="uk-UA" sz="2000" b="1" dirty="0" smtClean="0">
              <a:solidFill>
                <a:schemeClr val="bg1"/>
              </a:solidFill>
            </a:endParaRPr>
          </a:p>
          <a:p>
            <a:r>
              <a:rPr lang="uk-UA" sz="2000" b="1" dirty="0" smtClean="0">
                <a:solidFill>
                  <a:schemeClr val="bg1"/>
                </a:solidFill>
              </a:rPr>
              <a:t>Там тумани розливає,</a:t>
            </a:r>
            <a:br>
              <a:rPr lang="uk-UA" sz="2000" b="1" dirty="0" smtClean="0">
                <a:solidFill>
                  <a:schemeClr val="bg1"/>
                </a:solidFill>
              </a:rPr>
            </a:br>
            <a:endParaRPr lang="uk-UA" sz="2000" b="1" dirty="0" smtClean="0">
              <a:solidFill>
                <a:schemeClr val="bg1"/>
              </a:solidFill>
            </a:endParaRPr>
          </a:p>
          <a:p>
            <a:r>
              <a:rPr lang="uk-UA" sz="2000" b="1" dirty="0" smtClean="0">
                <a:solidFill>
                  <a:schemeClr val="bg1"/>
                </a:solidFill>
              </a:rPr>
              <a:t>Ліс одягає у шати барвисті.</a:t>
            </a:r>
            <a:br>
              <a:rPr lang="uk-UA" sz="2000" b="1" dirty="0" smtClean="0">
                <a:solidFill>
                  <a:schemeClr val="bg1"/>
                </a:solidFill>
              </a:rPr>
            </a:br>
            <a:r>
              <a:rPr lang="uk-UA" sz="2000" b="1" dirty="0" smtClean="0">
                <a:solidFill>
                  <a:schemeClr val="bg1"/>
                </a:solidFill>
              </a:rPr>
              <a:t/>
            </a:r>
            <a:br>
              <a:rPr lang="uk-UA" sz="2000" b="1" dirty="0" smtClean="0">
                <a:solidFill>
                  <a:schemeClr val="bg1"/>
                </a:solidFill>
              </a:rPr>
            </a:b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6" name="Прямокутник 5"/>
          <p:cNvSpPr/>
          <p:nvPr/>
        </p:nvSpPr>
        <p:spPr>
          <a:xfrm>
            <a:off x="323528" y="3380125"/>
            <a:ext cx="4572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solidFill>
                  <a:schemeClr val="bg1"/>
                </a:solidFill>
              </a:rPr>
              <a:t>Ліс обливає кольорами дивними,</a:t>
            </a:r>
          </a:p>
          <a:p>
            <a:r>
              <a:rPr lang="uk-UA" sz="2000" b="1" dirty="0" smtClean="0">
                <a:solidFill>
                  <a:schemeClr val="bg1"/>
                </a:solidFill>
              </a:rPr>
              <a:t/>
            </a:r>
            <a:br>
              <a:rPr lang="uk-UA" sz="2000" b="1" dirty="0" smtClean="0">
                <a:solidFill>
                  <a:schemeClr val="bg1"/>
                </a:solidFill>
              </a:rPr>
            </a:br>
            <a:r>
              <a:rPr lang="uk-UA" sz="2000" b="1" dirty="0" smtClean="0">
                <a:solidFill>
                  <a:schemeClr val="bg1"/>
                </a:solidFill>
              </a:rPr>
              <a:t>Ніжно сміється до вітру,</a:t>
            </a:r>
          </a:p>
          <a:p>
            <a:r>
              <a:rPr lang="uk-UA" sz="2000" b="1" dirty="0" smtClean="0">
                <a:solidFill>
                  <a:schemeClr val="bg1"/>
                </a:solidFill>
              </a:rPr>
              <a:t/>
            </a:r>
            <a:br>
              <a:rPr lang="uk-UA" sz="2000" b="1" dirty="0" smtClean="0">
                <a:solidFill>
                  <a:schemeClr val="bg1"/>
                </a:solidFill>
              </a:rPr>
            </a:br>
            <a:r>
              <a:rPr lang="uk-UA" sz="2000" b="1" dirty="0" smtClean="0">
                <a:solidFill>
                  <a:schemeClr val="bg1"/>
                </a:solidFill>
              </a:rPr>
              <a:t>Грає цілунками з ним переливними.</a:t>
            </a:r>
            <a:br>
              <a:rPr lang="uk-UA" sz="2000" b="1" dirty="0" smtClean="0">
                <a:solidFill>
                  <a:schemeClr val="bg1"/>
                </a:solidFill>
              </a:rPr>
            </a:br>
            <a:r>
              <a:rPr lang="uk-UA" sz="2000" b="1" dirty="0" smtClean="0">
                <a:solidFill>
                  <a:schemeClr val="bg1"/>
                </a:solidFill>
              </a:rPr>
              <a:t/>
            </a:r>
            <a:br>
              <a:rPr lang="uk-UA" sz="2000" b="1" dirty="0" smtClean="0">
                <a:solidFill>
                  <a:schemeClr val="bg1"/>
                </a:solidFill>
              </a:rPr>
            </a:br>
            <a:r>
              <a:rPr lang="uk-UA" sz="2000" b="1" dirty="0" smtClean="0">
                <a:solidFill>
                  <a:schemeClr val="bg1"/>
                </a:solidFill>
              </a:rPr>
              <a:t>Фарби рожеві, злотисті, червоні,</a:t>
            </a:r>
          </a:p>
          <a:p>
            <a:r>
              <a:rPr lang="uk-UA" sz="2000" b="1" dirty="0" smtClean="0">
                <a:solidFill>
                  <a:schemeClr val="bg1"/>
                </a:solidFill>
              </a:rPr>
              <a:t/>
            </a:r>
            <a:br>
              <a:rPr lang="uk-UA" sz="2000" b="1" dirty="0" smtClean="0">
                <a:solidFill>
                  <a:schemeClr val="bg1"/>
                </a:solidFill>
              </a:rPr>
            </a:br>
            <a:r>
              <a:rPr lang="uk-UA" sz="2000" b="1" dirty="0" smtClean="0">
                <a:solidFill>
                  <a:schemeClr val="bg1"/>
                </a:solidFill>
              </a:rPr>
              <a:t>Срібно-блакитне повітря...</a:t>
            </a:r>
          </a:p>
          <a:p>
            <a:r>
              <a:rPr lang="uk-UA" sz="2000" b="1" dirty="0" smtClean="0">
                <a:solidFill>
                  <a:schemeClr val="bg1"/>
                </a:solidFill>
              </a:rPr>
              <a:t/>
            </a:r>
            <a:br>
              <a:rPr lang="uk-UA" sz="2000" b="1" dirty="0" smtClean="0">
                <a:solidFill>
                  <a:schemeClr val="bg1"/>
                </a:solidFill>
              </a:rPr>
            </a:br>
            <a:r>
              <a:rPr lang="uk-UA" sz="2000" b="1" dirty="0" smtClean="0">
                <a:solidFill>
                  <a:schemeClr val="bg1"/>
                </a:solidFill>
              </a:rPr>
              <a:t>Ніжні осінні пісні </a:t>
            </a:r>
            <a:r>
              <a:rPr lang="uk-UA" sz="2000" b="1" dirty="0" err="1" smtClean="0">
                <a:solidFill>
                  <a:schemeClr val="bg1"/>
                </a:solidFill>
              </a:rPr>
              <a:t>тиходзвонні</a:t>
            </a:r>
            <a:r>
              <a:rPr lang="ru-RU" sz="2000" dirty="0" smtClean="0">
                <a:solidFill>
                  <a:schemeClr val="bg1"/>
                </a:solidFill>
              </a:rPr>
              <a:t>!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7" name="Shape 151" descr="D:\Мои документы\рисунки\птицы\907098759.gif"/>
          <p:cNvPicPr preferRelativeResize="0"/>
          <p:nvPr/>
        </p:nvPicPr>
        <p:blipFill rotWithShape="1">
          <a:blip r:embed="rId3" cstate="print">
            <a:alphaModFix/>
          </a:blip>
          <a:srcRect/>
          <a:stretch/>
        </p:blipFill>
        <p:spPr>
          <a:xfrm>
            <a:off x="323528" y="332656"/>
            <a:ext cx="1368152" cy="108012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кутник 7"/>
          <p:cNvSpPr/>
          <p:nvPr/>
        </p:nvSpPr>
        <p:spPr>
          <a:xfrm>
            <a:off x="5580112" y="6457890"/>
            <a:ext cx="457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chemeClr val="bg1"/>
                </a:solidFill>
              </a:rPr>
              <a:t>МАКСИМ РИЛЬСЬКИЙ</a:t>
            </a:r>
            <a:endParaRPr lang="ru-RU" sz="2000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Результат пошуку зображень за запитом спокійне мор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кутник 4"/>
          <p:cNvSpPr/>
          <p:nvPr/>
        </p:nvSpPr>
        <p:spPr>
          <a:xfrm>
            <a:off x="179512" y="-459432"/>
            <a:ext cx="8964488" cy="74328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endParaRPr lang="ru-RU" b="1" dirty="0"/>
          </a:p>
          <a:p>
            <a:pPr fontAlgn="base">
              <a:lnSpc>
                <a:spcPct val="150000"/>
              </a:lnSpc>
            </a:pPr>
            <a:r>
              <a:rPr lang="uk-UA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 час гарячий полудневий</a:t>
            </a:r>
            <a:br>
              <a:rPr lang="uk-UA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uk-UA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			Виглядаю у </a:t>
            </a:r>
            <a:r>
              <a:rPr lang="uk-UA" b="1" i="1" dirty="0" err="1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вiконце</a:t>
            </a:r>
            <a:r>
              <a:rPr lang="uk-UA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br>
              <a:rPr lang="uk-UA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uk-UA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Ясне небо, ясне море,</a:t>
            </a:r>
            <a:br>
              <a:rPr lang="uk-UA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uk-UA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			</a:t>
            </a:r>
            <a:r>
              <a:rPr lang="uk-UA" b="1" i="1" dirty="0" err="1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Яснi</a:t>
            </a:r>
            <a:r>
              <a:rPr lang="uk-UA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хмарки, ясне сонце.</a:t>
            </a:r>
          </a:p>
          <a:p>
            <a:pPr fontAlgn="base">
              <a:lnSpc>
                <a:spcPct val="150000"/>
              </a:lnSpc>
            </a:pPr>
            <a:r>
              <a:rPr lang="uk-UA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Певно, се країна </a:t>
            </a:r>
            <a:r>
              <a:rPr lang="uk-UA" b="1" i="1" dirty="0" err="1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свiтла</a:t>
            </a:r>
            <a:r>
              <a:rPr lang="uk-UA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uk-UA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uk-UA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			Та злотистої </a:t>
            </a:r>
            <a:r>
              <a:rPr lang="uk-UA" b="1" i="1" dirty="0" err="1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блакитi</a:t>
            </a:r>
            <a:r>
              <a:rPr lang="uk-UA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</a:t>
            </a:r>
            <a:br>
              <a:rPr lang="uk-UA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uk-UA" b="1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Певно, тут не чули зроду,</a:t>
            </a:r>
            <a:br>
              <a:rPr lang="uk-UA" b="1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uk-UA" b="1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Що бува негода в </a:t>
            </a:r>
            <a:r>
              <a:rPr lang="uk-UA" b="1" i="1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свiтi</a:t>
            </a:r>
            <a:r>
              <a:rPr lang="uk-UA" b="1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!</a:t>
            </a:r>
          </a:p>
          <a:p>
            <a:pPr fontAlgn="base">
              <a:lnSpc>
                <a:spcPct val="150000"/>
              </a:lnSpc>
            </a:pPr>
            <a:r>
              <a:rPr lang="uk-UA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				Тиша в </a:t>
            </a:r>
            <a:r>
              <a:rPr lang="uk-UA" b="1" i="1" dirty="0" err="1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морi</a:t>
            </a:r>
            <a:r>
              <a:rPr lang="uk-UA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… </a:t>
            </a:r>
            <a:r>
              <a:rPr lang="uk-UA" b="1" i="1" dirty="0" err="1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педве-ледве</a:t>
            </a:r>
            <a:r>
              <a:rPr lang="uk-UA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uk-UA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uk-UA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					</a:t>
            </a:r>
            <a:r>
              <a:rPr lang="uk-UA" b="1" i="1" dirty="0" err="1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Колихає</a:t>
            </a:r>
            <a:r>
              <a:rPr lang="uk-UA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море </a:t>
            </a:r>
            <a:r>
              <a:rPr lang="uk-UA" b="1" i="1" dirty="0" err="1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хвилi</a:t>
            </a:r>
            <a:r>
              <a:rPr lang="uk-UA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;</a:t>
            </a:r>
            <a:br>
              <a:rPr lang="uk-UA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uk-UA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						Не колишуться од </a:t>
            </a:r>
            <a:r>
              <a:rPr lang="uk-UA" b="1" i="1" dirty="0" err="1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вiтру</a:t>
            </a:r>
            <a:r>
              <a:rPr lang="uk-UA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uk-UA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uk-UA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						На човнах </a:t>
            </a:r>
            <a:r>
              <a:rPr lang="uk-UA" b="1" i="1" dirty="0" err="1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вiтрила</a:t>
            </a:r>
            <a:r>
              <a:rPr lang="uk-UA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uk-UA" b="1" i="1" dirty="0" err="1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бiлi</a:t>
            </a:r>
            <a:r>
              <a:rPr lang="uk-UA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</a:p>
          <a:p>
            <a:pPr fontAlgn="base">
              <a:lnSpc>
                <a:spcPct val="150000"/>
              </a:lnSpc>
            </a:pPr>
            <a:r>
              <a:rPr lang="uk-UA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				З тихим плескотом на берег</a:t>
            </a:r>
            <a:br>
              <a:rPr lang="uk-UA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uk-UA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				Рине хвилечка перлиста;</a:t>
            </a:r>
            <a:br>
              <a:rPr lang="uk-UA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uk-UA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					Править хтось малим човенцем,</a:t>
            </a:r>
            <a:br>
              <a:rPr lang="uk-UA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uk-UA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					В’ється стежечка злотиста.</a:t>
            </a:r>
          </a:p>
          <a:p>
            <a:pPr fontAlgn="base">
              <a:lnSpc>
                <a:spcPct val="150000"/>
              </a:lnSpc>
            </a:pPr>
            <a:r>
              <a:rPr lang="uk-UA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							</a:t>
            </a:r>
            <a:r>
              <a:rPr lang="uk-UA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ЛЕСЯ УКРАЇНКА</a:t>
            </a:r>
            <a:endParaRPr lang="uk-UA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 descr="Результат пошуку зображень за запитом карпати водоспад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5487" cy="6858000"/>
          </a:xfrm>
          <a:prstGeom prst="rect">
            <a:avLst/>
          </a:prstGeom>
          <a:noFill/>
        </p:spPr>
      </p:pic>
      <p:sp>
        <p:nvSpPr>
          <p:cNvPr id="5" name="Прямокутник 4"/>
          <p:cNvSpPr/>
          <p:nvPr/>
        </p:nvSpPr>
        <p:spPr>
          <a:xfrm>
            <a:off x="0" y="260648"/>
            <a:ext cx="91440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Тече вода, тече бистра, а куди – не знає,</a:t>
            </a:r>
            <a:br>
              <a:rPr lang="uk-UA" sz="20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uk-UA" sz="20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	Поміж гори в світ широкий тече, не вертає.</a:t>
            </a:r>
            <a:br>
              <a:rPr lang="uk-UA" sz="20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uk-UA" sz="20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		Ми зайдемо в чисту воду біля водограю</a:t>
            </a:r>
            <a:br>
              <a:rPr lang="uk-UA" sz="20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uk-UA" sz="20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		І </a:t>
            </a:r>
            <a:r>
              <a:rPr lang="uk-UA" sz="2000" b="1" i="1" dirty="0" err="1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попросим</a:t>
            </a:r>
            <a:r>
              <a:rPr lang="uk-UA" sz="20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його щиро – хай він нам зіграє.</a:t>
            </a:r>
            <a:br>
              <a:rPr lang="uk-UA" sz="20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uk-UA" sz="20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uk-UA" sz="20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uk-UA" sz="20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			Ой водо-водограй, грай для нас, грай.</a:t>
            </a:r>
            <a:br>
              <a:rPr lang="uk-UA" sz="20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uk-UA" sz="20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			Танок свій жвавий, ти, не зупиняй.</a:t>
            </a:r>
            <a:br>
              <a:rPr lang="uk-UA" sz="20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uk-UA" sz="20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				За красну пісню на всі голоси</a:t>
            </a:r>
            <a:br>
              <a:rPr lang="uk-UA" sz="20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uk-UA" sz="20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				Що хочеш, водограю, попроси.</a:t>
            </a:r>
            <a:br>
              <a:rPr lang="uk-UA" sz="20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uk-UA" sz="20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Струни дає тобі кожна весна,</a:t>
            </a:r>
            <a:br>
              <a:rPr lang="uk-UA" sz="20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uk-UA" sz="20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	Дзвінкість дарує їм осінь ясна.</a:t>
            </a:r>
            <a:br>
              <a:rPr lang="uk-UA" sz="20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uk-UA" sz="20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		А ми </a:t>
            </a:r>
            <a:r>
              <a:rPr lang="uk-UA" sz="2000" b="1" i="1" dirty="0" err="1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зіграєм</a:t>
            </a:r>
            <a:r>
              <a:rPr lang="uk-UA" sz="20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на струнах отих,</a:t>
            </a:r>
            <a:br>
              <a:rPr lang="uk-UA" sz="20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uk-UA" sz="20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		Хай розіллють вони радісний сміх.</a:t>
            </a:r>
            <a:br>
              <a:rPr lang="uk-UA" sz="20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uk-UA" sz="20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uk-UA" sz="20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uk-UA" sz="20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Подивись, як сіру скелю б’є вода іскриста,</a:t>
            </a:r>
            <a:br>
              <a:rPr lang="uk-UA" sz="20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uk-UA" sz="20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Ти зроби мені з тих крапель зоряне намисто.</a:t>
            </a:r>
            <a:br>
              <a:rPr lang="uk-UA" sz="20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uk-UA" sz="20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	Краще я зберу джерела, зроблю з них цимбали,</a:t>
            </a:r>
            <a:br>
              <a:rPr lang="uk-UA" sz="20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uk-UA" sz="20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	Щоб тобі, дівчино мила, вони красно грали.</a:t>
            </a:r>
          </a:p>
          <a:p>
            <a:endParaRPr lang="uk-UA" sz="2000" b="1" i="1" dirty="0" smtClean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uk-UA" sz="2000" b="1" i="1" dirty="0" smtClean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uk-UA" sz="20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		      ВОЛОДИМИР ІВАСЮК</a:t>
            </a:r>
            <a:endParaRPr lang="uk-UA" sz="2000" b="1" i="1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Результат пошуку зображень за запитом вікно і весн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5" name="Прямокутник 4"/>
          <p:cNvSpPr/>
          <p:nvPr/>
        </p:nvSpPr>
        <p:spPr>
          <a:xfrm>
            <a:off x="467544" y="188640"/>
            <a:ext cx="835292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Була весна весела, щедра, мила,</a:t>
            </a:r>
            <a:b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Промінням грала, сипала квітки,</a:t>
            </a:r>
            <a:b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Вона летіла хутко, мов стокрила,</a:t>
            </a:r>
            <a:b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	За нею вслід </a:t>
            </a:r>
            <a:r>
              <a:rPr lang="uk-UA" sz="14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співучії</a:t>
            </a: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пташки!</a:t>
            </a:r>
            <a:b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Все ожило, усе загомоніло –</a:t>
            </a:r>
            <a:b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Зелений шум, </a:t>
            </a:r>
            <a:r>
              <a:rPr lang="uk-UA" sz="14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веселая</a:t>
            </a: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луна!</a:t>
            </a:r>
            <a:b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Співало все, сміялось і бриніло,</a:t>
            </a:r>
            <a:b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	А я лежала хвора й </a:t>
            </a:r>
            <a:r>
              <a:rPr lang="uk-UA" sz="14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самотна</a:t>
            </a: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 думала: "Весна для всіх настала,</a:t>
            </a:r>
            <a:b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Дарунки всім несе вона, ясна,</a:t>
            </a:r>
            <a:b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Для мене тільки дару не придбала,</a:t>
            </a:r>
            <a:b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	Мене забула радісна весна".</a:t>
            </a:r>
            <a:br>
              <a:rPr lang="uk-UA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solidFill>
                <a:srgbClr val="002060"/>
              </a:solidFill>
            </a:endParaRPr>
          </a:p>
        </p:txBody>
      </p:sp>
      <p:sp>
        <p:nvSpPr>
          <p:cNvPr id="6" name="Прямокутник 5"/>
          <p:cNvSpPr/>
          <p:nvPr/>
        </p:nvSpPr>
        <p:spPr>
          <a:xfrm>
            <a:off x="1259632" y="3284984"/>
            <a:ext cx="6120680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НІ, НЕ ЗАБУЛА! У вікно до мене</a:t>
            </a:r>
            <a:br>
              <a:rPr lang="uk-UA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Заглянули від яблуні гілки,</a:t>
            </a:r>
            <a:br>
              <a:rPr lang="uk-UA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	Замиготіло листячко зелене,</a:t>
            </a:r>
            <a:br>
              <a:rPr lang="uk-UA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		Посипались білесенькі квітки.</a:t>
            </a:r>
            <a:br>
              <a:rPr lang="uk-UA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Прилинув вітер, і в тісній хатині</a:t>
            </a:r>
            <a:br>
              <a:rPr lang="uk-UA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Він про весняну волю заспівав,</a:t>
            </a:r>
            <a:br>
              <a:rPr lang="uk-UA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	А з ним прилинули пісні пташині,</a:t>
            </a:r>
            <a:br>
              <a:rPr lang="uk-UA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		І любий гай свій відгук з ним прислав.</a:t>
            </a:r>
            <a:br>
              <a:rPr lang="uk-UA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Моя душа ніколи не забуде</a:t>
            </a:r>
            <a:br>
              <a:rPr lang="uk-UA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Того дарунку, що весна дала;</a:t>
            </a:r>
            <a:br>
              <a:rPr lang="uk-UA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	Весни такої не було й не буде,</a:t>
            </a:r>
            <a:br>
              <a:rPr lang="uk-UA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		Як та була, що за вікном цвіла.</a:t>
            </a:r>
          </a:p>
          <a:p>
            <a:endParaRPr lang="ru-RU" sz="14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			ЛЕСЯ УКРАЇНКА</a:t>
            </a:r>
            <a:r>
              <a:rPr lang="ru-RU" sz="1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Shape 151" descr="D:\Мои документы\рисунки\птицы\907098759.gif"/>
          <p:cNvPicPr preferRelativeResize="0"/>
          <p:nvPr/>
        </p:nvPicPr>
        <p:blipFill rotWithShape="1">
          <a:blip r:embed="rId3" cstate="print">
            <a:alphaModFix/>
          </a:blip>
          <a:srcRect/>
          <a:stretch/>
        </p:blipFill>
        <p:spPr>
          <a:xfrm>
            <a:off x="755576" y="692696"/>
            <a:ext cx="864096" cy="57606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Shape 151" descr="D:\Мои документы\рисунки\птицы\907098759.gif"/>
          <p:cNvPicPr preferRelativeResize="0"/>
          <p:nvPr/>
        </p:nvPicPr>
        <p:blipFill rotWithShape="1">
          <a:blip r:embed="rId4" cstate="print">
            <a:alphaModFix/>
          </a:blip>
          <a:srcRect/>
          <a:stretch/>
        </p:blipFill>
        <p:spPr>
          <a:xfrm>
            <a:off x="7452320" y="4869160"/>
            <a:ext cx="1008112" cy="7200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88</Words>
  <Application>Microsoft Office PowerPoint</Application>
  <PresentationFormat>Екран (4:3)</PresentationFormat>
  <Paragraphs>98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Ирина</dc:creator>
  <cp:lastModifiedBy>Ирина</cp:lastModifiedBy>
  <cp:revision>22</cp:revision>
  <dcterms:created xsi:type="dcterms:W3CDTF">2020-03-06T16:42:08Z</dcterms:created>
  <dcterms:modified xsi:type="dcterms:W3CDTF">2020-03-11T16:28:55Z</dcterms:modified>
</cp:coreProperties>
</file>