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4" r:id="rId3"/>
    <p:sldId id="258" r:id="rId4"/>
    <p:sldId id="261" r:id="rId5"/>
    <p:sldId id="262" r:id="rId6"/>
    <p:sldId id="270" r:id="rId7"/>
    <p:sldId id="263" r:id="rId8"/>
    <p:sldId id="265" r:id="rId9"/>
    <p:sldId id="264" r:id="rId10"/>
    <p:sldId id="266" r:id="rId11"/>
    <p:sldId id="285" r:id="rId12"/>
    <p:sldId id="267" r:id="rId13"/>
    <p:sldId id="268" r:id="rId14"/>
    <p:sldId id="269" r:id="rId15"/>
    <p:sldId id="283" r:id="rId16"/>
    <p:sldId id="277" r:id="rId17"/>
    <p:sldId id="281" r:id="rId18"/>
    <p:sldId id="271" r:id="rId19"/>
    <p:sldId id="280" r:id="rId20"/>
    <p:sldId id="272" r:id="rId21"/>
    <p:sldId id="273" r:id="rId22"/>
    <p:sldId id="274" r:id="rId23"/>
    <p:sldId id="275" r:id="rId24"/>
    <p:sldId id="276" r:id="rId25"/>
    <p:sldId id="279" r:id="rId26"/>
    <p:sldId id="286" r:id="rId27"/>
    <p:sldId id="278" r:id="rId28"/>
    <p:sldId id="287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353"/>
    <p:restoredTop sz="94654"/>
  </p:normalViewPr>
  <p:slideViewPr>
    <p:cSldViewPr snapToGrid="0">
      <p:cViewPr varScale="1">
        <p:scale>
          <a:sx n="70" d="100"/>
          <a:sy n="70" d="100"/>
        </p:scale>
        <p:origin x="28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1316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2643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08168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0512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0639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426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433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87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1177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40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6291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94AB885-5C50-4554-B35C-785AC00DB114}" type="datetimeFigureOut">
              <a:rPr lang="ru-RU" smtClean="0"/>
              <a:t>19.02.2022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60FF0DE-3FEF-41F3-8131-AA0FBA8447A7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05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1022" y="403750"/>
            <a:ext cx="9698099" cy="190500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>
                <a:latin typeface="+mn-lt"/>
              </a:rPr>
              <a:t>Переклади  роману  М. Сервантеса « Дон Кіхот»  українською</a:t>
            </a:r>
            <a:r>
              <a:rPr lang="uk-UA" sz="3600">
                <a:latin typeface="+mn-lt"/>
              </a:rPr>
              <a:t>. </a:t>
            </a:r>
            <a:r>
              <a:rPr lang="uk-UA" sz="3600" smtClean="0">
                <a:latin typeface="+mn-lt"/>
              </a:rPr>
              <a:t>«Дон </a:t>
            </a:r>
            <a:r>
              <a:rPr lang="uk-UA" sz="3600" dirty="0">
                <a:latin typeface="+mn-lt"/>
              </a:rPr>
              <a:t>Кіхота» М.О. </a:t>
            </a:r>
            <a:r>
              <a:rPr lang="uk-UA" sz="3600" dirty="0" smtClean="0">
                <a:latin typeface="+mn-lt"/>
              </a:rPr>
              <a:t>Лукаша </a:t>
            </a:r>
            <a:r>
              <a:rPr lang="uk-UA" sz="3600" dirty="0">
                <a:latin typeface="+mn-lt"/>
              </a:rPr>
              <a:t>– перлина українського перекладу, незакінчена лебедина пісня поліглота дивовижного масштабу </a:t>
            </a:r>
            <a:endParaRPr lang="ru-RU" sz="3600" dirty="0">
              <a:latin typeface="+mn-l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6568195-97FB-FE4B-B34F-8E3F25AA8F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8143" y="3429000"/>
            <a:ext cx="1939229" cy="274380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54C49DD5-C332-6E46-9E58-9426E19F4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116" y="2683480"/>
            <a:ext cx="2147296" cy="32563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4DB85337-D525-B344-8F70-19AC1E0F5B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77372" y="2151091"/>
            <a:ext cx="2615841" cy="27109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F1B7D13-6917-4D42-B9B7-E7B300E47E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759" y="2030984"/>
            <a:ext cx="2378354" cy="1788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365D4A85-BFB2-6F4F-AC54-C8276486F0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1501" y="2799496"/>
            <a:ext cx="2083881" cy="32184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F562825-9115-6847-85A8-A9B80AED397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8392" y="3991964"/>
            <a:ext cx="1565718" cy="2435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34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0B99EDF-A2D1-6347-95AD-597F1DD93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6000" b="1" dirty="0">
                <a:latin typeface="+mn-lt"/>
              </a:rPr>
              <a:t>Скорочені переклади:</a:t>
            </a:r>
            <a:endParaRPr lang="x-none" sz="6000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0B32067-0E92-B148-9F34-64B36BC793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/>
              <a:t>- Володимир Самійленко</a:t>
            </a:r>
          </a:p>
          <a:p>
            <a:r>
              <a:rPr lang="uk-UA" sz="3200" dirty="0"/>
              <a:t>- Іван Франко</a:t>
            </a:r>
          </a:p>
          <a:p>
            <a:r>
              <a:rPr lang="uk-UA" sz="3200" dirty="0"/>
              <a:t>- Антін Лотоцький</a:t>
            </a:r>
          </a:p>
          <a:p>
            <a:r>
              <a:rPr lang="uk-UA" sz="3200" dirty="0"/>
              <a:t>- Микола Іванов</a:t>
            </a:r>
          </a:p>
          <a:p>
            <a:r>
              <a:rPr lang="uk-UA" sz="3200" dirty="0"/>
              <a:t>- Василь Козаченко та Євген </a:t>
            </a:r>
            <a:r>
              <a:rPr lang="uk-UA" sz="3200" dirty="0" err="1"/>
              <a:t>Кротевич</a:t>
            </a:r>
            <a:endParaRPr lang="uk-UA" sz="3200" dirty="0"/>
          </a:p>
          <a:p>
            <a:r>
              <a:rPr lang="uk-UA" sz="3200" dirty="0"/>
              <a:t>- Богдан Лети</a:t>
            </a:r>
            <a:endParaRPr lang="x-none" sz="3200" dirty="0"/>
          </a:p>
        </p:txBody>
      </p:sp>
    </p:spTree>
    <p:extLst>
      <p:ext uri="{BB962C8B-B14F-4D97-AF65-F5344CB8AC3E}">
        <p14:creationId xmlns:p14="http://schemas.microsoft.com/office/powerpoint/2010/main" val="34737876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9213"/>
            <a:ext cx="10515600" cy="1325563"/>
          </a:xfrm>
        </p:spPr>
        <p:txBody>
          <a:bodyPr/>
          <a:lstStyle/>
          <a:p>
            <a:r>
              <a:rPr lang="ru-RU" b="1" dirty="0" err="1">
                <a:latin typeface="+mn-lt"/>
              </a:rPr>
              <a:t>Володимир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Самійленко</a:t>
            </a:r>
            <a:endParaRPr lang="ru-RU" b="1" dirty="0">
              <a:latin typeface="+mn-lt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838200" y="1962102"/>
            <a:ext cx="7323161" cy="32872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1910-1920-их роках над перекладом </a:t>
            </a:r>
            <a:r>
              <a:rPr lang="ru-RU" sz="3200" dirty="0" err="1"/>
              <a:t>всього</a:t>
            </a:r>
            <a:r>
              <a:rPr lang="ru-RU" sz="3200" dirty="0"/>
              <a:t> «Дон </a:t>
            </a:r>
            <a:r>
              <a:rPr lang="ru-RU" sz="3200" dirty="0" err="1"/>
              <a:t>Кіхота</a:t>
            </a:r>
            <a:r>
              <a:rPr lang="ru-RU" sz="3200" dirty="0"/>
              <a:t>» </a:t>
            </a:r>
            <a:r>
              <a:rPr lang="ru-RU" sz="3200" dirty="0" err="1"/>
              <a:t>довгий</a:t>
            </a:r>
            <a:r>
              <a:rPr lang="ru-RU" sz="3200" dirty="0"/>
              <a:t> час </a:t>
            </a:r>
            <a:r>
              <a:rPr lang="ru-RU" sz="3200" dirty="0" err="1"/>
              <a:t>працював</a:t>
            </a:r>
            <a:r>
              <a:rPr lang="ru-RU" sz="3200" dirty="0"/>
              <a:t> </a:t>
            </a:r>
            <a:r>
              <a:rPr lang="ru-RU" sz="3200" dirty="0" err="1"/>
              <a:t>український</a:t>
            </a:r>
            <a:r>
              <a:rPr lang="ru-RU" sz="3200" dirty="0"/>
              <a:t> </a:t>
            </a:r>
            <a:r>
              <a:rPr lang="ru-RU" sz="3200" dirty="0" err="1"/>
              <a:t>письменник</a:t>
            </a:r>
            <a:r>
              <a:rPr lang="ru-RU" sz="3200" dirty="0"/>
              <a:t> </a:t>
            </a:r>
            <a:r>
              <a:rPr lang="ru-RU" sz="3200" dirty="0" err="1"/>
              <a:t>Володимир</a:t>
            </a:r>
            <a:r>
              <a:rPr lang="ru-RU" sz="3200" dirty="0"/>
              <a:t> </a:t>
            </a:r>
            <a:r>
              <a:rPr lang="ru-RU" sz="3200" dirty="0" err="1"/>
              <a:t>Самійленко</a:t>
            </a:r>
            <a:r>
              <a:rPr lang="ru-RU" sz="3200" dirty="0"/>
              <a:t> (1864-1925), </a:t>
            </a:r>
            <a:r>
              <a:rPr lang="ru-RU" sz="3200" dirty="0" err="1"/>
              <a:t>проте</a:t>
            </a:r>
            <a:r>
              <a:rPr lang="ru-RU" sz="3200" dirty="0"/>
              <a:t> </a:t>
            </a:r>
            <a:r>
              <a:rPr lang="ru-RU" sz="3200" dirty="0" err="1"/>
              <a:t>його</a:t>
            </a:r>
            <a:r>
              <a:rPr lang="ru-RU" sz="3200" dirty="0"/>
              <a:t> </a:t>
            </a:r>
            <a:r>
              <a:rPr lang="ru-RU" sz="3200" dirty="0" err="1"/>
              <a:t>рукопис</a:t>
            </a:r>
            <a:r>
              <a:rPr lang="ru-RU" sz="3200" dirty="0"/>
              <a:t> </a:t>
            </a:r>
            <a:r>
              <a:rPr lang="ru-RU" sz="3200" dirty="0" err="1"/>
              <a:t>було</a:t>
            </a:r>
            <a:r>
              <a:rPr lang="ru-RU" sz="3200" dirty="0"/>
              <a:t> </a:t>
            </a:r>
            <a:r>
              <a:rPr lang="ru-RU" sz="3200" dirty="0" err="1"/>
              <a:t>втрачено</a:t>
            </a:r>
            <a:r>
              <a:rPr lang="ru-RU" sz="3200" dirty="0"/>
              <a:t> (про </a:t>
            </a:r>
            <a:r>
              <a:rPr lang="ru-RU" sz="3200" dirty="0" err="1"/>
              <a:t>цю</a:t>
            </a:r>
            <a:r>
              <a:rPr lang="ru-RU" sz="3200" dirty="0"/>
              <a:t> </a:t>
            </a:r>
            <a:r>
              <a:rPr lang="ru-RU" sz="3200" dirty="0" err="1"/>
              <a:t>втрату</a:t>
            </a:r>
            <a:r>
              <a:rPr lang="ru-RU" sz="3200" dirty="0"/>
              <a:t> є </a:t>
            </a:r>
            <a:r>
              <a:rPr lang="ru-RU" sz="3200" dirty="0" err="1"/>
              <a:t>згадка</a:t>
            </a:r>
            <a:r>
              <a:rPr lang="ru-RU" sz="3200" dirty="0"/>
              <a:t> в </a:t>
            </a:r>
            <a:r>
              <a:rPr lang="ru-RU" sz="3200" dirty="0" err="1"/>
              <a:t>сонеті</a:t>
            </a:r>
            <a:r>
              <a:rPr lang="ru-RU" sz="3200" dirty="0"/>
              <a:t> </a:t>
            </a:r>
            <a:r>
              <a:rPr lang="ru-RU" sz="3200" dirty="0" err="1"/>
              <a:t>Миколи</a:t>
            </a:r>
            <a:r>
              <a:rPr lang="ru-RU" sz="3200" dirty="0"/>
              <a:t> Зерова «</a:t>
            </a:r>
            <a:r>
              <a:rPr lang="ru-RU" sz="3200" dirty="0" err="1"/>
              <a:t>Самійленко</a:t>
            </a:r>
            <a:r>
              <a:rPr lang="ru-RU" sz="3200" dirty="0"/>
              <a:t>»).</a:t>
            </a:r>
          </a:p>
        </p:txBody>
      </p:sp>
      <p:sp>
        <p:nvSpPr>
          <p:cNvPr id="8" name="AutoShape 4" descr="Самійленко Володимир Іванович — Вікіпедія"/>
          <p:cNvSpPr>
            <a:spLocks noChangeAspect="1" noChangeArrowheads="1"/>
          </p:cNvSpPr>
          <p:nvPr/>
        </p:nvSpPr>
        <p:spPr bwMode="auto">
          <a:xfrm>
            <a:off x="155575" y="-1089025"/>
            <a:ext cx="17145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9417" y="1408520"/>
            <a:ext cx="3070860" cy="407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5852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120" y="181754"/>
            <a:ext cx="11395880" cy="1325563"/>
          </a:xfrm>
        </p:spPr>
        <p:txBody>
          <a:bodyPr/>
          <a:lstStyle/>
          <a:p>
            <a:r>
              <a:rPr lang="uk-UA" b="1" dirty="0">
                <a:latin typeface="+mn-lt"/>
              </a:rPr>
              <a:t>Іван Франко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10578" y="1818779"/>
            <a:ext cx="7491484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/>
              <a:t>Перший </a:t>
            </a:r>
            <a:r>
              <a:rPr lang="ru-RU" sz="2200" dirty="0" err="1"/>
              <a:t>український</a:t>
            </a:r>
            <a:r>
              <a:rPr lang="ru-RU" sz="2200" dirty="0"/>
              <a:t> переклад, </a:t>
            </a:r>
            <a:r>
              <a:rPr lang="ru-RU" sz="2200" dirty="0" err="1"/>
              <a:t>чи</a:t>
            </a:r>
            <a:r>
              <a:rPr lang="ru-RU" sz="2200" dirty="0"/>
              <a:t>, </a:t>
            </a:r>
            <a:r>
              <a:rPr lang="ru-RU" sz="2200" dirty="0" err="1"/>
              <a:t>точніше</a:t>
            </a:r>
            <a:r>
              <a:rPr lang="ru-RU" sz="2200" dirty="0"/>
              <a:t>, </a:t>
            </a:r>
            <a:r>
              <a:rPr lang="ru-RU" sz="2200" dirty="0" err="1"/>
              <a:t>скорочений</a:t>
            </a:r>
            <a:r>
              <a:rPr lang="ru-RU" sz="2200" dirty="0"/>
              <a:t> </a:t>
            </a:r>
            <a:r>
              <a:rPr lang="ru-RU" sz="2200" dirty="0" err="1"/>
              <a:t>віршований</a:t>
            </a:r>
            <a:r>
              <a:rPr lang="ru-RU" sz="2200" dirty="0"/>
              <a:t> </a:t>
            </a:r>
            <a:r>
              <a:rPr lang="ru-RU" sz="2200" dirty="0" err="1"/>
              <a:t>переспів</a:t>
            </a:r>
            <a:r>
              <a:rPr lang="ru-RU" sz="2200" dirty="0"/>
              <a:t> </a:t>
            </a:r>
            <a:r>
              <a:rPr lang="ru-RU" sz="2200" dirty="0" err="1"/>
              <a:t>першої</a:t>
            </a:r>
            <a:r>
              <a:rPr lang="ru-RU" sz="2200" dirty="0"/>
              <a:t> </a:t>
            </a:r>
            <a:r>
              <a:rPr lang="ru-RU" sz="2200" dirty="0" err="1"/>
              <a:t>частини</a:t>
            </a:r>
            <a:r>
              <a:rPr lang="ru-RU" sz="2200" dirty="0"/>
              <a:t> «Дон </a:t>
            </a:r>
            <a:r>
              <a:rPr lang="ru-RU" sz="2200" dirty="0" err="1"/>
              <a:t>Кіхота</a:t>
            </a:r>
            <a:r>
              <a:rPr lang="ru-RU" sz="2200" dirty="0"/>
              <a:t>» Сервантеса </a:t>
            </a:r>
            <a:r>
              <a:rPr lang="ru-RU" sz="2200" dirty="0" err="1"/>
              <a:t>зробив</a:t>
            </a:r>
            <a:r>
              <a:rPr lang="ru-RU" sz="2200" dirty="0"/>
              <a:t> </a:t>
            </a:r>
            <a:r>
              <a:rPr lang="ru-RU" sz="2200" dirty="0" err="1"/>
              <a:t>Іван</a:t>
            </a:r>
            <a:r>
              <a:rPr lang="ru-RU" sz="2200" dirty="0"/>
              <a:t> Франко. </a:t>
            </a:r>
            <a:r>
              <a:rPr lang="ru-RU" sz="2200" dirty="0" err="1"/>
              <a:t>Цей</a:t>
            </a:r>
            <a:r>
              <a:rPr lang="ru-RU" sz="2200" dirty="0"/>
              <a:t> переклад </a:t>
            </a:r>
            <a:r>
              <a:rPr lang="ru-RU" sz="2200" dirty="0" err="1"/>
              <a:t>вперше</a:t>
            </a:r>
            <a:r>
              <a:rPr lang="ru-RU" sz="2200" dirty="0"/>
              <a:t> </a:t>
            </a:r>
            <a:r>
              <a:rPr lang="ru-RU" sz="2200" dirty="0" err="1"/>
              <a:t>було</a:t>
            </a:r>
            <a:r>
              <a:rPr lang="ru-RU" sz="2200" dirty="0"/>
              <a:t> </a:t>
            </a:r>
            <a:r>
              <a:rPr lang="ru-RU" sz="2200" dirty="0" err="1"/>
              <a:t>опубліковано</a:t>
            </a:r>
            <a:r>
              <a:rPr lang="ru-RU" sz="2200" dirty="0"/>
              <a:t> в 1891 </a:t>
            </a:r>
            <a:r>
              <a:rPr lang="ru-RU" sz="2200" dirty="0" err="1"/>
              <a:t>році</a:t>
            </a:r>
            <a:r>
              <a:rPr lang="ru-RU" sz="2200" dirty="0"/>
              <a:t> у </a:t>
            </a:r>
            <a:r>
              <a:rPr lang="ru-RU" sz="2200" dirty="0" err="1"/>
              <a:t>Львові</a:t>
            </a:r>
            <a:r>
              <a:rPr lang="ru-RU" sz="2200" dirty="0"/>
              <a:t> у </a:t>
            </a:r>
            <a:r>
              <a:rPr lang="ru-RU" sz="2200" dirty="0" err="1"/>
              <a:t>журналі</a:t>
            </a:r>
            <a:r>
              <a:rPr lang="ru-RU" sz="2200" dirty="0"/>
              <a:t> «</a:t>
            </a:r>
            <a:r>
              <a:rPr lang="ru-RU" sz="2200" dirty="0" err="1"/>
              <a:t>Дзвінок</a:t>
            </a:r>
            <a:r>
              <a:rPr lang="ru-RU" sz="2200" dirty="0"/>
              <a:t>», 1891, № 2–7, 9, 11–23. </a:t>
            </a:r>
            <a:r>
              <a:rPr lang="ru-RU" sz="2200" dirty="0" err="1"/>
              <a:t>Наступного</a:t>
            </a:r>
            <a:r>
              <a:rPr lang="ru-RU" sz="2200" dirty="0"/>
              <a:t> року, у 1892, </a:t>
            </a:r>
            <a:r>
              <a:rPr lang="ru-RU" sz="2200" dirty="0" err="1"/>
              <a:t>цей</a:t>
            </a:r>
            <a:r>
              <a:rPr lang="ru-RU" sz="2200" dirty="0"/>
              <a:t> же текст без </a:t>
            </a:r>
            <a:r>
              <a:rPr lang="ru-RU" sz="2200" dirty="0" err="1"/>
              <a:t>змін</a:t>
            </a:r>
            <a:r>
              <a:rPr lang="ru-RU" sz="2200" dirty="0"/>
              <a:t> видано </a:t>
            </a:r>
            <a:r>
              <a:rPr lang="ru-RU" sz="2200" dirty="0" err="1"/>
              <a:t>окремою</a:t>
            </a:r>
            <a:r>
              <a:rPr lang="ru-RU" sz="2200" dirty="0"/>
              <a:t> книжкою з </a:t>
            </a:r>
            <a:r>
              <a:rPr lang="ru-RU" sz="2200" dirty="0" err="1"/>
              <a:t>передмовою</a:t>
            </a:r>
            <a:r>
              <a:rPr lang="ru-RU" sz="2200" dirty="0"/>
              <a:t> "</a:t>
            </a:r>
            <a:r>
              <a:rPr lang="ru-RU" sz="2200" dirty="0" err="1"/>
              <a:t>Мігуель</a:t>
            </a:r>
            <a:r>
              <a:rPr lang="ru-RU" sz="2200" dirty="0"/>
              <a:t> Сервантес і </a:t>
            </a:r>
            <a:r>
              <a:rPr lang="ru-RU" sz="2200" dirty="0" err="1"/>
              <a:t>його</a:t>
            </a:r>
            <a:r>
              <a:rPr lang="ru-RU" sz="2200" dirty="0"/>
              <a:t> «Дон-</a:t>
            </a:r>
            <a:r>
              <a:rPr lang="ru-RU" sz="2200" dirty="0" err="1"/>
              <a:t>Кіхот</a:t>
            </a:r>
            <a:r>
              <a:rPr lang="ru-RU" sz="2200" dirty="0"/>
              <a:t>». Друге </a:t>
            </a:r>
            <a:r>
              <a:rPr lang="ru-RU" sz="2200" dirty="0" err="1"/>
              <a:t>виправлене</a:t>
            </a:r>
            <a:r>
              <a:rPr lang="ru-RU" sz="2200" dirty="0"/>
              <a:t> та </a:t>
            </a:r>
            <a:r>
              <a:rPr lang="ru-RU" sz="2200" dirty="0" err="1"/>
              <a:t>доповнене</a:t>
            </a:r>
            <a:r>
              <a:rPr lang="ru-RU" sz="2200" dirty="0"/>
              <a:t> </a:t>
            </a:r>
            <a:r>
              <a:rPr lang="ru-RU" sz="2200" dirty="0" err="1"/>
              <a:t>видання</a:t>
            </a:r>
            <a:r>
              <a:rPr lang="ru-RU" sz="2200" dirty="0"/>
              <a:t> </a:t>
            </a:r>
            <a:r>
              <a:rPr lang="ru-RU" sz="2200" dirty="0" err="1"/>
              <a:t>поеми</a:t>
            </a:r>
            <a:r>
              <a:rPr lang="ru-RU" sz="2200" dirty="0"/>
              <a:t> «</a:t>
            </a:r>
            <a:r>
              <a:rPr lang="ru-RU" sz="2200" dirty="0" err="1"/>
              <a:t>Пригоди</a:t>
            </a:r>
            <a:r>
              <a:rPr lang="ru-RU" sz="2200" dirty="0"/>
              <a:t> Дон-</a:t>
            </a:r>
            <a:r>
              <a:rPr lang="ru-RU" sz="2200" dirty="0" err="1"/>
              <a:t>Кіхота</a:t>
            </a:r>
            <a:r>
              <a:rPr lang="ru-RU" sz="2200" dirty="0"/>
              <a:t>» </a:t>
            </a:r>
            <a:r>
              <a:rPr lang="ru-RU" sz="2200" dirty="0" err="1"/>
              <a:t>вийшло</a:t>
            </a:r>
            <a:r>
              <a:rPr lang="ru-RU" sz="2200" dirty="0"/>
              <a:t> 1899 </a:t>
            </a:r>
            <a:r>
              <a:rPr lang="ru-RU" sz="2200" dirty="0" err="1"/>
              <a:t>році</a:t>
            </a:r>
            <a:r>
              <a:rPr lang="ru-RU" sz="2200" dirty="0"/>
              <a:t> у </a:t>
            </a:r>
            <a:r>
              <a:rPr lang="ru-RU" sz="2200" dirty="0" err="1"/>
              <a:t>Львові</a:t>
            </a:r>
            <a:r>
              <a:rPr lang="ru-RU" sz="2200" dirty="0"/>
              <a:t>, а </a:t>
            </a:r>
            <a:r>
              <a:rPr lang="ru-RU" sz="2200" dirty="0" err="1"/>
              <a:t>третє</a:t>
            </a:r>
            <a:r>
              <a:rPr lang="ru-RU" sz="2200" dirty="0"/>
              <a:t>, </a:t>
            </a:r>
            <a:r>
              <a:rPr lang="ru-RU" sz="2200" dirty="0" err="1"/>
              <a:t>також</a:t>
            </a:r>
            <a:r>
              <a:rPr lang="ru-RU" sz="2200" dirty="0"/>
              <a:t> </a:t>
            </a:r>
            <a:r>
              <a:rPr lang="ru-RU" sz="2200" dirty="0" err="1"/>
              <a:t>поправлене</a:t>
            </a:r>
            <a:r>
              <a:rPr lang="ru-RU" sz="2200" dirty="0"/>
              <a:t>, — у 1913 </a:t>
            </a:r>
            <a:r>
              <a:rPr lang="ru-RU" sz="2200" dirty="0" err="1"/>
              <a:t>році</a:t>
            </a:r>
            <a:r>
              <a:rPr lang="ru-RU" sz="2200" dirty="0"/>
              <a:t>. </a:t>
            </a:r>
            <a:r>
              <a:rPr lang="ru-RU" sz="2200" dirty="0" err="1"/>
              <a:t>Пізніше</a:t>
            </a:r>
            <a:r>
              <a:rPr lang="ru-RU" sz="2200" dirty="0"/>
              <a:t> </a:t>
            </a:r>
            <a:r>
              <a:rPr lang="ru-RU" sz="2200" dirty="0" err="1"/>
              <a:t>цей</a:t>
            </a:r>
            <a:r>
              <a:rPr lang="ru-RU" sz="2200" dirty="0"/>
              <a:t> </a:t>
            </a:r>
            <a:r>
              <a:rPr lang="ru-RU" sz="2200" dirty="0" err="1"/>
              <a:t>Франковий</a:t>
            </a:r>
            <a:r>
              <a:rPr lang="ru-RU" sz="2200" dirty="0"/>
              <a:t> </a:t>
            </a:r>
            <a:r>
              <a:rPr lang="ru-RU" sz="2200" dirty="0" err="1"/>
              <a:t>скорочений</a:t>
            </a:r>
            <a:r>
              <a:rPr lang="ru-RU" sz="2200" dirty="0"/>
              <a:t> </a:t>
            </a:r>
            <a:r>
              <a:rPr lang="ru-RU" sz="2200" dirty="0" err="1"/>
              <a:t>віршований</a:t>
            </a:r>
            <a:r>
              <a:rPr lang="ru-RU" sz="2200" dirty="0"/>
              <a:t> переклад «Дон </a:t>
            </a:r>
            <a:r>
              <a:rPr lang="ru-RU" sz="2200" dirty="0" err="1"/>
              <a:t>Кіхота</a:t>
            </a:r>
            <a:r>
              <a:rPr lang="ru-RU" sz="2200" dirty="0"/>
              <a:t>» </a:t>
            </a:r>
            <a:r>
              <a:rPr lang="ru-RU" sz="2200" dirty="0" err="1"/>
              <a:t>кілька</a:t>
            </a:r>
            <a:r>
              <a:rPr lang="ru-RU" sz="2200" dirty="0"/>
              <a:t> </a:t>
            </a:r>
            <a:r>
              <a:rPr lang="ru-RU" sz="2200" dirty="0" err="1"/>
              <a:t>разів</a:t>
            </a:r>
            <a:r>
              <a:rPr lang="ru-RU" sz="2200" dirty="0"/>
              <a:t> </a:t>
            </a:r>
            <a:r>
              <a:rPr lang="ru-RU" sz="2200" dirty="0" err="1"/>
              <a:t>перевидавався</a:t>
            </a:r>
            <a:r>
              <a:rPr lang="ru-RU" sz="2200" dirty="0"/>
              <a:t>, </a:t>
            </a:r>
            <a:r>
              <a:rPr lang="ru-RU" sz="2200" dirty="0" err="1"/>
              <a:t>зокрема</a:t>
            </a:r>
            <a:r>
              <a:rPr lang="ru-RU" sz="2200" dirty="0"/>
              <a:t> у 1941 </a:t>
            </a:r>
            <a:r>
              <a:rPr lang="ru-RU" sz="2200" dirty="0" err="1"/>
              <a:t>році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увійшов</a:t>
            </a:r>
            <a:r>
              <a:rPr lang="ru-RU" sz="2200" dirty="0"/>
              <a:t> до 12-го тому 25-томника </a:t>
            </a:r>
            <a:r>
              <a:rPr lang="ru-RU" sz="2200" dirty="0" err="1"/>
              <a:t>праць</a:t>
            </a:r>
            <a:r>
              <a:rPr lang="ru-RU" sz="2200" dirty="0"/>
              <a:t> Франка, а у 2013 </a:t>
            </a:r>
            <a:r>
              <a:rPr lang="ru-RU" sz="2200" dirty="0" err="1"/>
              <a:t>році</a:t>
            </a:r>
            <a:r>
              <a:rPr lang="ru-RU" sz="2200" dirty="0"/>
              <a:t> </a:t>
            </a:r>
            <a:r>
              <a:rPr lang="ru-RU" sz="2200" dirty="0" err="1"/>
              <a:t>його</a:t>
            </a:r>
            <a:r>
              <a:rPr lang="ru-RU" sz="2200" dirty="0"/>
              <a:t> </a:t>
            </a:r>
            <a:r>
              <a:rPr lang="ru-RU" sz="2200" dirty="0" err="1"/>
              <a:t>знову</a:t>
            </a:r>
            <a:r>
              <a:rPr lang="ru-RU" sz="2200" dirty="0"/>
              <a:t> видали </a:t>
            </a:r>
            <a:r>
              <a:rPr lang="ru-RU" sz="2200" dirty="0" err="1"/>
              <a:t>окремим</a:t>
            </a:r>
            <a:r>
              <a:rPr lang="ru-RU" sz="2200" dirty="0"/>
              <a:t> </a:t>
            </a:r>
            <a:r>
              <a:rPr lang="ru-RU" sz="2200" dirty="0" err="1"/>
              <a:t>виданням</a:t>
            </a:r>
            <a:r>
              <a:rPr lang="ru-RU" sz="2200" dirty="0"/>
              <a:t>.</a:t>
            </a:r>
          </a:p>
        </p:txBody>
      </p:sp>
      <p:pic>
        <p:nvPicPr>
          <p:cNvPr id="2050" name="Picture 2" descr="1856 - народився Іван Франк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885" y="1428768"/>
            <a:ext cx="5333951" cy="400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50672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567" y="2072536"/>
            <a:ext cx="5967484" cy="3577638"/>
          </a:xfrm>
        </p:spPr>
        <p:txBody>
          <a:bodyPr>
            <a:noAutofit/>
          </a:bodyPr>
          <a:lstStyle/>
          <a:p>
            <a:r>
              <a:rPr lang="ru-RU" sz="2600" dirty="0">
                <a:latin typeface="+mn-lt"/>
              </a:rPr>
              <a:t>У 1924 та 1925 </a:t>
            </a:r>
            <a:r>
              <a:rPr lang="ru-RU" sz="2600" dirty="0" err="1">
                <a:latin typeface="+mn-lt"/>
              </a:rPr>
              <a:t>двома</a:t>
            </a:r>
            <a:r>
              <a:rPr lang="ru-RU" sz="2600" dirty="0">
                <a:latin typeface="+mn-lt"/>
              </a:rPr>
              <a:t> книгами у </a:t>
            </a:r>
            <a:r>
              <a:rPr lang="ru-RU" sz="2600" dirty="0" err="1">
                <a:latin typeface="+mn-lt"/>
              </a:rPr>
              <a:t>львівському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часописі</a:t>
            </a:r>
            <a:r>
              <a:rPr lang="ru-RU" sz="2600" dirty="0">
                <a:latin typeface="+mn-lt"/>
              </a:rPr>
              <a:t> «Молода </a:t>
            </a:r>
            <a:r>
              <a:rPr lang="ru-RU" sz="2600" dirty="0" err="1">
                <a:latin typeface="+mn-lt"/>
              </a:rPr>
              <a:t>Україна</a:t>
            </a:r>
            <a:r>
              <a:rPr lang="ru-RU" sz="2600" dirty="0">
                <a:latin typeface="+mn-lt"/>
              </a:rPr>
              <a:t>» </a:t>
            </a:r>
            <a:r>
              <a:rPr lang="ru-RU" sz="2600" dirty="0" err="1">
                <a:latin typeface="+mn-lt"/>
              </a:rPr>
              <a:t>виходить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скорочена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переповідка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твору</a:t>
            </a:r>
            <a:r>
              <a:rPr lang="ru-RU" sz="2600" dirty="0">
                <a:latin typeface="+mn-lt"/>
              </a:rPr>
              <a:t> для </a:t>
            </a:r>
            <a:r>
              <a:rPr lang="ru-RU" sz="2600" dirty="0" err="1">
                <a:latin typeface="+mn-lt"/>
              </a:rPr>
              <a:t>молоді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зроблена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Антіном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Лотоцьким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під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назвою</a:t>
            </a:r>
            <a:r>
              <a:rPr lang="ru-RU" sz="2600" dirty="0">
                <a:latin typeface="+mn-lt"/>
              </a:rPr>
              <a:t> «</a:t>
            </a:r>
            <a:r>
              <a:rPr lang="ru-RU" sz="2600" dirty="0" err="1">
                <a:latin typeface="+mn-lt"/>
              </a:rPr>
              <a:t>Високодумний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лицар</a:t>
            </a:r>
            <a:r>
              <a:rPr lang="ru-RU" sz="2600" dirty="0">
                <a:latin typeface="+mn-lt"/>
              </a:rPr>
              <a:t> Дон </a:t>
            </a:r>
            <a:r>
              <a:rPr lang="ru-RU" sz="2600" dirty="0" err="1">
                <a:latin typeface="+mn-lt"/>
              </a:rPr>
              <a:t>Кіхот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із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Манчі</a:t>
            </a:r>
            <a:r>
              <a:rPr lang="ru-RU" sz="2600" dirty="0">
                <a:latin typeface="+mn-lt"/>
              </a:rPr>
              <a:t>» у </a:t>
            </a:r>
            <a:r>
              <a:rPr lang="ru-RU" sz="2600" dirty="0" err="1">
                <a:latin typeface="+mn-lt"/>
              </a:rPr>
              <a:t>серії</a:t>
            </a:r>
            <a:r>
              <a:rPr lang="ru-RU" sz="2600" dirty="0">
                <a:latin typeface="+mn-lt"/>
              </a:rPr>
              <a:t> "</a:t>
            </a:r>
            <a:r>
              <a:rPr lang="ru-RU" sz="2600" dirty="0" err="1">
                <a:latin typeface="+mn-lt"/>
              </a:rPr>
              <a:t>Бібліотека</a:t>
            </a:r>
            <a:r>
              <a:rPr lang="ru-RU" sz="2600" dirty="0">
                <a:latin typeface="+mn-lt"/>
              </a:rPr>
              <a:t> «</a:t>
            </a:r>
            <a:r>
              <a:rPr lang="ru-RU" sz="2600" dirty="0" err="1">
                <a:latin typeface="+mn-lt"/>
              </a:rPr>
              <a:t>Молодої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України</a:t>
            </a:r>
            <a:r>
              <a:rPr lang="ru-RU" sz="2600" dirty="0">
                <a:latin typeface="+mn-lt"/>
              </a:rPr>
              <a:t>». </a:t>
            </a:r>
            <a:r>
              <a:rPr lang="ru-RU" sz="2600" dirty="0" err="1">
                <a:latin typeface="+mn-lt"/>
              </a:rPr>
              <a:t>Згодом</a:t>
            </a:r>
            <a:r>
              <a:rPr lang="ru-RU" sz="2600" dirty="0">
                <a:latin typeface="+mn-lt"/>
              </a:rPr>
              <a:t> у 1927 </a:t>
            </a:r>
            <a:r>
              <a:rPr lang="ru-RU" sz="2600" dirty="0" err="1">
                <a:latin typeface="+mn-lt"/>
              </a:rPr>
              <a:t>це</a:t>
            </a:r>
            <a:r>
              <a:rPr lang="ru-RU" sz="2600" dirty="0">
                <a:latin typeface="+mn-lt"/>
              </a:rPr>
              <a:t> й же переклад </a:t>
            </a:r>
            <a:r>
              <a:rPr lang="ru-RU" sz="2600" dirty="0" err="1">
                <a:latin typeface="+mn-lt"/>
              </a:rPr>
              <a:t>Лотоцького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друкувався</a:t>
            </a:r>
            <a:r>
              <a:rPr lang="ru-RU" sz="2600" dirty="0">
                <a:latin typeface="+mn-lt"/>
              </a:rPr>
              <a:t> у </a:t>
            </a:r>
            <a:r>
              <a:rPr lang="ru-RU" sz="2600" dirty="0" err="1">
                <a:latin typeface="+mn-lt"/>
              </a:rPr>
              <a:t>львівському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часописі</a:t>
            </a:r>
            <a:r>
              <a:rPr lang="ru-RU" sz="2600" dirty="0">
                <a:latin typeface="+mn-lt"/>
              </a:rPr>
              <a:t> «</a:t>
            </a:r>
            <a:r>
              <a:rPr lang="ru-RU" sz="2600" dirty="0" err="1">
                <a:latin typeface="+mn-lt"/>
              </a:rPr>
              <a:t>Літературно-науковий</a:t>
            </a:r>
            <a:r>
              <a:rPr lang="ru-RU" sz="2600" dirty="0">
                <a:latin typeface="+mn-lt"/>
              </a:rPr>
              <a:t> </a:t>
            </a:r>
            <a:r>
              <a:rPr lang="ru-RU" sz="2600" dirty="0" err="1">
                <a:latin typeface="+mn-lt"/>
              </a:rPr>
              <a:t>Вісник</a:t>
            </a:r>
            <a:r>
              <a:rPr lang="ru-RU" sz="2600" dirty="0">
                <a:latin typeface="+mn-lt"/>
              </a:rPr>
              <a:t>» (кн. 2 т. за 1927 </a:t>
            </a:r>
            <a:r>
              <a:rPr lang="ru-RU" sz="2600" dirty="0" err="1">
                <a:latin typeface="+mn-lt"/>
              </a:rPr>
              <a:t>рік</a:t>
            </a:r>
            <a:r>
              <a:rPr lang="ru-RU" sz="2600" dirty="0">
                <a:latin typeface="+mn-lt"/>
              </a:rPr>
              <a:t>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2072" y="723331"/>
            <a:ext cx="92804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/>
              <a:t>Антін Лотоцький</a:t>
            </a:r>
            <a:endParaRPr lang="ru-RU" sz="4000" b="1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2728" y="1309223"/>
            <a:ext cx="3175000" cy="453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818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+mn-lt"/>
              </a:rPr>
              <a:t>Микола Іванов</a:t>
            </a:r>
            <a:endParaRPr lang="ru-RU" b="1" dirty="0"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68740" y="2210794"/>
            <a:ext cx="690576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/>
              <a:t>У 1927 </a:t>
            </a:r>
            <a:r>
              <a:rPr lang="ru-RU" sz="2600" dirty="0" err="1"/>
              <a:t>році</a:t>
            </a:r>
            <a:r>
              <a:rPr lang="ru-RU" sz="2600" dirty="0"/>
              <a:t> </a:t>
            </a:r>
            <a:r>
              <a:rPr lang="ru-RU" sz="2600" dirty="0" err="1"/>
              <a:t>з'явився</a:t>
            </a:r>
            <a:r>
              <a:rPr lang="ru-RU" sz="2600" dirty="0"/>
              <a:t> </a:t>
            </a:r>
            <a:r>
              <a:rPr lang="ru-RU" sz="2600" dirty="0" err="1"/>
              <a:t>скорочений</a:t>
            </a:r>
            <a:r>
              <a:rPr lang="ru-RU" sz="2600" dirty="0"/>
              <a:t> </a:t>
            </a:r>
            <a:r>
              <a:rPr lang="ru-RU" sz="2600" dirty="0" err="1"/>
              <a:t>український</a:t>
            </a:r>
            <a:r>
              <a:rPr lang="ru-RU" sz="2600" dirty="0"/>
              <a:t> переклад «Дон </a:t>
            </a:r>
            <a:r>
              <a:rPr lang="ru-RU" sz="2600" dirty="0" err="1"/>
              <a:t>Кіхота</a:t>
            </a:r>
            <a:r>
              <a:rPr lang="ru-RU" sz="2600" dirty="0"/>
              <a:t>» </a:t>
            </a:r>
            <a:r>
              <a:rPr lang="ru-RU" sz="2600" dirty="0" err="1"/>
              <a:t>Миколи</a:t>
            </a:r>
            <a:r>
              <a:rPr lang="ru-RU" sz="2600" dirty="0"/>
              <a:t> </a:t>
            </a:r>
            <a:r>
              <a:rPr lang="ru-RU" sz="2600" dirty="0" err="1"/>
              <a:t>Іванова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</a:t>
            </a:r>
            <a:r>
              <a:rPr lang="ru-RU" sz="2600" dirty="0" err="1"/>
              <a:t>неодноразово</a:t>
            </a:r>
            <a:r>
              <a:rPr lang="ru-RU" sz="2600" dirty="0"/>
              <a:t> </a:t>
            </a:r>
            <a:r>
              <a:rPr lang="ru-RU" sz="2600" dirty="0" err="1"/>
              <a:t>перевидавався</a:t>
            </a:r>
            <a:r>
              <a:rPr lang="ru-RU" sz="2600" dirty="0"/>
              <a:t> у </a:t>
            </a:r>
            <a:r>
              <a:rPr lang="ru-RU" sz="2600" dirty="0" err="1"/>
              <a:t>різних</a:t>
            </a:r>
            <a:r>
              <a:rPr lang="ru-RU" sz="2600" dirty="0"/>
              <a:t> </a:t>
            </a:r>
            <a:r>
              <a:rPr lang="ru-RU" sz="2600" dirty="0" err="1"/>
              <a:t>видавництвах</a:t>
            </a:r>
            <a:r>
              <a:rPr lang="ru-RU" sz="2600" dirty="0"/>
              <a:t>, </a:t>
            </a:r>
            <a:r>
              <a:rPr lang="ru-RU" sz="2600" dirty="0" err="1"/>
              <a:t>зокрема</a:t>
            </a:r>
            <a:r>
              <a:rPr lang="ru-RU" sz="2600" dirty="0"/>
              <a:t> у 1935, 1936, 2007, 2010, 2011 та 2018 роках. Переклад не </a:t>
            </a:r>
            <a:r>
              <a:rPr lang="ru-RU" sz="2600" dirty="0" err="1"/>
              <a:t>ідеальний</a:t>
            </a:r>
            <a:r>
              <a:rPr lang="ru-RU" sz="2600" dirty="0"/>
              <a:t>, </a:t>
            </a:r>
            <a:r>
              <a:rPr lang="ru-RU" sz="2600" dirty="0" err="1"/>
              <a:t>бо</a:t>
            </a:r>
            <a:r>
              <a:rPr lang="ru-RU" sz="2600" dirty="0"/>
              <a:t>, </a:t>
            </a:r>
            <a:r>
              <a:rPr lang="ru-RU" sz="2600" dirty="0" err="1"/>
              <a:t>по-перше</a:t>
            </a:r>
            <a:r>
              <a:rPr lang="ru-RU" sz="2600" dirty="0"/>
              <a:t>, </a:t>
            </a:r>
            <a:r>
              <a:rPr lang="ru-RU" sz="2600" dirty="0" err="1"/>
              <a:t>він</a:t>
            </a:r>
            <a:r>
              <a:rPr lang="ru-RU" sz="2600" dirty="0"/>
              <a:t> </a:t>
            </a:r>
            <a:r>
              <a:rPr lang="ru-RU" sz="2600" dirty="0" err="1"/>
              <a:t>скорочений</a:t>
            </a:r>
            <a:r>
              <a:rPr lang="ru-RU" sz="2600" dirty="0"/>
              <a:t>, а </a:t>
            </a:r>
            <a:r>
              <a:rPr lang="ru-RU" sz="2600" dirty="0" err="1"/>
              <a:t>по-друге</a:t>
            </a:r>
            <a:r>
              <a:rPr lang="ru-RU" sz="2600" dirty="0"/>
              <a:t>, як </a:t>
            </a:r>
            <a:r>
              <a:rPr lang="ru-RU" sz="2600" dirty="0" err="1"/>
              <a:t>зазначав</a:t>
            </a:r>
            <a:r>
              <a:rPr lang="ru-RU" sz="2600" dirty="0"/>
              <a:t> </a:t>
            </a:r>
            <a:r>
              <a:rPr lang="ru-RU" sz="2600" dirty="0" err="1"/>
              <a:t>Микола</a:t>
            </a:r>
            <a:r>
              <a:rPr lang="ru-RU" sz="2600" dirty="0"/>
              <a:t> Лукаш «переклад </a:t>
            </a:r>
            <a:r>
              <a:rPr lang="ru-RU" sz="2600" dirty="0" err="1"/>
              <a:t>Миколи</a:t>
            </a:r>
            <a:r>
              <a:rPr lang="ru-RU" sz="2600" dirty="0"/>
              <a:t> </a:t>
            </a:r>
            <a:r>
              <a:rPr lang="ru-RU" sz="2600" dirty="0" err="1"/>
              <a:t>Іванова</a:t>
            </a:r>
            <a:r>
              <a:rPr lang="ru-RU" sz="2600" dirty="0"/>
              <a:t> […] </a:t>
            </a:r>
            <a:r>
              <a:rPr lang="ru-RU" sz="2600" dirty="0" err="1"/>
              <a:t>дуже</a:t>
            </a:r>
            <a:r>
              <a:rPr lang="ru-RU" sz="2600" dirty="0"/>
              <a:t> </a:t>
            </a:r>
            <a:r>
              <a:rPr lang="ru-RU" sz="2600" dirty="0" err="1"/>
              <a:t>залежить</a:t>
            </a:r>
            <a:r>
              <a:rPr lang="ru-RU" sz="2600" dirty="0"/>
              <a:t> </a:t>
            </a:r>
            <a:r>
              <a:rPr lang="ru-RU" sz="2600" dirty="0" err="1"/>
              <a:t>від</a:t>
            </a:r>
            <a:r>
              <a:rPr lang="ru-RU" sz="2600" dirty="0"/>
              <a:t> </a:t>
            </a:r>
            <a:r>
              <a:rPr lang="ru-RU" sz="2600" dirty="0" err="1"/>
              <a:t>російських</a:t>
            </a:r>
            <a:r>
              <a:rPr lang="ru-RU" sz="2600" dirty="0"/>
              <a:t> </a:t>
            </a:r>
            <a:r>
              <a:rPr lang="ru-RU" sz="2600" dirty="0" err="1"/>
              <a:t>версій</a:t>
            </a:r>
            <a:r>
              <a:rPr lang="ru-RU" sz="2600" dirty="0"/>
              <a:t> [перекладу Дон </a:t>
            </a:r>
            <a:r>
              <a:rPr lang="ru-RU" sz="2600" dirty="0" err="1"/>
              <a:t>Кіхота</a:t>
            </a:r>
            <a:r>
              <a:rPr lang="ru-RU" sz="2600" dirty="0"/>
              <a:t>]».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9356" y="952899"/>
            <a:ext cx="4233015" cy="5147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397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824" y="24670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uk-UA" b="1" dirty="0">
                <a:latin typeface="+mn-lt"/>
              </a:rPr>
              <a:t>Василь Козаченко та </a:t>
            </a:r>
            <a:br>
              <a:rPr lang="uk-UA" b="1" dirty="0">
                <a:latin typeface="+mn-lt"/>
              </a:rPr>
            </a:br>
            <a:r>
              <a:rPr lang="uk-UA" b="1" dirty="0">
                <a:latin typeface="+mn-lt"/>
              </a:rPr>
              <a:t>Євген </a:t>
            </a:r>
            <a:r>
              <a:rPr lang="uk-UA" b="1" dirty="0" err="1">
                <a:latin typeface="+mn-lt"/>
              </a:rPr>
              <a:t>Кротевич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87824" y="1676156"/>
            <a:ext cx="794754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/>
              <a:t>У 1955 </a:t>
            </a:r>
            <a:r>
              <a:rPr lang="ru-RU" sz="2000" dirty="0" err="1"/>
              <a:t>році</a:t>
            </a:r>
            <a:r>
              <a:rPr lang="ru-RU" sz="2000" dirty="0"/>
              <a:t> </a:t>
            </a:r>
            <a:r>
              <a:rPr lang="ru-RU" sz="2000" dirty="0" err="1"/>
              <a:t>був</a:t>
            </a:r>
            <a:r>
              <a:rPr lang="ru-RU" sz="2000" dirty="0"/>
              <a:t> </a:t>
            </a:r>
            <a:r>
              <a:rPr lang="ru-RU" sz="2000" dirty="0" err="1"/>
              <a:t>опублікований</a:t>
            </a:r>
            <a:r>
              <a:rPr lang="ru-RU" sz="2000" dirty="0"/>
              <a:t> </a:t>
            </a:r>
            <a:r>
              <a:rPr lang="ru-RU" sz="2000" dirty="0" err="1"/>
              <a:t>скорочений</a:t>
            </a:r>
            <a:r>
              <a:rPr lang="ru-RU" sz="2000" dirty="0"/>
              <a:t> </a:t>
            </a:r>
            <a:r>
              <a:rPr lang="ru-RU" sz="2000" dirty="0" err="1"/>
              <a:t>український</a:t>
            </a:r>
            <a:r>
              <a:rPr lang="ru-RU" sz="2000" dirty="0"/>
              <a:t> переклад Дон </a:t>
            </a:r>
            <a:r>
              <a:rPr lang="ru-RU" sz="2000" dirty="0" err="1"/>
              <a:t>Кіхота</a:t>
            </a:r>
            <a:r>
              <a:rPr lang="ru-RU" sz="2000" dirty="0"/>
              <a:t> у </a:t>
            </a:r>
            <a:r>
              <a:rPr lang="ru-RU" sz="2000" dirty="0" err="1"/>
              <a:t>виконанні</a:t>
            </a:r>
            <a:r>
              <a:rPr lang="ru-RU" sz="2000" dirty="0"/>
              <a:t> Василя Козаченка та </a:t>
            </a:r>
            <a:r>
              <a:rPr lang="ru-RU" sz="2000" dirty="0" err="1"/>
              <a:t>Євгена</a:t>
            </a:r>
            <a:r>
              <a:rPr lang="ru-RU" sz="2000" dirty="0"/>
              <a:t> Кротевича, але </a:t>
            </a:r>
            <a:r>
              <a:rPr lang="ru-RU" sz="2000" dirty="0" err="1"/>
              <a:t>вадою</a:t>
            </a:r>
            <a:r>
              <a:rPr lang="ru-RU" sz="2000" dirty="0"/>
              <a:t> </a:t>
            </a:r>
            <a:r>
              <a:rPr lang="ru-RU" sz="2000" dirty="0" err="1"/>
              <a:t>цього</a:t>
            </a:r>
            <a:r>
              <a:rPr lang="ru-RU" sz="2000" dirty="0"/>
              <a:t> перекладу </a:t>
            </a:r>
            <a:r>
              <a:rPr lang="ru-RU" sz="2000" dirty="0" err="1"/>
              <a:t>була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вторинність</a:t>
            </a:r>
            <a:r>
              <a:rPr lang="ru-RU" sz="2000" dirty="0"/>
              <a:t>, </a:t>
            </a:r>
            <a:r>
              <a:rPr lang="ru-RU" sz="2000" dirty="0" err="1"/>
              <a:t>адже</a:t>
            </a:r>
            <a:r>
              <a:rPr lang="ru-RU" sz="2000" dirty="0"/>
              <a:t> </a:t>
            </a:r>
            <a:r>
              <a:rPr lang="ru-RU" sz="2000" dirty="0" err="1"/>
              <a:t>перекладачі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перекладали</a:t>
            </a:r>
            <a:r>
              <a:rPr lang="ru-RU" sz="2000" dirty="0"/>
              <a:t> не з </a:t>
            </a:r>
            <a:r>
              <a:rPr lang="ru-RU" sz="2000" dirty="0" err="1"/>
              <a:t>іспанського</a:t>
            </a:r>
            <a:r>
              <a:rPr lang="ru-RU" sz="2000" dirty="0"/>
              <a:t> </a:t>
            </a:r>
            <a:r>
              <a:rPr lang="ru-RU" sz="2000" dirty="0" err="1"/>
              <a:t>оригіналу</a:t>
            </a:r>
            <a:r>
              <a:rPr lang="ru-RU" sz="2000" dirty="0"/>
              <a:t>, а з </a:t>
            </a:r>
            <a:r>
              <a:rPr lang="ru-RU" sz="2000" dirty="0" err="1"/>
              <a:t>російського</a:t>
            </a:r>
            <a:r>
              <a:rPr lang="ru-RU" sz="2000" dirty="0"/>
              <a:t> </a:t>
            </a:r>
            <a:r>
              <a:rPr lang="ru-RU" sz="2000" dirty="0" err="1"/>
              <a:t>скороченого</a:t>
            </a:r>
            <a:r>
              <a:rPr lang="ru-RU" sz="2000" dirty="0"/>
              <a:t> перекладу </a:t>
            </a:r>
            <a:r>
              <a:rPr lang="ru-RU" sz="2000" dirty="0" err="1"/>
              <a:t>Ніколая</a:t>
            </a:r>
            <a:r>
              <a:rPr lang="ru-RU" sz="2000" dirty="0"/>
              <a:t> </a:t>
            </a:r>
            <a:r>
              <a:rPr lang="ru-RU" sz="2000" dirty="0" err="1"/>
              <a:t>Любімова</a:t>
            </a:r>
            <a:r>
              <a:rPr lang="ru-RU" sz="2000" dirty="0"/>
              <a:t>. За </a:t>
            </a:r>
            <a:r>
              <a:rPr lang="ru-RU" sz="2000" dirty="0" err="1"/>
              <a:t>свідченням</a:t>
            </a:r>
            <a:r>
              <a:rPr lang="ru-RU" sz="2000" dirty="0"/>
              <a:t> </a:t>
            </a:r>
            <a:r>
              <a:rPr lang="ru-RU" sz="2000" dirty="0" err="1"/>
              <a:t>українського</a:t>
            </a:r>
            <a:r>
              <a:rPr lang="ru-RU" sz="2000" dirty="0"/>
              <a:t> </a:t>
            </a:r>
            <a:r>
              <a:rPr lang="ru-RU" sz="2000" dirty="0" err="1"/>
              <a:t>літературного</a:t>
            </a:r>
            <a:r>
              <a:rPr lang="ru-RU" sz="2000" dirty="0"/>
              <a:t> критика </a:t>
            </a:r>
            <a:r>
              <a:rPr lang="ru-RU" sz="2000" dirty="0" err="1"/>
              <a:t>Григорія</a:t>
            </a:r>
            <a:r>
              <a:rPr lang="ru-RU" sz="2000" dirty="0"/>
              <a:t> </a:t>
            </a:r>
            <a:r>
              <a:rPr lang="ru-RU" sz="2000" dirty="0" err="1"/>
              <a:t>Кочура</a:t>
            </a:r>
            <a:r>
              <a:rPr lang="ru-RU" sz="2000" dirty="0"/>
              <a:t>, «</a:t>
            </a:r>
            <a:r>
              <a:rPr lang="ru-RU" sz="2000" dirty="0" err="1"/>
              <a:t>навіть</a:t>
            </a:r>
            <a:r>
              <a:rPr lang="ru-RU" sz="2000" dirty="0"/>
              <a:t> </a:t>
            </a:r>
            <a:r>
              <a:rPr lang="ru-RU" sz="2000" dirty="0" err="1"/>
              <a:t>прислів'я</a:t>
            </a:r>
            <a:r>
              <a:rPr lang="ru-RU" sz="2000" dirty="0"/>
              <a:t> і </a:t>
            </a:r>
            <a:r>
              <a:rPr lang="ru-RU" sz="2000" dirty="0" err="1"/>
              <a:t>приказки</a:t>
            </a:r>
            <a:r>
              <a:rPr lang="ru-RU" sz="2000" dirty="0"/>
              <a:t>, </a:t>
            </a:r>
            <a:r>
              <a:rPr lang="ru-RU" sz="2000" dirty="0" err="1"/>
              <a:t>якими</a:t>
            </a:r>
            <a:r>
              <a:rPr lang="ru-RU" sz="2000" dirty="0"/>
              <a:t> так охоче </a:t>
            </a:r>
            <a:r>
              <a:rPr lang="ru-RU" sz="2000" dirty="0" err="1"/>
              <a:t>сипле</a:t>
            </a:r>
            <a:r>
              <a:rPr lang="ru-RU" sz="2000" dirty="0"/>
              <a:t> в </a:t>
            </a:r>
            <a:r>
              <a:rPr lang="ru-RU" sz="2000" dirty="0" err="1"/>
              <a:t>романі</a:t>
            </a:r>
            <a:r>
              <a:rPr lang="ru-RU" sz="2000" dirty="0"/>
              <a:t> </a:t>
            </a:r>
            <a:r>
              <a:rPr lang="ru-RU" sz="2000" dirty="0" err="1"/>
              <a:t>Санчо</a:t>
            </a:r>
            <a:r>
              <a:rPr lang="ru-RU" sz="2000" dirty="0"/>
              <a:t> </a:t>
            </a:r>
            <a:r>
              <a:rPr lang="ru-RU" sz="2000" dirty="0" err="1"/>
              <a:t>Панса</a:t>
            </a:r>
            <a:r>
              <a:rPr lang="ru-RU" sz="2000" dirty="0"/>
              <a:t>,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скальковані</a:t>
            </a:r>
            <a:r>
              <a:rPr lang="ru-RU" sz="2000" dirty="0"/>
              <a:t> з </a:t>
            </a:r>
            <a:r>
              <a:rPr lang="ru-RU" sz="2000" dirty="0" err="1"/>
              <a:t>російської</a:t>
            </a:r>
            <a:r>
              <a:rPr lang="ru-RU" sz="2000" dirty="0"/>
              <a:t>» й </a:t>
            </a:r>
            <a:r>
              <a:rPr lang="ru-RU" sz="2000" dirty="0" err="1"/>
              <a:t>єдиним</a:t>
            </a:r>
            <a:r>
              <a:rPr lang="ru-RU" sz="2000" dirty="0"/>
              <a:t> </a:t>
            </a:r>
            <a:r>
              <a:rPr lang="ru-RU" sz="2000" dirty="0" err="1"/>
              <a:t>вартісним</a:t>
            </a:r>
            <a:r>
              <a:rPr lang="ru-RU" sz="2000" dirty="0"/>
              <a:t>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у </a:t>
            </a:r>
            <a:r>
              <a:rPr lang="ru-RU" sz="2000" dirty="0" err="1"/>
              <a:t>цьому</a:t>
            </a:r>
            <a:r>
              <a:rPr lang="ru-RU" sz="2000" dirty="0"/>
              <a:t> </a:t>
            </a:r>
            <a:r>
              <a:rPr lang="ru-RU" sz="2000" dirty="0" err="1"/>
              <a:t>перекладі</a:t>
            </a:r>
            <a:r>
              <a:rPr lang="ru-RU" sz="2000" dirty="0"/>
              <a:t> </a:t>
            </a:r>
            <a:r>
              <a:rPr lang="ru-RU" sz="2000" dirty="0" err="1"/>
              <a:t>були</a:t>
            </a:r>
            <a:r>
              <a:rPr lang="ru-RU" sz="2000" dirty="0"/>
              <a:t> «</a:t>
            </a:r>
            <a:r>
              <a:rPr lang="ru-RU" sz="2000" dirty="0" err="1"/>
              <a:t>хіба</a:t>
            </a:r>
            <a:r>
              <a:rPr lang="ru-RU" sz="2000" dirty="0"/>
              <a:t>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поетичні</a:t>
            </a:r>
            <a:r>
              <a:rPr lang="ru-RU" sz="2000" dirty="0"/>
              <a:t> вставки, </a:t>
            </a:r>
            <a:r>
              <a:rPr lang="ru-RU" sz="2000" dirty="0" err="1"/>
              <a:t>які</a:t>
            </a:r>
            <a:r>
              <a:rPr lang="ru-RU" sz="2000" dirty="0"/>
              <a:t> </a:t>
            </a:r>
            <a:r>
              <a:rPr lang="ru-RU" sz="2000" dirty="0" err="1"/>
              <a:t>переклав</a:t>
            </a:r>
            <a:r>
              <a:rPr lang="ru-RU" sz="2000" dirty="0"/>
              <a:t> [з </a:t>
            </a:r>
            <a:r>
              <a:rPr lang="ru-RU" sz="2000" dirty="0" err="1"/>
              <a:t>іспаномовного</a:t>
            </a:r>
            <a:r>
              <a:rPr lang="ru-RU" sz="2000" dirty="0"/>
              <a:t> </a:t>
            </a:r>
            <a:r>
              <a:rPr lang="ru-RU" sz="2000" dirty="0" err="1"/>
              <a:t>оригіналу</a:t>
            </a:r>
            <a:r>
              <a:rPr lang="ru-RU" sz="2000" dirty="0"/>
              <a:t>] </a:t>
            </a:r>
            <a:r>
              <a:rPr lang="ru-RU" sz="2000" dirty="0" err="1"/>
              <a:t>Микола</a:t>
            </a:r>
            <a:r>
              <a:rPr lang="ru-RU" sz="2000" dirty="0"/>
              <a:t> Лукаш». </a:t>
            </a:r>
            <a:r>
              <a:rPr lang="ru-RU" sz="2000" dirty="0" err="1"/>
              <a:t>Цей</a:t>
            </a:r>
            <a:r>
              <a:rPr lang="ru-RU" sz="2000" dirty="0"/>
              <a:t> переклад-з-перекладу </a:t>
            </a:r>
            <a:r>
              <a:rPr lang="ru-RU" sz="2000" dirty="0" err="1"/>
              <a:t>нищівно</a:t>
            </a:r>
            <a:r>
              <a:rPr lang="ru-RU" sz="2000" dirty="0"/>
              <a:t> </a:t>
            </a:r>
            <a:r>
              <a:rPr lang="ru-RU" sz="2000" dirty="0" err="1"/>
              <a:t>критикували</a:t>
            </a:r>
            <a:r>
              <a:rPr lang="ru-RU" sz="2000" dirty="0"/>
              <a:t> </a:t>
            </a:r>
            <a:r>
              <a:rPr lang="ru-RU" sz="2000" dirty="0" err="1"/>
              <a:t>також</a:t>
            </a:r>
            <a:r>
              <a:rPr lang="ru-RU" sz="2000" dirty="0"/>
              <a:t> </a:t>
            </a:r>
            <a:r>
              <a:rPr lang="ru-RU" sz="2000" dirty="0" err="1"/>
              <a:t>українські</a:t>
            </a:r>
            <a:r>
              <a:rPr lang="ru-RU" sz="2000" dirty="0"/>
              <a:t> </a:t>
            </a:r>
            <a:r>
              <a:rPr lang="ru-RU" sz="2000" dirty="0" err="1"/>
              <a:t>перекладачі</a:t>
            </a:r>
            <a:r>
              <a:rPr lang="ru-RU" sz="2000" dirty="0"/>
              <a:t>, </a:t>
            </a:r>
            <a:r>
              <a:rPr lang="ru-RU" sz="2000" dirty="0" err="1"/>
              <a:t>включно</a:t>
            </a:r>
            <a:r>
              <a:rPr lang="ru-RU" sz="2000" dirty="0"/>
              <a:t> з </a:t>
            </a:r>
            <a:r>
              <a:rPr lang="ru-RU" sz="2000" dirty="0" err="1"/>
              <a:t>Миколою</a:t>
            </a:r>
            <a:r>
              <a:rPr lang="ru-RU" sz="2000" dirty="0"/>
              <a:t> Лукашем, </a:t>
            </a:r>
            <a:r>
              <a:rPr lang="ru-RU" sz="2000" dirty="0" err="1"/>
              <a:t>який</a:t>
            </a:r>
            <a:r>
              <a:rPr lang="ru-RU" sz="2000" dirty="0"/>
              <a:t> у </a:t>
            </a:r>
            <a:r>
              <a:rPr lang="ru-RU" sz="2000" dirty="0" err="1"/>
              <a:t>своїй</a:t>
            </a:r>
            <a:r>
              <a:rPr lang="ru-RU" sz="2000" dirty="0"/>
              <a:t> </a:t>
            </a:r>
            <a:r>
              <a:rPr lang="ru-RU" sz="2000" dirty="0" err="1"/>
              <a:t>доповіді</a:t>
            </a:r>
            <a:r>
              <a:rPr lang="ru-RU" sz="2000" dirty="0"/>
              <a:t> на </a:t>
            </a:r>
            <a:r>
              <a:rPr lang="ru-RU" sz="2000" dirty="0" err="1"/>
              <a:t>Республіканській</a:t>
            </a:r>
            <a:r>
              <a:rPr lang="ru-RU" sz="2000" dirty="0"/>
              <a:t> </a:t>
            </a:r>
            <a:r>
              <a:rPr lang="ru-RU" sz="2000" dirty="0" err="1"/>
              <a:t>нараді</a:t>
            </a:r>
            <a:r>
              <a:rPr lang="ru-RU" sz="2000" dirty="0"/>
              <a:t> </a:t>
            </a:r>
            <a:r>
              <a:rPr lang="ru-RU" sz="2000" dirty="0" err="1"/>
              <a:t>перекладачів</a:t>
            </a:r>
            <a:r>
              <a:rPr lang="ru-RU" sz="2000" dirty="0"/>
              <a:t> у </a:t>
            </a:r>
            <a:r>
              <a:rPr lang="ru-RU" sz="2000" dirty="0" err="1"/>
              <a:t>Києві</a:t>
            </a:r>
            <a:r>
              <a:rPr lang="ru-RU" sz="2000" dirty="0"/>
              <a:t> 1956 року </a:t>
            </a:r>
            <a:r>
              <a:rPr lang="ru-RU" sz="2000" dirty="0" err="1"/>
              <a:t>нарікав</a:t>
            </a:r>
            <a:r>
              <a:rPr lang="ru-RU" sz="2000" dirty="0"/>
              <a:t> </a:t>
            </a:r>
            <a:r>
              <a:rPr lang="ru-RU" sz="2000" dirty="0" err="1"/>
              <a:t>найбільше</a:t>
            </a:r>
            <a:r>
              <a:rPr lang="ru-RU" sz="2000" dirty="0"/>
              <a:t> </a:t>
            </a:r>
            <a:r>
              <a:rPr lang="ru-RU" sz="2000" dirty="0" err="1"/>
              <a:t>саме</a:t>
            </a:r>
            <a:r>
              <a:rPr lang="ru-RU" sz="2000" dirty="0"/>
              <a:t> на </a:t>
            </a:r>
            <a:r>
              <a:rPr lang="ru-RU" sz="2000" dirty="0" err="1"/>
              <a:t>український</a:t>
            </a:r>
            <a:r>
              <a:rPr lang="ru-RU" sz="2000" dirty="0"/>
              <a:t> переклад «Дон-</a:t>
            </a:r>
            <a:r>
              <a:rPr lang="ru-RU" sz="2000" dirty="0" err="1"/>
              <a:t>Кіхота</a:t>
            </a:r>
            <a:r>
              <a:rPr lang="ru-RU" sz="2000" dirty="0"/>
              <a:t>» Козаченка та Кротевича,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підтверджується</a:t>
            </a:r>
            <a:r>
              <a:rPr lang="ru-RU" sz="2000" dirty="0"/>
              <a:t> великим листом-</a:t>
            </a:r>
            <a:r>
              <a:rPr lang="ru-RU" sz="2000" dirty="0" err="1"/>
              <a:t>відповіддю</a:t>
            </a:r>
            <a:r>
              <a:rPr lang="ru-RU" sz="2000" dirty="0"/>
              <a:t> Лукашу </a:t>
            </a:r>
            <a:r>
              <a:rPr lang="ru-RU" sz="2000" dirty="0" err="1"/>
              <a:t>написаного</a:t>
            </a:r>
            <a:r>
              <a:rPr lang="ru-RU" sz="2000" dirty="0"/>
              <a:t> </a:t>
            </a:r>
            <a:r>
              <a:rPr lang="ru-RU" sz="2000" dirty="0" err="1"/>
              <a:t>опісля</a:t>
            </a:r>
            <a:r>
              <a:rPr lang="ru-RU" sz="2000" dirty="0"/>
              <a:t> Козаченком та Кротевича.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280" y="142473"/>
            <a:ext cx="2345081" cy="306736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9850" y="3417621"/>
            <a:ext cx="2516829" cy="3151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2754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278784" y="514411"/>
            <a:ext cx="92531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600" dirty="0"/>
              <a:t> </a:t>
            </a:r>
            <a:r>
              <a:rPr lang="ru-RU" sz="2600" dirty="0" err="1"/>
              <a:t>Пізніше</a:t>
            </a:r>
            <a:r>
              <a:rPr lang="ru-RU" sz="2600" dirty="0"/>
              <a:t> у 1957 </a:t>
            </a:r>
            <a:r>
              <a:rPr lang="ru-RU" sz="2600" dirty="0" err="1"/>
              <a:t>році</a:t>
            </a:r>
            <a:r>
              <a:rPr lang="ru-RU" sz="2600" dirty="0"/>
              <a:t> у </a:t>
            </a:r>
            <a:r>
              <a:rPr lang="ru-RU" sz="2600" dirty="0" err="1"/>
              <a:t>літературно-перекладацькій</a:t>
            </a:r>
            <a:r>
              <a:rPr lang="ru-RU" sz="2600" dirty="0"/>
              <a:t> </a:t>
            </a:r>
            <a:r>
              <a:rPr lang="ru-RU" sz="2600" dirty="0" err="1"/>
              <a:t>збірці</a:t>
            </a:r>
            <a:r>
              <a:rPr lang="ru-RU" sz="2600" dirty="0"/>
              <a:t> </a:t>
            </a:r>
            <a:r>
              <a:rPr lang="ru-RU" sz="2600" dirty="0" err="1"/>
              <a:t>питання</a:t>
            </a:r>
            <a:r>
              <a:rPr lang="ru-RU" sz="2600" dirty="0"/>
              <a:t> </a:t>
            </a:r>
            <a:r>
              <a:rPr lang="uk-UA" sz="2600" dirty="0"/>
              <a:t>п</a:t>
            </a:r>
            <a:r>
              <a:rPr lang="ru-RU" sz="2600" dirty="0" err="1"/>
              <a:t>ерекладу</a:t>
            </a:r>
            <a:r>
              <a:rPr lang="ru-RU" sz="2600" dirty="0"/>
              <a:t> (</a:t>
            </a:r>
            <a:r>
              <a:rPr lang="ru-RU" sz="2600" dirty="0" err="1"/>
              <a:t>Київ</a:t>
            </a:r>
            <a:r>
              <a:rPr lang="ru-RU" sz="2600" dirty="0"/>
              <a:t>: </a:t>
            </a:r>
            <a:r>
              <a:rPr lang="ru-RU" sz="2600" dirty="0" err="1"/>
              <a:t>Держлітвидав</a:t>
            </a:r>
            <a:r>
              <a:rPr lang="ru-RU" sz="2600" dirty="0"/>
              <a:t> УРСР, 1957), </a:t>
            </a:r>
            <a:r>
              <a:rPr lang="ru-RU" sz="2600" dirty="0" err="1"/>
              <a:t>посилаючись</a:t>
            </a:r>
            <a:r>
              <a:rPr lang="ru-RU" sz="2600" dirty="0"/>
              <a:t> на </a:t>
            </a:r>
            <a:r>
              <a:rPr lang="ru-RU" sz="2600" dirty="0" err="1"/>
              <a:t>доповідь</a:t>
            </a:r>
            <a:r>
              <a:rPr lang="ru-RU" sz="2600" dirty="0"/>
              <a:t> Лукаша на </a:t>
            </a:r>
            <a:r>
              <a:rPr lang="ru-RU" sz="2600" dirty="0" err="1"/>
              <a:t>Республіканській</a:t>
            </a:r>
            <a:r>
              <a:rPr lang="ru-RU" sz="2600" dirty="0"/>
              <a:t> </a:t>
            </a:r>
            <a:r>
              <a:rPr lang="ru-RU" sz="2600" dirty="0" err="1"/>
              <a:t>нараді</a:t>
            </a:r>
            <a:r>
              <a:rPr lang="ru-RU" sz="2600" dirty="0"/>
              <a:t> </a:t>
            </a:r>
            <a:r>
              <a:rPr lang="ru-RU" sz="2600" dirty="0" err="1"/>
              <a:t>перекладачів</a:t>
            </a:r>
            <a:r>
              <a:rPr lang="ru-RU" sz="2600" dirty="0"/>
              <a:t> у </a:t>
            </a:r>
            <a:r>
              <a:rPr lang="ru-RU" sz="2600" dirty="0" err="1"/>
              <a:t>Києві</a:t>
            </a:r>
            <a:r>
              <a:rPr lang="ru-RU" sz="2600" dirty="0"/>
              <a:t> 1956 року, </a:t>
            </a:r>
            <a:r>
              <a:rPr lang="ru-RU" sz="2600" dirty="0" err="1"/>
              <a:t>Марія</a:t>
            </a:r>
            <a:r>
              <a:rPr lang="ru-RU" sz="2600" dirty="0"/>
              <a:t> Пригара назвала переклад Дон </a:t>
            </a:r>
            <a:r>
              <a:rPr lang="ru-RU" sz="2600" dirty="0" err="1"/>
              <a:t>Кіхота</a:t>
            </a:r>
            <a:r>
              <a:rPr lang="ru-RU" sz="2600" dirty="0"/>
              <a:t> , </a:t>
            </a:r>
            <a:r>
              <a:rPr lang="ru-RU" sz="2600" dirty="0" err="1"/>
              <a:t>виконаний</a:t>
            </a:r>
            <a:r>
              <a:rPr lang="ru-RU" sz="2600" dirty="0"/>
              <a:t> Кротевичем/Козаченком "</a:t>
            </a:r>
            <a:r>
              <a:rPr lang="ru-RU" sz="2600" dirty="0" err="1"/>
              <a:t>ганебним</a:t>
            </a:r>
            <a:r>
              <a:rPr lang="ru-RU" sz="2600" dirty="0"/>
              <a:t> ляпсусом". </a:t>
            </a:r>
            <a:r>
              <a:rPr lang="ru-RU" sz="2600" dirty="0" err="1"/>
              <a:t>Зауважте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у </a:t>
            </a:r>
            <a:r>
              <a:rPr lang="ru-RU" sz="2600" dirty="0" err="1"/>
              <a:t>багатьох</a:t>
            </a:r>
            <a:r>
              <a:rPr lang="ru-RU" sz="2600" dirty="0"/>
              <a:t> </a:t>
            </a:r>
            <a:r>
              <a:rPr lang="ru-RU" sz="2600" dirty="0" err="1"/>
              <a:t>українських</a:t>
            </a:r>
            <a:r>
              <a:rPr lang="ru-RU" sz="2600" dirty="0"/>
              <a:t> </a:t>
            </a:r>
            <a:r>
              <a:rPr lang="ru-RU" sz="2600" dirty="0" err="1"/>
              <a:t>літературознавчо-перекладацьких</a:t>
            </a:r>
            <a:r>
              <a:rPr lang="ru-RU" sz="2600" dirty="0"/>
              <a:t> </a:t>
            </a:r>
            <a:r>
              <a:rPr lang="ru-RU" sz="2600" dirty="0" err="1"/>
              <a:t>працях</a:t>
            </a:r>
            <a:r>
              <a:rPr lang="ru-RU" sz="2600" dirty="0"/>
              <a:t> </a:t>
            </a:r>
            <a:r>
              <a:rPr lang="ru-RU" sz="2600" dirty="0" err="1"/>
              <a:t>помилково</a:t>
            </a:r>
            <a:r>
              <a:rPr lang="ru-RU" sz="2600" dirty="0"/>
              <a:t> </a:t>
            </a:r>
            <a:r>
              <a:rPr lang="ru-RU" sz="2600" dirty="0" err="1"/>
              <a:t>вказано</a:t>
            </a:r>
            <a:r>
              <a:rPr lang="ru-RU" sz="2600" dirty="0"/>
              <a:t> </a:t>
            </a:r>
            <a:r>
              <a:rPr lang="ru-RU" sz="2600" dirty="0" err="1"/>
              <a:t>що</a:t>
            </a:r>
            <a:r>
              <a:rPr lang="ru-RU" sz="2600" dirty="0"/>
              <a:t> переклад 1955 року Козаченка/Кротевича став першим </a:t>
            </a:r>
            <a:r>
              <a:rPr lang="ru-RU" sz="2600" dirty="0" err="1"/>
              <a:t>повним</a:t>
            </a:r>
            <a:r>
              <a:rPr lang="ru-RU" sz="2600" dirty="0"/>
              <a:t> </a:t>
            </a:r>
            <a:r>
              <a:rPr lang="ru-RU" sz="2600" dirty="0" err="1"/>
              <a:t>україномовним</a:t>
            </a:r>
            <a:r>
              <a:rPr lang="ru-RU" sz="2600" dirty="0"/>
              <a:t> перекладом « Дон </a:t>
            </a:r>
            <a:r>
              <a:rPr lang="ru-RU" sz="2600" dirty="0" err="1"/>
              <a:t>Кіхота</a:t>
            </a:r>
            <a:r>
              <a:rPr lang="ru-RU" sz="2600" dirty="0"/>
              <a:t>»(див., </a:t>
            </a:r>
            <a:r>
              <a:rPr lang="ru-RU" sz="2600" dirty="0" err="1"/>
              <a:t>наприклад</a:t>
            </a:r>
            <a:r>
              <a:rPr lang="ru-RU" sz="2600" dirty="0"/>
              <a:t>, Лада </a:t>
            </a:r>
            <a:r>
              <a:rPr lang="ru-RU" sz="2600" dirty="0" err="1"/>
              <a:t>Коломієць</a:t>
            </a:r>
            <a:r>
              <a:rPr lang="ru-RU" sz="2600" dirty="0"/>
              <a:t> </a:t>
            </a:r>
            <a:r>
              <a:rPr lang="ru-RU" sz="2600" dirty="0" err="1"/>
              <a:t>Український</a:t>
            </a:r>
            <a:r>
              <a:rPr lang="ru-RU" sz="2600" dirty="0"/>
              <a:t> </a:t>
            </a:r>
            <a:r>
              <a:rPr lang="ru-RU" sz="2600" dirty="0" err="1"/>
              <a:t>художній</a:t>
            </a:r>
            <a:r>
              <a:rPr lang="ru-RU" sz="2600" dirty="0"/>
              <a:t> переклад та </a:t>
            </a:r>
            <a:r>
              <a:rPr lang="ru-RU" sz="2600" dirty="0" err="1"/>
              <a:t>перекладачі</a:t>
            </a:r>
            <a:r>
              <a:rPr lang="ru-RU" sz="2600" dirty="0"/>
              <a:t> 1920-30-х </a:t>
            </a:r>
            <a:r>
              <a:rPr lang="ru-RU" sz="2600" dirty="0" err="1"/>
              <a:t>років</a:t>
            </a:r>
            <a:r>
              <a:rPr lang="ru-RU" sz="2600" dirty="0"/>
              <a:t> (</a:t>
            </a:r>
            <a:r>
              <a:rPr lang="ru-RU" sz="2600" dirty="0" err="1"/>
              <a:t>Вінниця</a:t>
            </a:r>
            <a:r>
              <a:rPr lang="ru-RU" sz="2600" dirty="0"/>
              <a:t>: Нова книга, 2015) та </a:t>
            </a:r>
            <a:r>
              <a:rPr lang="ru-RU" sz="2600" dirty="0" err="1"/>
              <a:t>насправді</a:t>
            </a:r>
            <a:r>
              <a:rPr lang="ru-RU" sz="2600" dirty="0"/>
              <a:t> </a:t>
            </a:r>
            <a:r>
              <a:rPr lang="ru-RU" sz="2600" dirty="0" err="1"/>
              <a:t>цей</a:t>
            </a:r>
            <a:r>
              <a:rPr lang="ru-RU" sz="2600" dirty="0"/>
              <a:t> переклад-з-перекладу </a:t>
            </a:r>
            <a:r>
              <a:rPr lang="ru-RU" sz="2600" dirty="0" err="1"/>
              <a:t>був</a:t>
            </a:r>
            <a:r>
              <a:rPr lang="ru-RU" sz="2600" dirty="0"/>
              <a:t> </a:t>
            </a:r>
            <a:r>
              <a:rPr lang="ru-RU" sz="2600" dirty="0" err="1"/>
              <a:t>скороченим</a:t>
            </a:r>
            <a:r>
              <a:rPr lang="ru-RU" sz="2600" dirty="0"/>
              <a:t> </a:t>
            </a:r>
            <a:r>
              <a:rPr lang="ru-RU" sz="2600" dirty="0" err="1"/>
              <a:t>варіантом</a:t>
            </a:r>
            <a:r>
              <a:rPr lang="ru-RU" sz="2600" dirty="0"/>
              <a:t> роману, </a:t>
            </a:r>
            <a:r>
              <a:rPr lang="ru-RU" sz="2600" dirty="0" err="1"/>
              <a:t>оскільки</a:t>
            </a:r>
            <a:r>
              <a:rPr lang="ru-RU" sz="2600" dirty="0"/>
              <a:t> </a:t>
            </a:r>
            <a:r>
              <a:rPr lang="ru-RU" sz="2600" dirty="0" err="1"/>
              <a:t>першоджерело</a:t>
            </a:r>
            <a:r>
              <a:rPr lang="ru-RU" sz="2600" dirty="0"/>
              <a:t>-переклад </a:t>
            </a:r>
            <a:r>
              <a:rPr lang="ru-RU" sz="2600" dirty="0" err="1"/>
              <a:t>російською</a:t>
            </a:r>
            <a:r>
              <a:rPr lang="ru-RU" sz="2600" dirty="0"/>
              <a:t> </a:t>
            </a:r>
            <a:r>
              <a:rPr lang="ru-RU" sz="2600" dirty="0" err="1"/>
              <a:t>Ніколая</a:t>
            </a:r>
            <a:r>
              <a:rPr lang="ru-RU" sz="2600" dirty="0"/>
              <a:t> </a:t>
            </a:r>
            <a:r>
              <a:rPr lang="ru-RU" sz="2600" dirty="0" err="1"/>
              <a:t>Любімова</a:t>
            </a:r>
            <a:r>
              <a:rPr lang="ru-RU" sz="2600" dirty="0"/>
              <a:t> </a:t>
            </a:r>
            <a:r>
              <a:rPr lang="ru-RU" sz="2600" dirty="0" err="1"/>
              <a:t>було</a:t>
            </a:r>
            <a:r>
              <a:rPr lang="ru-RU" sz="2600" dirty="0"/>
              <a:t> </a:t>
            </a:r>
            <a:r>
              <a:rPr lang="ru-RU" sz="2600" dirty="0" err="1"/>
              <a:t>скороченим</a:t>
            </a:r>
            <a:r>
              <a:rPr lang="ru-RU" sz="2600" dirty="0"/>
              <a:t> </a:t>
            </a:r>
            <a:r>
              <a:rPr lang="ru-RU" sz="2600" dirty="0" err="1"/>
              <a:t>варіантом</a:t>
            </a:r>
            <a:r>
              <a:rPr lang="ru-RU" sz="2600" dirty="0"/>
              <a:t> роману.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1966" y="1172688"/>
            <a:ext cx="2381250" cy="3990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381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3661012" y="582067"/>
            <a:ext cx="836266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/>
              <a:t>На </a:t>
            </a:r>
            <a:r>
              <a:rPr lang="ru-RU" sz="2600" dirty="0" err="1"/>
              <a:t>цій</a:t>
            </a:r>
            <a:r>
              <a:rPr lang="ru-RU" sz="2600" dirty="0"/>
              <a:t> же </a:t>
            </a:r>
            <a:r>
              <a:rPr lang="ru-RU" sz="2600" dirty="0" err="1"/>
              <a:t>Республіканській</a:t>
            </a:r>
            <a:r>
              <a:rPr lang="ru-RU" sz="2600" dirty="0"/>
              <a:t> </a:t>
            </a:r>
            <a:r>
              <a:rPr lang="ru-RU" sz="2600" dirty="0" err="1"/>
              <a:t>нараді</a:t>
            </a:r>
            <a:r>
              <a:rPr lang="ru-RU" sz="2600" dirty="0"/>
              <a:t> </a:t>
            </a:r>
            <a:r>
              <a:rPr lang="ru-RU" sz="2600" dirty="0" err="1"/>
              <a:t>перекладачів</a:t>
            </a:r>
            <a:r>
              <a:rPr lang="ru-RU" sz="2600" dirty="0"/>
              <a:t> у </a:t>
            </a:r>
            <a:r>
              <a:rPr lang="ru-RU" sz="2600" dirty="0" err="1"/>
              <a:t>Києві</a:t>
            </a:r>
            <a:r>
              <a:rPr lang="ru-RU" sz="2600" dirty="0"/>
              <a:t> 1956 року </a:t>
            </a:r>
            <a:r>
              <a:rPr lang="ru-RU" sz="2600" dirty="0" err="1"/>
              <a:t>головуючий</a:t>
            </a:r>
            <a:r>
              <a:rPr lang="ru-RU" sz="2600" dirty="0"/>
              <a:t> на </a:t>
            </a:r>
            <a:r>
              <a:rPr lang="ru-RU" sz="2600" dirty="0" err="1"/>
              <a:t>засіданні</a:t>
            </a:r>
            <a:r>
              <a:rPr lang="ru-RU" sz="2600" dirty="0"/>
              <a:t> </a:t>
            </a:r>
            <a:r>
              <a:rPr lang="ru-RU" sz="2600" dirty="0" err="1"/>
              <a:t>Леонід</a:t>
            </a:r>
            <a:r>
              <a:rPr lang="ru-RU" sz="2600" dirty="0"/>
              <a:t> Новиченко </a:t>
            </a:r>
            <a:r>
              <a:rPr lang="ru-RU" sz="2600" dirty="0" err="1"/>
              <a:t>підсумував</a:t>
            </a:r>
            <a:r>
              <a:rPr lang="ru-RU" sz="2600" dirty="0"/>
              <a:t> критику </a:t>
            </a:r>
            <a:r>
              <a:rPr lang="ru-RU" sz="2600" dirty="0" err="1"/>
              <a:t>цього</a:t>
            </a:r>
            <a:r>
              <a:rPr lang="ru-RU" sz="2600" dirty="0"/>
              <a:t> перекладу тезою, </a:t>
            </a:r>
            <a:r>
              <a:rPr lang="ru-RU" sz="2600" dirty="0" err="1"/>
              <a:t>що</a:t>
            </a:r>
            <a:r>
              <a:rPr lang="ru-RU" sz="2600" dirty="0"/>
              <a:t> "На </a:t>
            </a:r>
            <a:r>
              <a:rPr lang="ru-RU" sz="2600" dirty="0" err="1"/>
              <a:t>такий</a:t>
            </a:r>
            <a:r>
              <a:rPr lang="ru-RU" sz="2600" dirty="0"/>
              <a:t> переклад треба </a:t>
            </a:r>
            <a:r>
              <a:rPr lang="ru-RU" sz="2600" dirty="0" err="1"/>
              <a:t>видумувати</a:t>
            </a:r>
            <a:r>
              <a:rPr lang="ru-RU" sz="2600" dirty="0"/>
              <a:t> </a:t>
            </a:r>
            <a:r>
              <a:rPr lang="ru-RU" sz="2600" dirty="0" err="1"/>
              <a:t>статтю</a:t>
            </a:r>
            <a:r>
              <a:rPr lang="ru-RU" sz="2600" dirty="0"/>
              <a:t> </a:t>
            </a:r>
            <a:r>
              <a:rPr lang="ru-RU" sz="2600" dirty="0" err="1"/>
              <a:t>карного</a:t>
            </a:r>
            <a:r>
              <a:rPr lang="ru-RU" sz="2600" dirty="0"/>
              <a:t> кодексу. </a:t>
            </a:r>
            <a:r>
              <a:rPr lang="ru-RU" sz="2600" dirty="0" err="1"/>
              <a:t>Це</a:t>
            </a:r>
            <a:r>
              <a:rPr lang="ru-RU" sz="2600" dirty="0"/>
              <a:t> страшна </a:t>
            </a:r>
            <a:r>
              <a:rPr lang="ru-RU" sz="2600" dirty="0" err="1"/>
              <a:t>компроментація</a:t>
            </a:r>
            <a:r>
              <a:rPr lang="ru-RU" sz="2600" dirty="0"/>
              <a:t> </a:t>
            </a:r>
            <a:r>
              <a:rPr lang="ru-RU" sz="2600" dirty="0" err="1"/>
              <a:t>української</a:t>
            </a:r>
            <a:r>
              <a:rPr lang="ru-RU" sz="2600" dirty="0"/>
              <a:t> </a:t>
            </a:r>
            <a:r>
              <a:rPr lang="ru-RU" sz="2600" dirty="0" err="1"/>
              <a:t>літератури</a:t>
            </a:r>
            <a:r>
              <a:rPr lang="ru-RU" sz="2600" dirty="0"/>
              <a:t>, </a:t>
            </a:r>
            <a:r>
              <a:rPr lang="ru-RU" sz="2600" dirty="0" err="1"/>
              <a:t>української</a:t>
            </a:r>
            <a:r>
              <a:rPr lang="ru-RU" sz="2600" dirty="0"/>
              <a:t> </a:t>
            </a:r>
            <a:r>
              <a:rPr lang="ru-RU" sz="2600" dirty="0" err="1"/>
              <a:t>мови</a:t>
            </a:r>
            <a:r>
              <a:rPr lang="ru-RU" sz="2600" dirty="0"/>
              <a:t>, а </a:t>
            </a:r>
            <a:r>
              <a:rPr lang="ru-RU" sz="2600" dirty="0" err="1"/>
              <a:t>вже</a:t>
            </a:r>
            <a:r>
              <a:rPr lang="ru-RU" sz="2600" dirty="0"/>
              <a:t> не кажу про престиж </a:t>
            </a:r>
            <a:r>
              <a:rPr lang="ru-RU" sz="2600" dirty="0" err="1"/>
              <a:t>цих</a:t>
            </a:r>
            <a:r>
              <a:rPr lang="ru-RU" sz="2600" dirty="0"/>
              <a:t> </a:t>
            </a:r>
            <a:r>
              <a:rPr lang="ru-RU" sz="2600" dirty="0" err="1"/>
              <a:t>авторів</a:t>
            </a:r>
            <a:r>
              <a:rPr lang="ru-RU" sz="2600" dirty="0"/>
              <a:t>, </a:t>
            </a:r>
            <a:r>
              <a:rPr lang="ru-RU" sz="2600" dirty="0" err="1"/>
              <a:t>хоча</a:t>
            </a:r>
            <a:r>
              <a:rPr lang="ru-RU" sz="2600" dirty="0"/>
              <a:t> один з них </a:t>
            </a:r>
            <a:r>
              <a:rPr lang="ru-RU" sz="2600" dirty="0" err="1"/>
              <a:t>мій</a:t>
            </a:r>
            <a:r>
              <a:rPr lang="ru-RU" sz="2600" dirty="0"/>
              <a:t> друг, але </a:t>
            </a:r>
            <a:r>
              <a:rPr lang="ru-RU" sz="2600" dirty="0" err="1"/>
              <a:t>він</a:t>
            </a:r>
            <a:r>
              <a:rPr lang="ru-RU" sz="2600" dirty="0"/>
              <a:t> </a:t>
            </a:r>
            <a:r>
              <a:rPr lang="ru-RU" sz="2600" dirty="0" err="1"/>
              <a:t>дорівнює</a:t>
            </a:r>
            <a:r>
              <a:rPr lang="ru-RU" sz="2600" dirty="0"/>
              <a:t> зараз нулю. </a:t>
            </a:r>
            <a:r>
              <a:rPr lang="ru-RU" sz="2600" dirty="0" err="1"/>
              <a:t>Це</a:t>
            </a:r>
            <a:r>
              <a:rPr lang="ru-RU" sz="2600" dirty="0"/>
              <a:t> </a:t>
            </a:r>
            <a:r>
              <a:rPr lang="ru-RU" sz="2600" dirty="0" err="1"/>
              <a:t>несусвітна</a:t>
            </a:r>
            <a:r>
              <a:rPr lang="ru-RU" sz="2600" dirty="0"/>
              <a:t> халтура. Я не думаю, </a:t>
            </a:r>
            <a:r>
              <a:rPr lang="ru-RU" sz="2600" dirty="0" err="1"/>
              <a:t>що</a:t>
            </a:r>
            <a:r>
              <a:rPr lang="ru-RU" sz="2600" dirty="0"/>
              <a:t> </a:t>
            </a:r>
            <a:r>
              <a:rPr lang="ru-RU" sz="2600" dirty="0" err="1"/>
              <a:t>перекладач</a:t>
            </a:r>
            <a:r>
              <a:rPr lang="ru-RU" sz="2600" dirty="0"/>
              <a:t> </a:t>
            </a:r>
            <a:r>
              <a:rPr lang="ru-RU" sz="2600" dirty="0" err="1"/>
              <a:t>може</a:t>
            </a:r>
            <a:r>
              <a:rPr lang="ru-RU" sz="2600" dirty="0"/>
              <a:t> себе </a:t>
            </a:r>
            <a:r>
              <a:rPr lang="ru-RU" sz="2600" dirty="0" err="1"/>
              <a:t>поважати</a:t>
            </a:r>
            <a:r>
              <a:rPr lang="ru-RU" sz="2600" dirty="0"/>
              <a:t>, коли </a:t>
            </a:r>
            <a:r>
              <a:rPr lang="ru-RU" sz="2600" dirty="0" err="1"/>
              <a:t>зробив</a:t>
            </a:r>
            <a:r>
              <a:rPr lang="ru-RU" sz="2600" dirty="0"/>
              <a:t> </a:t>
            </a:r>
            <a:r>
              <a:rPr lang="ru-RU" sz="2600" dirty="0" err="1"/>
              <a:t>блюзнірство</a:t>
            </a:r>
            <a:r>
              <a:rPr lang="ru-RU" sz="2600" dirty="0"/>
              <a:t> з </a:t>
            </a:r>
            <a:r>
              <a:rPr lang="ru-RU" sz="2600" dirty="0" err="1"/>
              <a:t>класики</a:t>
            </a:r>
            <a:r>
              <a:rPr lang="ru-RU" sz="2600" dirty="0"/>
              <a:t> і </a:t>
            </a:r>
            <a:r>
              <a:rPr lang="ru-RU" sz="2600" dirty="0" err="1"/>
              <a:t>української</a:t>
            </a:r>
            <a:r>
              <a:rPr lang="ru-RU" sz="2600" dirty="0"/>
              <a:t> </a:t>
            </a:r>
            <a:r>
              <a:rPr lang="ru-RU" sz="2600" dirty="0" err="1"/>
              <a:t>мови</a:t>
            </a:r>
            <a:r>
              <a:rPr lang="ru-RU" sz="2600" dirty="0"/>
              <a:t>, а </a:t>
            </a:r>
            <a:r>
              <a:rPr lang="ru-RU" sz="2600" dirty="0" err="1"/>
              <a:t>потім</a:t>
            </a:r>
            <a:r>
              <a:rPr lang="ru-RU" sz="2600" dirty="0"/>
              <a:t> буде </a:t>
            </a:r>
            <a:r>
              <a:rPr lang="ru-RU" sz="2600" dirty="0" err="1"/>
              <a:t>скаржитися</a:t>
            </a:r>
            <a:r>
              <a:rPr lang="ru-RU" sz="2600" dirty="0"/>
              <a:t>, </a:t>
            </a:r>
            <a:r>
              <a:rPr lang="ru-RU" sz="2600" dirty="0" err="1"/>
              <a:t>що</a:t>
            </a:r>
            <a:r>
              <a:rPr lang="ru-RU" sz="2600" dirty="0"/>
              <a:t> </a:t>
            </a:r>
            <a:r>
              <a:rPr lang="ru-RU" sz="2600" dirty="0" err="1"/>
              <a:t>Книгторг</a:t>
            </a:r>
            <a:r>
              <a:rPr lang="ru-RU" sz="2600" dirty="0"/>
              <a:t> з </a:t>
            </a:r>
            <a:r>
              <a:rPr lang="ru-RU" sz="2600" dirty="0" err="1"/>
              <a:t>деякими</a:t>
            </a:r>
            <a:r>
              <a:rPr lang="ru-RU" sz="2600" dirty="0"/>
              <a:t> </a:t>
            </a:r>
            <a:r>
              <a:rPr lang="ru-RU" sz="2600" dirty="0" err="1"/>
              <a:t>побоюваннями</a:t>
            </a:r>
            <a:r>
              <a:rPr lang="ru-RU" sz="2600" dirty="0"/>
              <a:t> </a:t>
            </a:r>
            <a:r>
              <a:rPr lang="ru-RU" sz="2600" dirty="0" err="1"/>
              <a:t>підходить</a:t>
            </a:r>
            <a:r>
              <a:rPr lang="ru-RU" sz="2600" dirty="0"/>
              <a:t> до </a:t>
            </a:r>
            <a:r>
              <a:rPr lang="ru-RU" sz="2600" dirty="0" err="1"/>
              <a:t>розповсюдження</a:t>
            </a:r>
            <a:r>
              <a:rPr lang="ru-RU" sz="2600" dirty="0"/>
              <a:t> </a:t>
            </a:r>
            <a:r>
              <a:rPr lang="ru-RU" sz="2600" dirty="0" err="1"/>
              <a:t>літератури</a:t>
            </a:r>
            <a:r>
              <a:rPr lang="ru-RU" sz="2600" dirty="0"/>
              <a:t>, </a:t>
            </a:r>
            <a:r>
              <a:rPr lang="ru-RU" sz="2600" dirty="0" err="1"/>
              <a:t>виданої</a:t>
            </a:r>
            <a:r>
              <a:rPr lang="ru-RU" sz="2600" dirty="0"/>
              <a:t> </a:t>
            </a:r>
            <a:r>
              <a:rPr lang="ru-RU" sz="2600" dirty="0" err="1"/>
              <a:t>українською</a:t>
            </a:r>
            <a:r>
              <a:rPr lang="ru-RU" sz="2600" dirty="0"/>
              <a:t> </a:t>
            </a:r>
            <a:r>
              <a:rPr lang="ru-RU" sz="2600" dirty="0" err="1"/>
              <a:t>мовою</a:t>
            </a:r>
            <a:r>
              <a:rPr lang="ru-RU" sz="2600" dirty="0"/>
              <a:t>. </a:t>
            </a:r>
            <a:r>
              <a:rPr lang="ru-RU" sz="2600" dirty="0" err="1"/>
              <a:t>Хто</a:t>
            </a:r>
            <a:r>
              <a:rPr lang="ru-RU" sz="2600" dirty="0"/>
              <a:t> буде </a:t>
            </a:r>
            <a:r>
              <a:rPr lang="ru-RU" sz="2600" dirty="0" err="1"/>
              <a:t>читати</a:t>
            </a:r>
            <a:r>
              <a:rPr lang="ru-RU" sz="2600" dirty="0"/>
              <a:t> </a:t>
            </a:r>
            <a:r>
              <a:rPr lang="ru-RU" sz="2600" dirty="0" err="1"/>
              <a:t>такий</a:t>
            </a:r>
            <a:r>
              <a:rPr lang="ru-RU" sz="2600" dirty="0"/>
              <a:t> переклад? Треба буде </a:t>
            </a:r>
            <a:r>
              <a:rPr lang="ru-RU" sz="2600" dirty="0" err="1"/>
              <a:t>звернутися</a:t>
            </a:r>
            <a:r>
              <a:rPr lang="ru-RU" sz="2600" dirty="0"/>
              <a:t> до </a:t>
            </a:r>
            <a:r>
              <a:rPr lang="ru-RU" sz="2600" dirty="0" err="1"/>
              <a:t>органів</a:t>
            </a:r>
            <a:r>
              <a:rPr lang="ru-RU" sz="2600" dirty="0"/>
              <a:t> </a:t>
            </a:r>
            <a:r>
              <a:rPr lang="ru-RU" sz="2600" dirty="0" err="1"/>
              <a:t>юстиції</a:t>
            </a:r>
            <a:r>
              <a:rPr lang="ru-RU" sz="2600" dirty="0"/>
              <a:t> для </a:t>
            </a:r>
            <a:r>
              <a:rPr lang="ru-RU" sz="2600" dirty="0" err="1"/>
              <a:t>запобігання</a:t>
            </a:r>
            <a:r>
              <a:rPr lang="ru-RU" sz="2600" dirty="0"/>
              <a:t> таких </a:t>
            </a:r>
            <a:r>
              <a:rPr lang="ru-RU" sz="2600" dirty="0" err="1"/>
              <a:t>перекладів</a:t>
            </a:r>
            <a:r>
              <a:rPr lang="ru-RU" sz="2600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3681"/>
            <a:ext cx="3661012" cy="3661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667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+mn-lt"/>
              </a:rPr>
              <a:t>Богдан Лети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946245" y="1951672"/>
            <a:ext cx="6096000" cy="43396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600" dirty="0"/>
              <a:t>У 2011 </a:t>
            </a:r>
            <a:r>
              <a:rPr lang="ru-RU" sz="3600" dirty="0" err="1"/>
              <a:t>з'явився</a:t>
            </a:r>
            <a:r>
              <a:rPr lang="ru-RU" sz="3600" dirty="0"/>
              <a:t> </a:t>
            </a:r>
            <a:r>
              <a:rPr lang="ru-RU" sz="3600" dirty="0" err="1"/>
              <a:t>скорочений</a:t>
            </a:r>
            <a:r>
              <a:rPr lang="ru-RU" sz="3600" dirty="0"/>
              <a:t> </a:t>
            </a:r>
            <a:r>
              <a:rPr lang="ru-RU" sz="3600" dirty="0" err="1"/>
              <a:t>український</a:t>
            </a:r>
            <a:r>
              <a:rPr lang="ru-RU" sz="3600" dirty="0"/>
              <a:t> переклад «Дон </a:t>
            </a:r>
            <a:r>
              <a:rPr lang="ru-RU" sz="3600" dirty="0" err="1"/>
              <a:t>Кіхота</a:t>
            </a:r>
            <a:r>
              <a:rPr lang="ru-RU" sz="3600" dirty="0"/>
              <a:t>» Богдана Лети у </a:t>
            </a:r>
            <a:r>
              <a:rPr lang="ru-RU" sz="3600" dirty="0" err="1"/>
              <a:t>видавництві</a:t>
            </a:r>
            <a:r>
              <a:rPr lang="ru-RU" sz="3600" dirty="0"/>
              <a:t> KM-</a:t>
            </a:r>
            <a:r>
              <a:rPr lang="ru-RU" sz="3600" dirty="0" err="1"/>
              <a:t>Books</a:t>
            </a:r>
            <a:r>
              <a:rPr lang="ru-RU" sz="3600" dirty="0"/>
              <a:t>, </a:t>
            </a:r>
            <a:r>
              <a:rPr lang="ru-RU" sz="3600" dirty="0" err="1"/>
              <a:t>що</a:t>
            </a:r>
            <a:r>
              <a:rPr lang="ru-RU" sz="3600" dirty="0"/>
              <a:t> </a:t>
            </a:r>
            <a:r>
              <a:rPr lang="ru-RU" sz="3600" dirty="0" err="1"/>
              <a:t>неодноразово</a:t>
            </a:r>
            <a:r>
              <a:rPr lang="ru-RU" sz="3600" dirty="0"/>
              <a:t> </a:t>
            </a:r>
            <a:r>
              <a:rPr lang="ru-RU" sz="3600" dirty="0" err="1"/>
              <a:t>перевидавався</a:t>
            </a:r>
            <a:r>
              <a:rPr lang="ru-RU" sz="3600" dirty="0"/>
              <a:t> у </a:t>
            </a:r>
            <a:r>
              <a:rPr lang="ru-RU" sz="3600" dirty="0" err="1"/>
              <a:t>цьому</a:t>
            </a:r>
            <a:r>
              <a:rPr lang="ru-RU" sz="3600" dirty="0"/>
              <a:t> ж </a:t>
            </a:r>
            <a:r>
              <a:rPr lang="ru-RU" sz="3600" dirty="0" err="1"/>
              <a:t>видавництві</a:t>
            </a:r>
            <a:r>
              <a:rPr lang="ru-RU" sz="3600" dirty="0"/>
              <a:t>, </a:t>
            </a:r>
            <a:r>
              <a:rPr lang="ru-RU" sz="3600" dirty="0" err="1"/>
              <a:t>зокрема</a:t>
            </a:r>
            <a:r>
              <a:rPr lang="ru-RU" sz="3600" dirty="0"/>
              <a:t> у 2012 та 2019 роках.</a:t>
            </a:r>
          </a:p>
          <a:p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725" y="1011981"/>
            <a:ext cx="3184477" cy="498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1384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="" xmlns:a16="http://schemas.microsoft.com/office/drawing/2014/main" id="{A28F597C-F374-1A49-A6E7-CB49D118A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>
            <a:normAutofit/>
          </a:bodyPr>
          <a:lstStyle/>
          <a:p>
            <a:r>
              <a:rPr lang="uk-UA" sz="6000" b="1" dirty="0">
                <a:latin typeface="+mn-lt"/>
              </a:rPr>
              <a:t>Повні переклади:</a:t>
            </a:r>
            <a:endParaRPr lang="x-none" sz="6000" b="1" dirty="0">
              <a:latin typeface="+mn-l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F50A5913-ABD1-0743-AEA6-EE0871EEB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023360"/>
          </a:xfrm>
        </p:spPr>
        <p:txBody>
          <a:bodyPr>
            <a:normAutofit/>
          </a:bodyPr>
          <a:lstStyle/>
          <a:p>
            <a:r>
              <a:rPr lang="uk-UA" sz="3200" dirty="0"/>
              <a:t>- Микола Лукаш</a:t>
            </a:r>
          </a:p>
          <a:p>
            <a:r>
              <a:rPr lang="uk-UA" sz="3200" dirty="0"/>
              <a:t>- Анатоль </a:t>
            </a:r>
            <a:r>
              <a:rPr lang="uk-UA" sz="3200" dirty="0" err="1"/>
              <a:t>Перепадя</a:t>
            </a:r>
            <a:endParaRPr lang="uk-UA" sz="3200" dirty="0"/>
          </a:p>
          <a:p>
            <a:r>
              <a:rPr lang="uk-UA" sz="3200" dirty="0"/>
              <a:t>- Євген Тарнавський</a:t>
            </a:r>
          </a:p>
          <a:p>
            <a:endParaRPr lang="uk-UA" sz="3200" dirty="0"/>
          </a:p>
        </p:txBody>
      </p:sp>
    </p:spTree>
    <p:extLst>
      <p:ext uri="{BB962C8B-B14F-4D97-AF65-F5344CB8AC3E}">
        <p14:creationId xmlns:p14="http://schemas.microsoft.com/office/powerpoint/2010/main" val="42018993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>
                <a:latin typeface="+mn-lt"/>
              </a:rPr>
              <a:t>Микола Лукаш</a:t>
            </a:r>
            <a:endParaRPr lang="ru-RU" sz="4800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946244" y="1807275"/>
            <a:ext cx="4676634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/>
              <a:t>Повний</a:t>
            </a:r>
            <a:r>
              <a:rPr lang="ru-RU" sz="3200" dirty="0"/>
              <a:t> </a:t>
            </a:r>
            <a:r>
              <a:rPr lang="ru-RU" sz="3200" dirty="0" err="1"/>
              <a:t>український</a:t>
            </a:r>
            <a:r>
              <a:rPr lang="ru-RU" sz="3200" dirty="0"/>
              <a:t> переклад з </a:t>
            </a:r>
            <a:r>
              <a:rPr lang="ru-RU" sz="3200" dirty="0" err="1"/>
              <a:t>оригіналу</a:t>
            </a:r>
            <a:r>
              <a:rPr lang="ru-RU" sz="3200" dirty="0"/>
              <a:t> </a:t>
            </a:r>
            <a:r>
              <a:rPr lang="ru-RU" sz="3200" dirty="0" err="1"/>
              <a:t>мав</a:t>
            </a:r>
            <a:r>
              <a:rPr lang="ru-RU" sz="3200" dirty="0"/>
              <a:t> на </a:t>
            </a:r>
            <a:r>
              <a:rPr lang="ru-RU" sz="3200" dirty="0" err="1"/>
              <a:t>меті</a:t>
            </a:r>
            <a:r>
              <a:rPr lang="ru-RU" sz="3200" dirty="0"/>
              <a:t> </a:t>
            </a:r>
            <a:r>
              <a:rPr lang="ru-RU" sz="3200" dirty="0" err="1"/>
              <a:t>здійснити</a:t>
            </a:r>
            <a:r>
              <a:rPr lang="ru-RU" sz="3200" dirty="0"/>
              <a:t> </a:t>
            </a:r>
            <a:r>
              <a:rPr lang="ru-RU" sz="3200" dirty="0" err="1"/>
              <a:t>видатний</a:t>
            </a:r>
            <a:r>
              <a:rPr lang="ru-RU" sz="3200" dirty="0"/>
              <a:t> </a:t>
            </a:r>
            <a:r>
              <a:rPr lang="ru-RU" sz="3200" dirty="0" err="1"/>
              <a:t>український</a:t>
            </a:r>
            <a:r>
              <a:rPr lang="ru-RU" sz="3200" dirty="0"/>
              <a:t> </a:t>
            </a:r>
            <a:r>
              <a:rPr lang="ru-RU" sz="3200" dirty="0" err="1"/>
              <a:t>перекладач</a:t>
            </a:r>
            <a:r>
              <a:rPr lang="ru-RU" sz="3200" dirty="0"/>
              <a:t> </a:t>
            </a:r>
            <a:r>
              <a:rPr lang="ru-RU" sz="3200" dirty="0" err="1"/>
              <a:t>Микола</a:t>
            </a:r>
            <a:r>
              <a:rPr lang="ru-RU" sz="3200" dirty="0"/>
              <a:t> Лукаш, </a:t>
            </a:r>
            <a:r>
              <a:rPr lang="ru-RU" sz="3200" dirty="0" err="1"/>
              <a:t>проте</a:t>
            </a:r>
            <a:r>
              <a:rPr lang="ru-RU" sz="3200" dirty="0"/>
              <a:t> за </a:t>
            </a:r>
            <a:r>
              <a:rPr lang="ru-RU" sz="3200" dirty="0" err="1"/>
              <a:t>життя</a:t>
            </a:r>
            <a:r>
              <a:rPr lang="ru-RU" sz="3200" dirty="0"/>
              <a:t> не </a:t>
            </a:r>
            <a:r>
              <a:rPr lang="ru-RU" sz="3200" dirty="0" err="1"/>
              <a:t>встиг</a:t>
            </a:r>
            <a:r>
              <a:rPr lang="ru-RU" sz="3200" dirty="0"/>
              <a:t> </a:t>
            </a:r>
            <a:r>
              <a:rPr lang="ru-RU" sz="3200" dirty="0" err="1"/>
              <a:t>довершити</a:t>
            </a:r>
            <a:r>
              <a:rPr lang="ru-RU" sz="3200" dirty="0"/>
              <a:t> </a:t>
            </a:r>
            <a:r>
              <a:rPr lang="ru-RU" sz="3200" dirty="0" err="1"/>
              <a:t>другий</a:t>
            </a:r>
            <a:r>
              <a:rPr lang="ru-RU" sz="3200" dirty="0"/>
              <a:t> том роману. </a:t>
            </a:r>
          </a:p>
        </p:txBody>
      </p:sp>
      <p:sp>
        <p:nvSpPr>
          <p:cNvPr id="4" name="AutoShape 2" descr="Лукаш, Николай Алексеевич — Википед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488" y="255943"/>
            <a:ext cx="2666347" cy="41879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480" y="2513705"/>
            <a:ext cx="2340399" cy="354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9637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>
                <a:latin typeface="+mn-lt"/>
              </a:rPr>
              <a:t>М.О. Лукаш </a:t>
            </a:r>
            <a:r>
              <a:rPr lang="uk-UA" b="1" dirty="0"/>
              <a:t>– </a:t>
            </a:r>
            <a:br>
              <a:rPr lang="uk-UA" b="1" dirty="0"/>
            </a:br>
            <a:r>
              <a:rPr lang="uk-UA" b="1" dirty="0">
                <a:latin typeface="+mn-lt"/>
              </a:rPr>
              <a:t>Анатоль </a:t>
            </a:r>
            <a:r>
              <a:rPr lang="uk-UA" b="1" dirty="0" err="1">
                <a:latin typeface="+mn-lt"/>
              </a:rPr>
              <a:t>Перепадя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261815" y="3926074"/>
            <a:ext cx="8570795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/>
              <a:t> </a:t>
            </a:r>
            <a:r>
              <a:rPr lang="ru-RU" sz="2600" dirty="0" err="1"/>
              <a:t>Згодом</a:t>
            </a:r>
            <a:r>
              <a:rPr lang="ru-RU" sz="2600" dirty="0"/>
              <a:t> </a:t>
            </a:r>
            <a:r>
              <a:rPr lang="ru-RU" sz="2600" dirty="0" err="1"/>
              <a:t>неперекладені</a:t>
            </a:r>
            <a:r>
              <a:rPr lang="ru-RU" sz="2600" dirty="0"/>
              <a:t> Лукашем </a:t>
            </a:r>
            <a:r>
              <a:rPr lang="ru-RU" sz="2600" dirty="0" err="1"/>
              <a:t>частини</a:t>
            </a:r>
            <a:r>
              <a:rPr lang="ru-RU" sz="2600" dirty="0"/>
              <a:t> другого тому роману </a:t>
            </a:r>
            <a:r>
              <a:rPr lang="ru-RU" sz="2600" dirty="0" err="1"/>
              <a:t>допереклав</a:t>
            </a:r>
            <a:r>
              <a:rPr lang="ru-RU" sz="2600" dirty="0"/>
              <a:t> </a:t>
            </a:r>
            <a:r>
              <a:rPr lang="ru-RU" sz="2600" dirty="0" err="1"/>
              <a:t>спочатку</a:t>
            </a:r>
            <a:r>
              <a:rPr lang="ru-RU" sz="2600" dirty="0"/>
              <a:t> Анатоль </a:t>
            </a:r>
            <a:r>
              <a:rPr lang="ru-RU" sz="2600" dirty="0" err="1"/>
              <a:t>Перепадя</a:t>
            </a:r>
            <a:r>
              <a:rPr lang="ru-RU" sz="2600" dirty="0"/>
              <a:t> у 1995 </a:t>
            </a:r>
            <a:r>
              <a:rPr lang="ru-RU" sz="2600" dirty="0" err="1"/>
              <a:t>році</a:t>
            </a:r>
            <a:r>
              <a:rPr lang="ru-RU" sz="2600" dirty="0"/>
              <a:t> (</a:t>
            </a:r>
            <a:r>
              <a:rPr lang="ru-RU" sz="2600" dirty="0" err="1"/>
              <a:t>цей</a:t>
            </a:r>
            <a:r>
              <a:rPr lang="ru-RU" sz="2600" dirty="0"/>
              <a:t> переклад Лукаша </a:t>
            </a:r>
            <a:r>
              <a:rPr lang="ru-RU" sz="2600" dirty="0" err="1"/>
              <a:t>зі</a:t>
            </a:r>
            <a:r>
              <a:rPr lang="ru-RU" sz="2600" dirty="0"/>
              <a:t> вставками перекладу </a:t>
            </a:r>
            <a:r>
              <a:rPr lang="ru-RU" sz="2600" dirty="0" err="1"/>
              <a:t>Перепаді</a:t>
            </a:r>
            <a:r>
              <a:rPr lang="ru-RU" sz="2600" dirty="0"/>
              <a:t> у другому </a:t>
            </a:r>
            <a:r>
              <a:rPr lang="ru-RU" sz="2600" dirty="0" err="1"/>
              <a:t>томі</a:t>
            </a:r>
            <a:r>
              <a:rPr lang="ru-RU" sz="2600" dirty="0"/>
              <a:t> </a:t>
            </a:r>
            <a:r>
              <a:rPr lang="ru-RU" sz="2600" dirty="0" err="1"/>
              <a:t>був</a:t>
            </a:r>
            <a:r>
              <a:rPr lang="ru-RU" sz="2600" dirty="0"/>
              <a:t> </a:t>
            </a:r>
            <a:r>
              <a:rPr lang="ru-RU" sz="2600" dirty="0" err="1"/>
              <a:t>виданий</a:t>
            </a:r>
            <a:r>
              <a:rPr lang="ru-RU" sz="2600" dirty="0"/>
              <a:t> у 1995 та 2005 роках у </a:t>
            </a:r>
            <a:r>
              <a:rPr lang="ru-RU" sz="2600" dirty="0" err="1"/>
              <a:t>київському</a:t>
            </a:r>
            <a:r>
              <a:rPr lang="ru-RU" sz="2600" dirty="0"/>
              <a:t> </a:t>
            </a:r>
            <a:r>
              <a:rPr lang="ru-RU" sz="2600" dirty="0" err="1"/>
              <a:t>видавництві</a:t>
            </a:r>
            <a:r>
              <a:rPr lang="ru-RU" sz="2600" dirty="0"/>
              <a:t> </a:t>
            </a:r>
            <a:r>
              <a:rPr lang="ru-RU" sz="2600" dirty="0" err="1"/>
              <a:t>Дніпро</a:t>
            </a:r>
            <a:r>
              <a:rPr lang="ru-RU" sz="2600" dirty="0"/>
              <a:t> та у 2008 </a:t>
            </a:r>
            <a:r>
              <a:rPr lang="ru-RU" sz="2600" dirty="0" err="1"/>
              <a:t>році</a:t>
            </a:r>
            <a:r>
              <a:rPr lang="ru-RU" sz="2600" dirty="0"/>
              <a:t> у </a:t>
            </a:r>
            <a:r>
              <a:rPr lang="ru-RU" sz="2600" dirty="0" err="1"/>
              <a:t>харківському</a:t>
            </a:r>
            <a:r>
              <a:rPr lang="ru-RU" sz="2600" dirty="0"/>
              <a:t> </a:t>
            </a:r>
            <a:r>
              <a:rPr lang="ru-RU" sz="2600" dirty="0" err="1"/>
              <a:t>видавництві</a:t>
            </a:r>
            <a:r>
              <a:rPr lang="ru-RU" sz="2600" dirty="0"/>
              <a:t> </a:t>
            </a:r>
            <a:r>
              <a:rPr lang="ru-RU" sz="2600" dirty="0" err="1"/>
              <a:t>Фоліо</a:t>
            </a:r>
            <a:r>
              <a:rPr lang="ru-RU" sz="2600" dirty="0"/>
              <a:t>)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29" y="1932959"/>
            <a:ext cx="2741186" cy="338810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910" y="754950"/>
            <a:ext cx="4802423" cy="3171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816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latin typeface="+mn-lt"/>
              </a:rPr>
              <a:t>М.О. Лукаш – Євген Тарнавський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769266" y="1943873"/>
            <a:ext cx="849560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dirty="0" err="1"/>
              <a:t>Пізніше</a:t>
            </a:r>
            <a:r>
              <a:rPr lang="ru-RU" sz="3000" dirty="0"/>
              <a:t> у 2017 </a:t>
            </a:r>
            <a:r>
              <a:rPr lang="ru-RU" sz="3000" dirty="0" err="1"/>
              <a:t>році</a:t>
            </a:r>
            <a:r>
              <a:rPr lang="ru-RU" sz="3000" dirty="0"/>
              <a:t> </a:t>
            </a:r>
            <a:r>
              <a:rPr lang="ru-RU" sz="3000" dirty="0" err="1"/>
              <a:t>їх</a:t>
            </a:r>
            <a:r>
              <a:rPr lang="ru-RU" sz="3000" dirty="0"/>
              <a:t> заново </a:t>
            </a:r>
            <a:r>
              <a:rPr lang="ru-RU" sz="3000" dirty="0" err="1"/>
              <a:t>допереклав</a:t>
            </a:r>
            <a:r>
              <a:rPr lang="ru-RU" sz="3000" dirty="0"/>
              <a:t> </a:t>
            </a:r>
            <a:r>
              <a:rPr lang="ru-RU" sz="3000" dirty="0" err="1"/>
              <a:t>Євген</a:t>
            </a:r>
            <a:r>
              <a:rPr lang="ru-RU" sz="3000" dirty="0"/>
              <a:t> </a:t>
            </a:r>
            <a:r>
              <a:rPr lang="ru-RU" sz="3000" dirty="0" err="1"/>
              <a:t>Тарнавський</a:t>
            </a:r>
            <a:r>
              <a:rPr lang="ru-RU" sz="3000" dirty="0"/>
              <a:t> (</a:t>
            </a:r>
            <a:r>
              <a:rPr lang="ru-RU" sz="3000" dirty="0" err="1"/>
              <a:t>цей</a:t>
            </a:r>
            <a:r>
              <a:rPr lang="ru-RU" sz="3000" dirty="0"/>
              <a:t> переклад Лукаша </a:t>
            </a:r>
            <a:r>
              <a:rPr lang="ru-RU" sz="3000" dirty="0" err="1"/>
              <a:t>зі</a:t>
            </a:r>
            <a:r>
              <a:rPr lang="ru-RU" sz="3000" dirty="0"/>
              <a:t> вставками перекладу </a:t>
            </a:r>
            <a:r>
              <a:rPr lang="ru-RU" sz="3000" dirty="0" err="1"/>
              <a:t>Тарнавського</a:t>
            </a:r>
            <a:r>
              <a:rPr lang="ru-RU" sz="3000" dirty="0"/>
              <a:t> у другому </a:t>
            </a:r>
            <a:r>
              <a:rPr lang="ru-RU" sz="3000" dirty="0" err="1"/>
              <a:t>томі</a:t>
            </a:r>
            <a:r>
              <a:rPr lang="ru-RU" sz="3000" dirty="0"/>
              <a:t> </a:t>
            </a:r>
            <a:r>
              <a:rPr lang="ru-RU" sz="3000" dirty="0" err="1"/>
              <a:t>був</a:t>
            </a:r>
            <a:r>
              <a:rPr lang="ru-RU" sz="3000" dirty="0"/>
              <a:t> </a:t>
            </a:r>
            <a:r>
              <a:rPr lang="ru-RU" sz="3000" dirty="0" err="1"/>
              <a:t>виданий</a:t>
            </a:r>
            <a:r>
              <a:rPr lang="ru-RU" sz="3000" dirty="0"/>
              <a:t> у 2017 та 2019 роках у </a:t>
            </a:r>
            <a:r>
              <a:rPr lang="ru-RU" sz="3000" dirty="0" err="1"/>
              <a:t>харківському</a:t>
            </a:r>
            <a:r>
              <a:rPr lang="ru-RU" sz="3000" dirty="0"/>
              <a:t> </a:t>
            </a:r>
            <a:r>
              <a:rPr lang="ru-RU" sz="3000" dirty="0" err="1"/>
              <a:t>видавництві</a:t>
            </a:r>
            <a:r>
              <a:rPr lang="ru-RU" sz="3000" dirty="0"/>
              <a:t> </a:t>
            </a:r>
            <a:r>
              <a:rPr lang="ru-RU" sz="3000" dirty="0" err="1"/>
              <a:t>Фоліо</a:t>
            </a:r>
            <a:r>
              <a:rPr lang="ru-RU" sz="3000" dirty="0"/>
              <a:t>), </a:t>
            </a:r>
            <a:r>
              <a:rPr lang="ru-RU" sz="3000" dirty="0" err="1"/>
              <a:t>оскільки</a:t>
            </a:r>
            <a:r>
              <a:rPr lang="ru-RU" sz="3000" dirty="0"/>
              <a:t>, як </a:t>
            </a:r>
            <a:r>
              <a:rPr lang="ru-RU" sz="3000" dirty="0" err="1"/>
              <a:t>відомо</a:t>
            </a:r>
            <a:r>
              <a:rPr lang="ru-RU" sz="3000" dirty="0"/>
              <a:t>, </a:t>
            </a:r>
            <a:r>
              <a:rPr lang="ru-RU" sz="3000" dirty="0" err="1"/>
              <a:t>після</a:t>
            </a:r>
            <a:r>
              <a:rPr lang="ru-RU" sz="3000" dirty="0"/>
              <a:t> </a:t>
            </a:r>
            <a:r>
              <a:rPr lang="ru-RU" sz="3000" dirty="0" err="1"/>
              <a:t>смерті</a:t>
            </a:r>
            <a:r>
              <a:rPr lang="ru-RU" sz="3000" dirty="0"/>
              <a:t> </a:t>
            </a:r>
            <a:r>
              <a:rPr lang="ru-RU" sz="3000" dirty="0" err="1"/>
              <a:t>Перепаді</a:t>
            </a:r>
            <a:r>
              <a:rPr lang="ru-RU" sz="3000" dirty="0"/>
              <a:t> у 2008 </a:t>
            </a:r>
            <a:r>
              <a:rPr lang="ru-RU" sz="3000" dirty="0" err="1"/>
              <a:t>році</a:t>
            </a:r>
            <a:r>
              <a:rPr lang="ru-RU" sz="3000" dirty="0"/>
              <a:t> </a:t>
            </a:r>
            <a:r>
              <a:rPr lang="ru-RU" sz="3000" dirty="0" err="1"/>
              <a:t>його</a:t>
            </a:r>
            <a:r>
              <a:rPr lang="ru-RU" sz="3000" dirty="0"/>
              <a:t> </a:t>
            </a:r>
            <a:r>
              <a:rPr lang="ru-RU" sz="3000" dirty="0" err="1"/>
              <a:t>родичі-правовласники</a:t>
            </a:r>
            <a:r>
              <a:rPr lang="ru-RU" sz="3000" dirty="0"/>
              <a:t> </a:t>
            </a:r>
            <a:r>
              <a:rPr lang="ru-RU" sz="3000" dirty="0" err="1"/>
              <a:t>своїми</a:t>
            </a:r>
            <a:r>
              <a:rPr lang="ru-RU" sz="3000" dirty="0"/>
              <a:t> </a:t>
            </a:r>
            <a:r>
              <a:rPr lang="ru-RU" sz="3000" dirty="0" err="1"/>
              <a:t>вимогами</a:t>
            </a:r>
            <a:r>
              <a:rPr lang="ru-RU" sz="3000" dirty="0"/>
              <a:t> про </a:t>
            </a:r>
            <a:r>
              <a:rPr lang="ru-RU" sz="3000" dirty="0" err="1"/>
              <a:t>захмарні</a:t>
            </a:r>
            <a:r>
              <a:rPr lang="ru-RU" sz="3000" dirty="0"/>
              <a:t> </a:t>
            </a:r>
            <a:r>
              <a:rPr lang="ru-RU" sz="3000" dirty="0" err="1"/>
              <a:t>гонорари</a:t>
            </a:r>
            <a:r>
              <a:rPr lang="ru-RU" sz="3000" dirty="0"/>
              <a:t> </a:t>
            </a:r>
            <a:r>
              <a:rPr lang="ru-RU" sz="3000" dirty="0" err="1"/>
              <a:t>фактично</a:t>
            </a:r>
            <a:r>
              <a:rPr lang="ru-RU" sz="3000" dirty="0"/>
              <a:t> </a:t>
            </a:r>
            <a:r>
              <a:rPr lang="ru-RU" sz="3000" dirty="0" err="1"/>
              <a:t>заблокували</a:t>
            </a:r>
            <a:r>
              <a:rPr lang="ru-RU" sz="3000" dirty="0"/>
              <a:t> </a:t>
            </a:r>
            <a:r>
              <a:rPr lang="ru-RU" sz="3000" dirty="0" err="1"/>
              <a:t>перевидання</a:t>
            </a:r>
            <a:r>
              <a:rPr lang="ru-RU" sz="3000" dirty="0"/>
              <a:t> </a:t>
            </a:r>
            <a:r>
              <a:rPr lang="ru-RU" sz="3000" dirty="0" err="1"/>
              <a:t>всіх</a:t>
            </a:r>
            <a:r>
              <a:rPr lang="ru-RU" sz="3000" dirty="0"/>
              <a:t> </a:t>
            </a:r>
            <a:r>
              <a:rPr lang="ru-RU" sz="3000" dirty="0" err="1"/>
              <a:t>україномовних</a:t>
            </a:r>
            <a:r>
              <a:rPr lang="ru-RU" sz="3000" dirty="0"/>
              <a:t> </a:t>
            </a:r>
            <a:r>
              <a:rPr lang="ru-RU" sz="3000" dirty="0" err="1"/>
              <a:t>перекладів</a:t>
            </a:r>
            <a:r>
              <a:rPr lang="ru-RU" sz="3000" dirty="0"/>
              <a:t> </a:t>
            </a:r>
            <a:r>
              <a:rPr lang="ru-RU" sz="3000" dirty="0" err="1"/>
              <a:t>Перепаді</a:t>
            </a:r>
            <a:r>
              <a:rPr lang="ru-RU" sz="300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5442" y="-275510"/>
            <a:ext cx="2608679" cy="40257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40156" y="2791259"/>
            <a:ext cx="2759249" cy="4258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275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286604"/>
            <a:ext cx="10058400" cy="1049828"/>
          </a:xfrm>
        </p:spPr>
        <p:txBody>
          <a:bodyPr/>
          <a:lstStyle/>
          <a:p>
            <a:r>
              <a:rPr lang="uk-UA" b="1" dirty="0">
                <a:latin typeface="+mn-lt"/>
              </a:rPr>
              <a:t>Стрічка часу</a:t>
            </a:r>
            <a:endParaRPr lang="ru-RU" b="1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B8E10C78-6F58-CF47-B7E9-9BF877785F04}"/>
              </a:ext>
            </a:extLst>
          </p:cNvPr>
          <p:cNvSpPr txBox="1"/>
          <p:nvPr/>
        </p:nvSpPr>
        <p:spPr>
          <a:xfrm>
            <a:off x="1097280" y="1916723"/>
            <a:ext cx="1077298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1891 – Іван Франко. Скорочений переклад.</a:t>
            </a:r>
          </a:p>
          <a:p>
            <a:r>
              <a:rPr lang="uk-UA" sz="2800" dirty="0"/>
              <a:t>1910-1920 – Володимир Самійленко. Скорочений переклад.</a:t>
            </a:r>
          </a:p>
          <a:p>
            <a:r>
              <a:rPr lang="uk-UA" sz="2800" dirty="0"/>
              <a:t>1924-1925 – Антін Лотоцький. Скорочений переклад.</a:t>
            </a:r>
          </a:p>
          <a:p>
            <a:r>
              <a:rPr lang="uk-UA" sz="2800" dirty="0"/>
              <a:t>1927 – Микола Іванов. Скорочений переклад.</a:t>
            </a:r>
          </a:p>
          <a:p>
            <a:r>
              <a:rPr lang="uk-UA" sz="2800" dirty="0"/>
              <a:t>1955 – Василь Козаченко та Євген </a:t>
            </a:r>
            <a:r>
              <a:rPr lang="uk-UA" sz="2800" dirty="0" err="1"/>
              <a:t>Кротевич</a:t>
            </a:r>
            <a:r>
              <a:rPr lang="uk-UA" sz="2800" dirty="0"/>
              <a:t>. Скорочений переклад.</a:t>
            </a:r>
          </a:p>
          <a:p>
            <a:r>
              <a:rPr lang="uk-UA" sz="2800" dirty="0"/>
              <a:t>2011– Богдан Лети. Скорочений переклад.</a:t>
            </a:r>
          </a:p>
          <a:p>
            <a:r>
              <a:rPr lang="uk-UA" sz="2800" dirty="0"/>
              <a:t>…. – Микола Лукаш. Перший том не завершив. Повний переклад.</a:t>
            </a:r>
          </a:p>
          <a:p>
            <a:r>
              <a:rPr lang="uk-UA" sz="2800" dirty="0"/>
              <a:t>1995, 2005, 2008 – Анатоль </a:t>
            </a:r>
            <a:r>
              <a:rPr lang="uk-UA" sz="2800" dirty="0" err="1"/>
              <a:t>Перепадя</a:t>
            </a:r>
            <a:r>
              <a:rPr lang="uk-UA" sz="2800" dirty="0"/>
              <a:t>. Повний переклад.</a:t>
            </a:r>
          </a:p>
          <a:p>
            <a:r>
              <a:rPr lang="uk-UA" sz="2800" dirty="0"/>
              <a:t>2017, 2019 – Євген Тарнавський. Повний переклад.</a:t>
            </a:r>
          </a:p>
          <a:p>
            <a:endParaRPr lang="uk-UA" sz="2800" dirty="0"/>
          </a:p>
          <a:p>
            <a:endParaRPr lang="x-none" sz="2800" dirty="0"/>
          </a:p>
        </p:txBody>
      </p:sp>
    </p:spTree>
    <p:extLst>
      <p:ext uri="{BB962C8B-B14F-4D97-AF65-F5344CB8AC3E}">
        <p14:creationId xmlns:p14="http://schemas.microsoft.com/office/powerpoint/2010/main" val="3905241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517449" y="-512505"/>
            <a:ext cx="10058400" cy="1450757"/>
          </a:xfrm>
        </p:spPr>
        <p:txBody>
          <a:bodyPr/>
          <a:lstStyle/>
          <a:p>
            <a:pPr algn="ctr"/>
            <a:r>
              <a:rPr lang="uk-UA" b="1" dirty="0">
                <a:latin typeface="+mn-lt"/>
              </a:rPr>
              <a:t>Олена </a:t>
            </a:r>
            <a:r>
              <a:rPr lang="uk-UA" b="1" dirty="0" err="1">
                <a:latin typeface="+mn-lt"/>
              </a:rPr>
              <a:t>Біличенко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62543" y="1079200"/>
            <a:ext cx="8636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У Лукаша </a:t>
            </a:r>
            <a:r>
              <a:rPr lang="ru-RU" sz="2000" dirty="0" err="1"/>
              <a:t>були</a:t>
            </a:r>
            <a:r>
              <a:rPr lang="ru-RU" sz="2000" dirty="0"/>
              <a:t> </a:t>
            </a:r>
            <a:r>
              <a:rPr lang="ru-RU" sz="2000" dirty="0" err="1"/>
              <a:t>юнацькі</a:t>
            </a:r>
            <a:r>
              <a:rPr lang="ru-RU" sz="2000" dirty="0"/>
              <a:t> </a:t>
            </a:r>
            <a:r>
              <a:rPr lang="ru-RU" sz="2000" dirty="0" err="1"/>
              <a:t>пристрасті</a:t>
            </a:r>
            <a:r>
              <a:rPr lang="ru-RU" sz="2000" dirty="0"/>
              <a:t>, але </a:t>
            </a:r>
            <a:r>
              <a:rPr lang="ru-RU" sz="2000" dirty="0" err="1"/>
              <a:t>по-справжньому</a:t>
            </a:r>
            <a:r>
              <a:rPr lang="ru-RU" sz="2000" dirty="0"/>
              <a:t> і </a:t>
            </a:r>
            <a:r>
              <a:rPr lang="ru-RU" sz="2000" dirty="0" err="1"/>
              <a:t>безнадійно</a:t>
            </a:r>
            <a:r>
              <a:rPr lang="ru-RU" sz="2000" dirty="0"/>
              <a:t> </a:t>
            </a:r>
            <a:r>
              <a:rPr lang="ru-RU" sz="2000" dirty="0" err="1"/>
              <a:t>закохався</a:t>
            </a:r>
            <a:r>
              <a:rPr lang="ru-RU" sz="2000" dirty="0"/>
              <a:t> у студентку КДУ. Вона </a:t>
            </a:r>
            <a:r>
              <a:rPr lang="ru-RU" sz="2000" dirty="0" err="1"/>
              <a:t>була</a:t>
            </a:r>
            <a:r>
              <a:rPr lang="ru-RU" sz="2000" dirty="0"/>
              <a:t> </a:t>
            </a:r>
            <a:r>
              <a:rPr lang="ru-RU" sz="2000" dirty="0" err="1"/>
              <a:t>коханням</a:t>
            </a:r>
            <a:r>
              <a:rPr lang="ru-RU" sz="2000" dirty="0"/>
              <a:t> </a:t>
            </a:r>
            <a:r>
              <a:rPr lang="ru-RU" sz="2000" dirty="0" err="1"/>
              <a:t>усього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життя</a:t>
            </a:r>
            <a:r>
              <a:rPr lang="ru-RU" sz="2000" dirty="0"/>
              <a:t>.  </a:t>
            </a:r>
            <a:r>
              <a:rPr lang="ru-RU" sz="2000" dirty="0" err="1"/>
              <a:t>Більше</a:t>
            </a:r>
            <a:r>
              <a:rPr lang="ru-RU" sz="2000" dirty="0"/>
              <a:t> </a:t>
            </a:r>
            <a:r>
              <a:rPr lang="ru-RU" sz="2000" dirty="0" err="1"/>
              <a:t>він</a:t>
            </a:r>
            <a:r>
              <a:rPr lang="ru-RU" sz="2000" dirty="0"/>
              <a:t> </a:t>
            </a:r>
            <a:r>
              <a:rPr lang="ru-RU" sz="2000" dirty="0" err="1"/>
              <a:t>нікого</a:t>
            </a:r>
            <a:r>
              <a:rPr lang="ru-RU" sz="2000" dirty="0"/>
              <a:t> й </a:t>
            </a:r>
            <a:r>
              <a:rPr lang="ru-RU" sz="2000" dirty="0" err="1"/>
              <a:t>ніколи</a:t>
            </a:r>
            <a:r>
              <a:rPr lang="ru-RU" sz="2000" dirty="0"/>
              <a:t> не любив. Вона </a:t>
            </a:r>
            <a:r>
              <a:rPr lang="ru-RU" sz="2000" dirty="0" err="1"/>
              <a:t>чотири</a:t>
            </a:r>
            <a:r>
              <a:rPr lang="ru-RU" sz="2000" dirty="0"/>
              <a:t> рази </a:t>
            </a:r>
            <a:r>
              <a:rPr lang="ru-RU" sz="2000" dirty="0" err="1"/>
              <a:t>була</a:t>
            </a:r>
            <a:r>
              <a:rPr lang="ru-RU" sz="2000" dirty="0"/>
              <a:t> </a:t>
            </a:r>
            <a:r>
              <a:rPr lang="ru-RU" sz="2000" dirty="0" err="1"/>
              <a:t>заміжня</a:t>
            </a:r>
            <a:r>
              <a:rPr lang="ru-RU" sz="2000" dirty="0"/>
              <a:t> і мала четверо </a:t>
            </a:r>
            <a:r>
              <a:rPr lang="ru-RU" sz="2000" dirty="0" err="1"/>
              <a:t>дітей</a:t>
            </a:r>
            <a:r>
              <a:rPr lang="ru-RU" sz="2000" dirty="0"/>
              <a:t>. Коли вона </a:t>
            </a:r>
            <a:r>
              <a:rPr lang="ru-RU" sz="2000" dirty="0" err="1"/>
              <a:t>розлучилась</a:t>
            </a:r>
            <a:r>
              <a:rPr lang="ru-RU" sz="2000" dirty="0"/>
              <a:t> з </a:t>
            </a:r>
            <a:r>
              <a:rPr lang="ru-RU" sz="2000" dirty="0" err="1"/>
              <a:t>третім</a:t>
            </a:r>
            <a:r>
              <a:rPr lang="ru-RU" sz="2000" dirty="0"/>
              <a:t> </a:t>
            </a:r>
            <a:r>
              <a:rPr lang="ru-RU" sz="2000" dirty="0" err="1"/>
              <a:t>чоловіком-п’яницею</a:t>
            </a:r>
            <a:r>
              <a:rPr lang="ru-RU" sz="2000" dirty="0"/>
              <a:t>, Лукаш </a:t>
            </a:r>
            <a:r>
              <a:rPr lang="ru-RU" sz="2000" dirty="0" err="1"/>
              <a:t>вчергове</a:t>
            </a:r>
            <a:r>
              <a:rPr lang="ru-RU" sz="2000" dirty="0"/>
              <a:t> </a:t>
            </a:r>
            <a:r>
              <a:rPr lang="ru-RU" sz="2000" dirty="0" err="1"/>
              <a:t>сватався</a:t>
            </a:r>
            <a:r>
              <a:rPr lang="ru-RU" sz="2000" dirty="0"/>
              <a:t> до </a:t>
            </a:r>
            <a:r>
              <a:rPr lang="ru-RU" sz="2000" dirty="0" err="1"/>
              <a:t>неї</a:t>
            </a:r>
            <a:r>
              <a:rPr lang="ru-RU" sz="2000" dirty="0"/>
              <a:t>, </a:t>
            </a:r>
            <a:r>
              <a:rPr lang="ru-RU" sz="2000" dirty="0" err="1"/>
              <a:t>щоб</a:t>
            </a:r>
            <a:r>
              <a:rPr lang="ru-RU" sz="2000" dirty="0"/>
              <a:t> </a:t>
            </a:r>
            <a:r>
              <a:rPr lang="ru-RU" sz="2000" dirty="0" err="1"/>
              <a:t>узяти</a:t>
            </a:r>
            <a:r>
              <a:rPr lang="ru-RU" sz="2000" dirty="0"/>
              <a:t> </a:t>
            </a:r>
            <a:r>
              <a:rPr lang="ru-RU" sz="2000" dirty="0" err="1"/>
              <a:t>її</a:t>
            </a:r>
            <a:r>
              <a:rPr lang="ru-RU" sz="2000" dirty="0"/>
              <a:t> з </a:t>
            </a:r>
            <a:r>
              <a:rPr lang="ru-RU" sz="2000" dirty="0" err="1"/>
              <a:t>дітьми</a:t>
            </a:r>
            <a:r>
              <a:rPr lang="ru-RU" sz="2000" dirty="0"/>
              <a:t>. </a:t>
            </a:r>
            <a:r>
              <a:rPr lang="ru-RU" sz="2000" dirty="0" err="1"/>
              <a:t>Відмовила</a:t>
            </a:r>
            <a:r>
              <a:rPr lang="ru-RU" sz="2000" dirty="0"/>
              <a:t>, але до </a:t>
            </a:r>
            <a:r>
              <a:rPr lang="ru-RU" sz="2000" dirty="0" err="1"/>
              <a:t>самої</a:t>
            </a:r>
            <a:r>
              <a:rPr lang="ru-RU" sz="2000" dirty="0"/>
              <a:t> </a:t>
            </a:r>
            <a:r>
              <a:rPr lang="ru-RU" sz="2000" dirty="0" err="1"/>
              <a:t>смерті</a:t>
            </a:r>
            <a:r>
              <a:rPr lang="ru-RU" sz="2000" dirty="0"/>
              <a:t> </a:t>
            </a:r>
            <a:r>
              <a:rPr lang="ru-RU" sz="2000" dirty="0" err="1"/>
              <a:t>приязнилася</a:t>
            </a:r>
            <a:r>
              <a:rPr lang="ru-RU" sz="2000" dirty="0"/>
              <a:t> з ним і </a:t>
            </a:r>
            <a:r>
              <a:rPr lang="ru-RU" sz="2000" dirty="0" err="1"/>
              <a:t>підтримувала</a:t>
            </a:r>
            <a:r>
              <a:rPr lang="ru-RU" sz="2000" dirty="0"/>
              <a:t> </a:t>
            </a:r>
            <a:r>
              <a:rPr lang="ru-RU" sz="2000" dirty="0" err="1"/>
              <a:t>дружні</a:t>
            </a:r>
            <a:r>
              <a:rPr lang="ru-RU" sz="2000" dirty="0"/>
              <a:t> </a:t>
            </a:r>
            <a:r>
              <a:rPr lang="ru-RU" sz="2000" dirty="0" err="1"/>
              <a:t>стосунки</a:t>
            </a:r>
            <a:r>
              <a:rPr lang="ru-RU" sz="2000" dirty="0"/>
              <a:t>.</a:t>
            </a:r>
          </a:p>
          <a:p>
            <a:r>
              <a:rPr lang="ru-RU" sz="2000" dirty="0"/>
              <a:t>"</a:t>
            </a:r>
            <a:r>
              <a:rPr lang="ru-RU" sz="2000" dirty="0" err="1"/>
              <a:t>Хто</a:t>
            </a:r>
            <a:r>
              <a:rPr lang="ru-RU" sz="2000" dirty="0"/>
              <a:t> </a:t>
            </a:r>
            <a:r>
              <a:rPr lang="ru-RU" sz="2000" dirty="0" err="1"/>
              <a:t>більше</a:t>
            </a:r>
            <a:r>
              <a:rPr lang="ru-RU" sz="2000" dirty="0"/>
              <a:t>, </a:t>
            </a:r>
            <a:r>
              <a:rPr lang="ru-RU" sz="2000" dirty="0" err="1"/>
              <a:t>хто</a:t>
            </a:r>
            <a:r>
              <a:rPr lang="ru-RU" sz="2000" dirty="0"/>
              <a:t> </a:t>
            </a:r>
            <a:r>
              <a:rPr lang="ru-RU" sz="2000" dirty="0" err="1"/>
              <a:t>менше</a:t>
            </a:r>
            <a:r>
              <a:rPr lang="ru-RU" sz="2000" dirty="0"/>
              <a:t> ─ ми </a:t>
            </a:r>
            <a:r>
              <a:rPr lang="ru-RU" sz="2000" dirty="0" err="1"/>
              <a:t>всі</a:t>
            </a:r>
            <a:r>
              <a:rPr lang="ru-RU" sz="2000" dirty="0"/>
              <a:t> Дон </a:t>
            </a:r>
            <a:r>
              <a:rPr lang="ru-RU" sz="2000" dirty="0" err="1"/>
              <a:t>Кіхоти</a:t>
            </a:r>
            <a:r>
              <a:rPr lang="ru-RU" sz="2000" dirty="0"/>
              <a:t>, </a:t>
            </a:r>
          </a:p>
          <a:p>
            <a:r>
              <a:rPr lang="ru-RU" sz="2000" dirty="0" err="1"/>
              <a:t>Самі</a:t>
            </a:r>
            <a:r>
              <a:rPr lang="ru-RU" sz="2000" dirty="0"/>
              <a:t> </a:t>
            </a:r>
            <a:r>
              <a:rPr lang="ru-RU" sz="2000" dirty="0" err="1"/>
              <a:t>собі</a:t>
            </a:r>
            <a:r>
              <a:rPr lang="ru-RU" sz="2000" dirty="0"/>
              <a:t> створим </a:t>
            </a:r>
            <a:r>
              <a:rPr lang="ru-RU" sz="2000" dirty="0" err="1"/>
              <a:t>своїх</a:t>
            </a:r>
            <a:r>
              <a:rPr lang="ru-RU" sz="2000" dirty="0"/>
              <a:t> </a:t>
            </a:r>
            <a:r>
              <a:rPr lang="ru-RU" sz="2000" dirty="0" err="1"/>
              <a:t>Дульсіней</a:t>
            </a:r>
            <a:r>
              <a:rPr lang="ru-RU" sz="2000" dirty="0"/>
              <a:t>. </a:t>
            </a:r>
          </a:p>
          <a:p>
            <a:r>
              <a:rPr lang="ru-RU" sz="2000" dirty="0" err="1"/>
              <a:t>Хоч</a:t>
            </a:r>
            <a:r>
              <a:rPr lang="ru-RU" sz="2000" dirty="0"/>
              <a:t> </a:t>
            </a:r>
            <a:r>
              <a:rPr lang="ru-RU" sz="2000" dirty="0" err="1"/>
              <a:t>це</a:t>
            </a:r>
            <a:r>
              <a:rPr lang="ru-RU" sz="2000" dirty="0"/>
              <a:t> нас </a:t>
            </a:r>
            <a:r>
              <a:rPr lang="ru-RU" sz="2000" dirty="0" err="1"/>
              <a:t>вганяє</a:t>
            </a:r>
            <a:r>
              <a:rPr lang="ru-RU" sz="2000" dirty="0"/>
              <a:t> в </a:t>
            </a:r>
            <a:r>
              <a:rPr lang="ru-RU" sz="2000" dirty="0" err="1"/>
              <a:t>сердечні</a:t>
            </a:r>
            <a:r>
              <a:rPr lang="ru-RU" sz="2000" dirty="0"/>
              <a:t> </a:t>
            </a:r>
            <a:r>
              <a:rPr lang="ru-RU" sz="2000" dirty="0" err="1"/>
              <a:t>сухоти</a:t>
            </a:r>
            <a:r>
              <a:rPr lang="ru-RU" sz="2000" dirty="0"/>
              <a:t>, </a:t>
            </a:r>
          </a:p>
          <a:p>
            <a:r>
              <a:rPr lang="ru-RU" sz="2000" dirty="0" err="1"/>
              <a:t>Зате</a:t>
            </a:r>
            <a:r>
              <a:rPr lang="ru-RU" sz="2000" dirty="0"/>
              <a:t> </a:t>
            </a:r>
            <a:r>
              <a:rPr lang="ru-RU" sz="2000" dirty="0" err="1"/>
              <a:t>піднімає</a:t>
            </a:r>
            <a:r>
              <a:rPr lang="ru-RU" sz="2000" dirty="0"/>
              <a:t> над </a:t>
            </a:r>
            <a:r>
              <a:rPr lang="ru-RU" sz="2000" dirty="0" err="1"/>
              <a:t>рівнем</a:t>
            </a:r>
            <a:r>
              <a:rPr lang="ru-RU" sz="2000" dirty="0"/>
              <a:t> свиней”.</a:t>
            </a:r>
          </a:p>
          <a:p>
            <a:r>
              <a:rPr lang="ru-RU" sz="2000" dirty="0" err="1"/>
              <a:t>Працював</a:t>
            </a:r>
            <a:r>
              <a:rPr lang="ru-RU" sz="2000" dirty="0"/>
              <a:t> </a:t>
            </a:r>
            <a:r>
              <a:rPr lang="ru-RU" sz="2000" dirty="0" err="1"/>
              <a:t>несамовито</a:t>
            </a:r>
            <a:r>
              <a:rPr lang="ru-RU" sz="2000" dirty="0"/>
              <a:t>. </a:t>
            </a:r>
            <a:r>
              <a:rPr lang="ru-RU" sz="2000" dirty="0" err="1"/>
              <a:t>Перекладав</a:t>
            </a:r>
            <a:r>
              <a:rPr lang="ru-RU" sz="2000" dirty="0"/>
              <a:t> </a:t>
            </a:r>
            <a:r>
              <a:rPr lang="ru-RU" sz="2000" dirty="0" err="1"/>
              <a:t>тільки</a:t>
            </a:r>
            <a:r>
              <a:rPr lang="ru-RU" sz="2000" dirty="0"/>
              <a:t> з </a:t>
            </a:r>
            <a:r>
              <a:rPr lang="ru-RU" sz="2000" dirty="0" err="1"/>
              <a:t>оригіналу</a:t>
            </a:r>
            <a:r>
              <a:rPr lang="ru-RU" sz="2000" dirty="0"/>
              <a:t>. </a:t>
            </a:r>
            <a:r>
              <a:rPr lang="ru-RU" sz="2000" dirty="0" err="1"/>
              <a:t>Ніколи</a:t>
            </a:r>
            <a:r>
              <a:rPr lang="ru-RU" sz="2000" dirty="0"/>
              <a:t> не </a:t>
            </a:r>
            <a:r>
              <a:rPr lang="ru-RU" sz="2000" dirty="0" err="1"/>
              <a:t>перекладав</a:t>
            </a:r>
            <a:r>
              <a:rPr lang="ru-RU" sz="2000" dirty="0"/>
              <a:t> на </a:t>
            </a:r>
            <a:r>
              <a:rPr lang="ru-RU" sz="2000" dirty="0" err="1"/>
              <a:t>замовлення</a:t>
            </a:r>
            <a:r>
              <a:rPr lang="ru-RU" sz="2000" dirty="0"/>
              <a:t>. </a:t>
            </a:r>
            <a:r>
              <a:rPr lang="ru-RU" sz="2000" dirty="0" err="1"/>
              <a:t>Лукашеві</a:t>
            </a:r>
            <a:r>
              <a:rPr lang="ru-RU" sz="2000" dirty="0"/>
              <a:t> </a:t>
            </a:r>
            <a:r>
              <a:rPr lang="ru-RU" sz="2000" dirty="0" err="1"/>
              <a:t>можна</a:t>
            </a:r>
            <a:r>
              <a:rPr lang="ru-RU" sz="2000" dirty="0"/>
              <a:t> </a:t>
            </a:r>
            <a:r>
              <a:rPr lang="ru-RU" sz="2000" dirty="0" err="1"/>
              <a:t>було</a:t>
            </a:r>
            <a:r>
              <a:rPr lang="ru-RU" sz="2000" dirty="0"/>
              <a:t> </a:t>
            </a:r>
            <a:r>
              <a:rPr lang="ru-RU" sz="2000" dirty="0" err="1"/>
              <a:t>замовляти</a:t>
            </a:r>
            <a:r>
              <a:rPr lang="ru-RU" sz="2000" dirty="0"/>
              <a:t> </a:t>
            </a:r>
            <a:r>
              <a:rPr lang="ru-RU" sz="2000" dirty="0" err="1"/>
              <a:t>виключно</a:t>
            </a:r>
            <a:r>
              <a:rPr lang="ru-RU" sz="2000" dirty="0"/>
              <a:t> те,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він</a:t>
            </a:r>
            <a:r>
              <a:rPr lang="ru-RU" sz="2000" dirty="0"/>
              <a:t> сам </a:t>
            </a:r>
            <a:r>
              <a:rPr lang="ru-RU" sz="2000" dirty="0" err="1"/>
              <a:t>собі</a:t>
            </a:r>
            <a:r>
              <a:rPr lang="ru-RU" sz="2000" dirty="0"/>
              <a:t> </a:t>
            </a:r>
            <a:r>
              <a:rPr lang="ru-RU" sz="2000" dirty="0" err="1"/>
              <a:t>замовляє</a:t>
            </a:r>
            <a:r>
              <a:rPr lang="ru-RU" sz="2000" dirty="0"/>
              <a:t>...</a:t>
            </a:r>
          </a:p>
          <a:p>
            <a:r>
              <a:rPr lang="ru-RU" sz="2000" dirty="0"/>
              <a:t>Але </a:t>
            </a:r>
            <a:r>
              <a:rPr lang="ru-RU" sz="2000" dirty="0" err="1"/>
              <a:t>траплялося</a:t>
            </a:r>
            <a:r>
              <a:rPr lang="ru-RU" sz="2000" dirty="0"/>
              <a:t> і </a:t>
            </a:r>
            <a:r>
              <a:rPr lang="ru-RU" sz="2000" dirty="0" err="1"/>
              <a:t>йому</a:t>
            </a:r>
            <a:r>
              <a:rPr lang="ru-RU" sz="2000" dirty="0"/>
              <a:t> </a:t>
            </a:r>
            <a:r>
              <a:rPr lang="ru-RU" sz="2000" dirty="0" err="1"/>
              <a:t>байдикувати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у свою </a:t>
            </a:r>
            <a:r>
              <a:rPr lang="ru-RU" sz="2000" dirty="0" err="1"/>
              <a:t>чергу</a:t>
            </a:r>
            <a:r>
              <a:rPr lang="ru-RU" sz="2000" dirty="0"/>
              <a:t> породило </a:t>
            </a:r>
            <a:r>
              <a:rPr lang="ru-RU" sz="2000" dirty="0" err="1"/>
              <a:t>популярний</a:t>
            </a:r>
            <a:r>
              <a:rPr lang="ru-RU" sz="2000" dirty="0"/>
              <a:t> в </a:t>
            </a:r>
            <a:r>
              <a:rPr lang="ru-RU" sz="2000" dirty="0" err="1"/>
              <a:t>творчих</a:t>
            </a:r>
            <a:r>
              <a:rPr lang="ru-RU" sz="2000" dirty="0"/>
              <a:t> </a:t>
            </a:r>
            <a:r>
              <a:rPr lang="ru-RU" sz="2000" dirty="0" err="1"/>
              <a:t>середовищах</a:t>
            </a:r>
            <a:r>
              <a:rPr lang="ru-RU" sz="2000" dirty="0"/>
              <a:t> </a:t>
            </a:r>
            <a:r>
              <a:rPr lang="ru-RU" sz="2000" dirty="0" err="1"/>
              <a:t>термін</a:t>
            </a:r>
            <a:r>
              <a:rPr lang="ru-RU" sz="2000" dirty="0"/>
              <a:t> “</a:t>
            </a:r>
            <a:r>
              <a:rPr lang="ru-RU" sz="2000" dirty="0" err="1"/>
              <a:t>злукашитися</a:t>
            </a:r>
            <a:r>
              <a:rPr lang="ru-RU" sz="2000" dirty="0"/>
              <a:t>”, </a:t>
            </a:r>
            <a:r>
              <a:rPr lang="ru-RU" sz="2000" dirty="0" err="1"/>
              <a:t>тобто</a:t>
            </a:r>
            <a:r>
              <a:rPr lang="ru-RU" sz="2000" dirty="0"/>
              <a:t> за </a:t>
            </a:r>
            <a:r>
              <a:rPr lang="ru-RU" sz="2000" dirty="0" err="1"/>
              <a:t>відсутності</a:t>
            </a:r>
            <a:r>
              <a:rPr lang="ru-RU" sz="2000" dirty="0"/>
              <a:t> </a:t>
            </a:r>
            <a:r>
              <a:rPr lang="ru-RU" sz="2000" dirty="0" err="1"/>
              <a:t>натхнення</a:t>
            </a:r>
            <a:r>
              <a:rPr lang="ru-RU" sz="2000" dirty="0"/>
              <a:t> </a:t>
            </a:r>
            <a:r>
              <a:rPr lang="ru-RU" sz="2000" dirty="0" err="1"/>
              <a:t>впадати</a:t>
            </a:r>
            <a:r>
              <a:rPr lang="ru-RU" sz="2000" dirty="0"/>
              <a:t> в </a:t>
            </a:r>
            <a:r>
              <a:rPr lang="ru-RU" sz="2000" dirty="0" err="1"/>
              <a:t>неробство</a:t>
            </a:r>
            <a:r>
              <a:rPr lang="ru-RU" sz="2000" dirty="0"/>
              <a:t>. За </a:t>
            </a:r>
            <a:r>
              <a:rPr lang="ru-RU" sz="2000" dirty="0" err="1"/>
              <a:t>це</a:t>
            </a:r>
            <a:r>
              <a:rPr lang="ru-RU" sz="2000" dirty="0"/>
              <a:t> у </a:t>
            </a:r>
            <a:r>
              <a:rPr lang="ru-RU" sz="2000" dirty="0" err="1"/>
              <a:t>Спілці</a:t>
            </a:r>
            <a:r>
              <a:rPr lang="ru-RU" sz="2000" dirty="0"/>
              <a:t> </a:t>
            </a:r>
            <a:r>
              <a:rPr lang="ru-RU" sz="2000" dirty="0" err="1"/>
              <a:t>письменників</a:t>
            </a:r>
            <a:r>
              <a:rPr lang="ru-RU" sz="2000" dirty="0"/>
              <a:t> </a:t>
            </a:r>
            <a:r>
              <a:rPr lang="ru-RU" sz="2000" dirty="0" err="1"/>
              <a:t>його</a:t>
            </a:r>
            <a:r>
              <a:rPr lang="ru-RU" sz="2000" dirty="0"/>
              <a:t> </a:t>
            </a:r>
            <a:r>
              <a:rPr lang="ru-RU" sz="2000" dirty="0" err="1"/>
              <a:t>називали</a:t>
            </a:r>
            <a:r>
              <a:rPr lang="ru-RU" sz="2000" dirty="0"/>
              <a:t> </a:t>
            </a:r>
            <a:r>
              <a:rPr lang="ru-RU" sz="2000" dirty="0" err="1"/>
              <a:t>безпутним</a:t>
            </a:r>
            <a:r>
              <a:rPr lang="ru-RU" sz="2000" dirty="0"/>
              <a:t> </a:t>
            </a:r>
            <a:r>
              <a:rPr lang="ru-RU" sz="2000" dirty="0" err="1"/>
              <a:t>генієм</a:t>
            </a:r>
            <a:r>
              <a:rPr lang="ru-RU" sz="20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E5CE388-48B2-5844-8ED2-D05E1ACF1A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8543" y="938252"/>
            <a:ext cx="3560792" cy="5039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106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196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3404" y="170000"/>
            <a:ext cx="10058400" cy="1450757"/>
          </a:xfrm>
        </p:spPr>
        <p:txBody>
          <a:bodyPr/>
          <a:lstStyle/>
          <a:p>
            <a:r>
              <a:rPr lang="uk-UA" b="1" dirty="0">
                <a:latin typeface="+mn-lt"/>
              </a:rPr>
              <a:t>Дон Кіхот свого  часу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237068" y="1842100"/>
            <a:ext cx="11599332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/>
              <a:t>Фактично</a:t>
            </a:r>
            <a:r>
              <a:rPr lang="ru-RU" sz="2200" dirty="0"/>
              <a:t> весь </a:t>
            </a:r>
            <a:r>
              <a:rPr lang="ru-RU" sz="2200" dirty="0" err="1"/>
              <a:t>вільний</a:t>
            </a:r>
            <a:r>
              <a:rPr lang="ru-RU" sz="2200" dirty="0"/>
              <a:t> час, </a:t>
            </a:r>
            <a:r>
              <a:rPr lang="ru-RU" sz="2200" dirty="0" err="1"/>
              <a:t>який</a:t>
            </a:r>
            <a:r>
              <a:rPr lang="ru-RU" sz="2200" dirty="0"/>
              <a:t> у </a:t>
            </a:r>
            <a:r>
              <a:rPr lang="ru-RU" sz="2200" dirty="0" err="1"/>
              <a:t>нього</a:t>
            </a:r>
            <a:r>
              <a:rPr lang="ru-RU" sz="2200" dirty="0"/>
              <a:t> </a:t>
            </a:r>
            <a:r>
              <a:rPr lang="ru-RU" sz="2200" dirty="0" err="1"/>
              <a:t>був</a:t>
            </a:r>
            <a:r>
              <a:rPr lang="ru-RU" sz="2200" dirty="0"/>
              <a:t>,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</a:p>
          <a:p>
            <a:pPr algn="just"/>
            <a:r>
              <a:rPr lang="ru-RU" sz="2200" dirty="0" err="1"/>
              <a:t>віддавав</a:t>
            </a:r>
            <a:r>
              <a:rPr lang="ru-RU" sz="2200" dirty="0"/>
              <a:t> перекладам. І от коли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перекладає</a:t>
            </a:r>
            <a:r>
              <a:rPr lang="ru-RU" sz="2200" dirty="0"/>
              <a:t> </a:t>
            </a:r>
          </a:p>
          <a:p>
            <a:pPr algn="just"/>
            <a:r>
              <a:rPr lang="ru-RU" sz="2200" dirty="0"/>
              <a:t>«Дон </a:t>
            </a:r>
            <a:r>
              <a:rPr lang="ru-RU" sz="2200" dirty="0" err="1"/>
              <a:t>Кіхота</a:t>
            </a:r>
            <a:r>
              <a:rPr lang="ru-RU" sz="2200" dirty="0"/>
              <a:t>» (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якраз</a:t>
            </a:r>
            <a:r>
              <a:rPr lang="ru-RU" sz="2200" dirty="0"/>
              <a:t> </a:t>
            </a:r>
            <a:r>
              <a:rPr lang="ru-RU" sz="2200" dirty="0" err="1"/>
              <a:t>кінець</a:t>
            </a:r>
            <a:r>
              <a:rPr lang="ru-RU" sz="2200" dirty="0"/>
              <a:t> 1960-х — початок 1970-х </a:t>
            </a:r>
            <a:r>
              <a:rPr lang="ru-RU" sz="2200" dirty="0" err="1"/>
              <a:t>років</a:t>
            </a:r>
            <a:r>
              <a:rPr lang="ru-RU" sz="2200" dirty="0"/>
              <a:t>), в </a:t>
            </a:r>
            <a:r>
              <a:rPr lang="ru-RU" sz="2200" dirty="0" err="1"/>
              <a:t>нього</a:t>
            </a:r>
            <a:r>
              <a:rPr lang="ru-RU" sz="2200" dirty="0"/>
              <a:t> </a:t>
            </a:r>
            <a:r>
              <a:rPr lang="ru-RU" sz="2200" dirty="0" err="1"/>
              <a:t>з’являються</a:t>
            </a:r>
            <a:r>
              <a:rPr lang="ru-RU" sz="2200" dirty="0"/>
              <a:t> прямо </a:t>
            </a:r>
            <a:r>
              <a:rPr lang="ru-RU" sz="2200" dirty="0" err="1"/>
              <a:t>якісь</a:t>
            </a:r>
            <a:r>
              <a:rPr lang="ru-RU" sz="2200" dirty="0"/>
              <a:t> </a:t>
            </a:r>
            <a:r>
              <a:rPr lang="ru-RU" sz="2200" dirty="0" err="1"/>
              <a:t>біографічні</a:t>
            </a:r>
            <a:r>
              <a:rPr lang="ru-RU" sz="2200" dirty="0"/>
              <a:t> </a:t>
            </a:r>
            <a:r>
              <a:rPr lang="ru-RU" sz="2200" dirty="0" err="1"/>
              <a:t>паралелі</a:t>
            </a:r>
            <a:r>
              <a:rPr lang="ru-RU" sz="2200" dirty="0"/>
              <a:t> з </a:t>
            </a:r>
            <a:r>
              <a:rPr lang="ru-RU" sz="2200" dirty="0" err="1"/>
              <a:t>тим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перекладає</a:t>
            </a:r>
            <a:r>
              <a:rPr lang="ru-RU" sz="2200" dirty="0"/>
              <a:t>. </a:t>
            </a:r>
            <a:r>
              <a:rPr lang="ru-RU" sz="2200" dirty="0" err="1"/>
              <a:t>Тобто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почувається</a:t>
            </a:r>
            <a:r>
              <a:rPr lang="ru-RU" sz="2200" dirty="0"/>
              <a:t> </a:t>
            </a:r>
            <a:r>
              <a:rPr lang="ru-RU" sz="2200" dirty="0" err="1"/>
              <a:t>ізольованим</a:t>
            </a:r>
            <a:r>
              <a:rPr lang="ru-RU" sz="2200" dirty="0"/>
              <a:t>, </a:t>
            </a:r>
            <a:r>
              <a:rPr lang="ru-RU" sz="2200" dirty="0" err="1"/>
              <a:t>ув’язненим</a:t>
            </a:r>
            <a:r>
              <a:rPr lang="ru-RU" sz="2200" dirty="0"/>
              <a:t>,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почувається</a:t>
            </a:r>
            <a:r>
              <a:rPr lang="ru-RU" sz="2200" dirty="0"/>
              <a:t>, як Сервантес, коли той писав першу </a:t>
            </a:r>
            <a:r>
              <a:rPr lang="ru-RU" sz="2200" dirty="0" err="1"/>
              <a:t>частину</a:t>
            </a:r>
            <a:r>
              <a:rPr lang="ru-RU" sz="2200" dirty="0"/>
              <a:t> роману у </a:t>
            </a:r>
            <a:r>
              <a:rPr lang="ru-RU" sz="2200" dirty="0" err="1"/>
              <a:t>борговій</a:t>
            </a:r>
            <a:r>
              <a:rPr lang="ru-RU" sz="2200" dirty="0"/>
              <a:t> </a:t>
            </a:r>
            <a:r>
              <a:rPr lang="ru-RU" sz="2200" dirty="0" err="1"/>
              <a:t>в’язниці</a:t>
            </a:r>
            <a:r>
              <a:rPr lang="ru-RU" sz="2200" dirty="0"/>
              <a:t>. Так само </a:t>
            </a:r>
            <a:r>
              <a:rPr lang="ru-RU" sz="2200" dirty="0" err="1"/>
              <a:t>почувається</a:t>
            </a:r>
            <a:r>
              <a:rPr lang="ru-RU" sz="2200" dirty="0"/>
              <a:t> Лукаш, </a:t>
            </a:r>
            <a:r>
              <a:rPr lang="ru-RU" sz="2200" dirty="0" err="1"/>
              <a:t>перекладаючи</a:t>
            </a:r>
            <a:r>
              <a:rPr lang="ru-RU" sz="2200" dirty="0"/>
              <a:t>. І в </a:t>
            </a:r>
            <a:r>
              <a:rPr lang="ru-RU" sz="2200" dirty="0" err="1"/>
              <a:t>цьому</a:t>
            </a:r>
            <a:r>
              <a:rPr lang="ru-RU" sz="2200" dirty="0"/>
              <a:t> </a:t>
            </a:r>
            <a:r>
              <a:rPr lang="ru-RU" sz="2200" dirty="0" err="1"/>
              <a:t>сенсі</a:t>
            </a:r>
            <a:r>
              <a:rPr lang="ru-RU" sz="2200" dirty="0"/>
              <a:t>, </a:t>
            </a:r>
            <a:r>
              <a:rPr lang="ru-RU" sz="2200" dirty="0" err="1"/>
              <a:t>він</a:t>
            </a:r>
            <a:r>
              <a:rPr lang="ru-RU" sz="2200" dirty="0"/>
              <a:t>, буквально не </a:t>
            </a:r>
            <a:r>
              <a:rPr lang="ru-RU" sz="2200" dirty="0" err="1"/>
              <a:t>сходячи</a:t>
            </a:r>
            <a:r>
              <a:rPr lang="ru-RU" sz="2200" dirty="0"/>
              <a:t> з </a:t>
            </a:r>
            <a:r>
              <a:rPr lang="ru-RU" sz="2200" dirty="0" err="1"/>
              <a:t>перекладацького</a:t>
            </a:r>
            <a:r>
              <a:rPr lang="ru-RU" sz="2200" dirty="0"/>
              <a:t> Росинанта, </a:t>
            </a:r>
            <a:r>
              <a:rPr lang="ru-RU" sz="2200" dirty="0" err="1"/>
              <a:t>робить</a:t>
            </a:r>
            <a:r>
              <a:rPr lang="ru-RU" sz="2200" dirty="0"/>
              <a:t> </a:t>
            </a:r>
            <a:r>
              <a:rPr lang="ru-RU" sz="2200" dirty="0" err="1"/>
              <a:t>цей</a:t>
            </a:r>
            <a:r>
              <a:rPr lang="ru-RU" sz="2200" dirty="0"/>
              <a:t> жест у 1973 </a:t>
            </a:r>
            <a:r>
              <a:rPr lang="ru-RU" sz="2200" dirty="0" err="1"/>
              <a:t>році</a:t>
            </a:r>
            <a:r>
              <a:rPr lang="ru-RU" sz="2200" dirty="0"/>
              <a:t>, коли </a:t>
            </a:r>
            <a:r>
              <a:rPr lang="ru-RU" sz="2200" dirty="0" err="1"/>
              <a:t>Івана</a:t>
            </a:r>
            <a:r>
              <a:rPr lang="ru-RU" sz="2200" dirty="0"/>
              <a:t> Дзюбу </a:t>
            </a:r>
            <a:r>
              <a:rPr lang="ru-RU" sz="2200" dirty="0" err="1"/>
              <a:t>засуджують</a:t>
            </a:r>
            <a:r>
              <a:rPr lang="ru-RU" sz="2200" dirty="0"/>
              <a:t> за «</a:t>
            </a:r>
            <a:r>
              <a:rPr lang="ru-RU" sz="2200" dirty="0" err="1"/>
              <a:t>Інтернаціоналізм</a:t>
            </a:r>
            <a:r>
              <a:rPr lang="ru-RU" sz="2200" dirty="0"/>
              <a:t> </a:t>
            </a:r>
            <a:r>
              <a:rPr lang="ru-RU" sz="2200" dirty="0" err="1"/>
              <a:t>чи</a:t>
            </a:r>
            <a:r>
              <a:rPr lang="ru-RU" sz="2200" dirty="0"/>
              <a:t> </a:t>
            </a:r>
            <a:r>
              <a:rPr lang="ru-RU" sz="2200" dirty="0" err="1"/>
              <a:t>русифікацію</a:t>
            </a:r>
            <a:r>
              <a:rPr lang="ru-RU" sz="2200" dirty="0"/>
              <a:t>» на 5 </a:t>
            </a:r>
            <a:r>
              <a:rPr lang="ru-RU" sz="2200" dirty="0" err="1"/>
              <a:t>років</a:t>
            </a:r>
            <a:r>
              <a:rPr lang="ru-RU" sz="2200" dirty="0"/>
              <a:t> </a:t>
            </a:r>
            <a:r>
              <a:rPr lang="ru-RU" sz="2200" dirty="0" err="1"/>
              <a:t>заслання</a:t>
            </a:r>
            <a:r>
              <a:rPr lang="ru-RU" sz="2200" dirty="0"/>
              <a:t>.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хворий</a:t>
            </a:r>
            <a:r>
              <a:rPr lang="ru-RU" sz="2200" dirty="0"/>
              <a:t>. І Лукаш «</a:t>
            </a:r>
            <a:r>
              <a:rPr lang="ru-RU" sz="2200" dirty="0" err="1"/>
              <a:t>атакує</a:t>
            </a:r>
            <a:r>
              <a:rPr lang="ru-RU" sz="2200" dirty="0"/>
              <a:t> </a:t>
            </a:r>
            <a:r>
              <a:rPr lang="ru-RU" sz="2200" dirty="0" err="1"/>
              <a:t>вітряк</a:t>
            </a:r>
            <a:r>
              <a:rPr lang="ru-RU" sz="2200" dirty="0"/>
              <a:t>», </a:t>
            </a:r>
            <a:r>
              <a:rPr lang="ru-RU" sz="2200" dirty="0" err="1"/>
              <a:t>атакує</a:t>
            </a:r>
            <a:r>
              <a:rPr lang="ru-RU" sz="2200" dirty="0"/>
              <a:t> </a:t>
            </a:r>
            <a:r>
              <a:rPr lang="ru-RU" sz="2200" dirty="0" err="1"/>
              <a:t>цей</a:t>
            </a:r>
            <a:r>
              <a:rPr lang="ru-RU" sz="2200" dirty="0"/>
              <a:t> </a:t>
            </a:r>
            <a:r>
              <a:rPr lang="ru-RU" sz="2200" dirty="0" err="1"/>
              <a:t>величезний</a:t>
            </a:r>
            <a:r>
              <a:rPr lang="ru-RU" sz="2200" dirty="0"/>
              <a:t> Молох </a:t>
            </a:r>
            <a:r>
              <a:rPr lang="ru-RU" sz="2200" dirty="0" err="1"/>
              <a:t>радянської</a:t>
            </a:r>
            <a:r>
              <a:rPr lang="ru-RU" sz="2200" dirty="0"/>
              <a:t> </a:t>
            </a:r>
            <a:r>
              <a:rPr lang="ru-RU" sz="2200" dirty="0" err="1"/>
              <a:t>ідеологічної</a:t>
            </a:r>
            <a:r>
              <a:rPr lang="ru-RU" sz="2200" dirty="0"/>
              <a:t> </a:t>
            </a:r>
            <a:r>
              <a:rPr lang="ru-RU" sz="2200" dirty="0" err="1"/>
              <a:t>машини</a:t>
            </a:r>
            <a:r>
              <a:rPr lang="ru-RU" sz="2200" dirty="0"/>
              <a:t>: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пише</a:t>
            </a:r>
            <a:r>
              <a:rPr lang="ru-RU" sz="2200" dirty="0"/>
              <a:t> лист, абсолютно </a:t>
            </a:r>
            <a:r>
              <a:rPr lang="ru-RU" sz="2200" dirty="0" err="1"/>
              <a:t>безрозсудний</a:t>
            </a:r>
            <a:r>
              <a:rPr lang="ru-RU" sz="2200" dirty="0"/>
              <a:t>, </a:t>
            </a:r>
            <a:r>
              <a:rPr lang="ru-RU" sz="2200" dirty="0" err="1"/>
              <a:t>напівсаркастичний</a:t>
            </a:r>
            <a:r>
              <a:rPr lang="ru-RU" sz="2200" dirty="0"/>
              <a:t>.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навіть</a:t>
            </a:r>
            <a:r>
              <a:rPr lang="ru-RU" sz="2200" dirty="0"/>
              <a:t> </a:t>
            </a:r>
            <a:r>
              <a:rPr lang="ru-RU" sz="2200" dirty="0" err="1"/>
              <a:t>дещо</a:t>
            </a:r>
            <a:r>
              <a:rPr lang="ru-RU" sz="2200" dirty="0"/>
              <a:t> </a:t>
            </a:r>
            <a:r>
              <a:rPr lang="ru-RU" sz="2200" dirty="0" err="1"/>
              <a:t>знущальний</a:t>
            </a:r>
            <a:r>
              <a:rPr lang="ru-RU" sz="2200" dirty="0"/>
              <a:t> лист, </a:t>
            </a:r>
            <a:r>
              <a:rPr lang="ru-RU" sz="2200" dirty="0" err="1"/>
              <a:t>адже</a:t>
            </a:r>
            <a:r>
              <a:rPr lang="ru-RU" sz="2200" dirty="0"/>
              <a:t> </a:t>
            </a:r>
            <a:r>
              <a:rPr lang="ru-RU" sz="2200" dirty="0" err="1"/>
              <a:t>його</a:t>
            </a:r>
            <a:r>
              <a:rPr lang="ru-RU" sz="2200" dirty="0"/>
              <a:t> </a:t>
            </a:r>
            <a:r>
              <a:rPr lang="ru-RU" sz="2200" dirty="0" err="1"/>
              <a:t>можна</a:t>
            </a:r>
            <a:r>
              <a:rPr lang="ru-RU" sz="2200" dirty="0"/>
              <a:t> так </a:t>
            </a:r>
            <a:r>
              <a:rPr lang="ru-RU" sz="2200" dirty="0" err="1"/>
              <a:t>прочитати</a:t>
            </a:r>
            <a:r>
              <a:rPr lang="ru-RU" sz="2200" dirty="0"/>
              <a:t>.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звертається</a:t>
            </a:r>
            <a:r>
              <a:rPr lang="ru-RU" sz="2200" dirty="0"/>
              <a:t> в Раду </a:t>
            </a:r>
            <a:r>
              <a:rPr lang="ru-RU" sz="2200" dirty="0" err="1"/>
              <a:t>міністрів</a:t>
            </a:r>
            <a:r>
              <a:rPr lang="ru-RU" sz="2200" dirty="0"/>
              <a:t> з </a:t>
            </a:r>
            <a:r>
              <a:rPr lang="ru-RU" sz="2200" dirty="0" err="1"/>
              <a:t>проханням</a:t>
            </a:r>
            <a:r>
              <a:rPr lang="ru-RU" sz="2200" dirty="0"/>
              <a:t> «…давайте я </a:t>
            </a:r>
            <a:r>
              <a:rPr lang="ru-RU" sz="2200" dirty="0" err="1"/>
              <a:t>посиджу</a:t>
            </a:r>
            <a:r>
              <a:rPr lang="ru-RU" sz="2200" dirty="0"/>
              <a:t> </a:t>
            </a:r>
            <a:r>
              <a:rPr lang="ru-RU" sz="2200" dirty="0" err="1"/>
              <a:t>замість</a:t>
            </a:r>
            <a:r>
              <a:rPr lang="ru-RU" sz="2200" dirty="0"/>
              <a:t> </a:t>
            </a:r>
            <a:r>
              <a:rPr lang="ru-RU" sz="2200" dirty="0" err="1"/>
              <a:t>Дзюби</a:t>
            </a:r>
            <a:r>
              <a:rPr lang="ru-RU" sz="2200" dirty="0"/>
              <a:t>,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хворий</a:t>
            </a:r>
            <a:r>
              <a:rPr lang="ru-RU" sz="2200" dirty="0"/>
              <a:t>, а я </a:t>
            </a:r>
            <a:r>
              <a:rPr lang="ru-RU" sz="2200" dirty="0" err="1"/>
              <a:t>можу</a:t>
            </a:r>
            <a:r>
              <a:rPr lang="ru-RU" sz="2200" dirty="0"/>
              <a:t> </a:t>
            </a:r>
            <a:r>
              <a:rPr lang="ru-RU" sz="2200" dirty="0" err="1"/>
              <a:t>відсидіти</a:t>
            </a:r>
            <a:r>
              <a:rPr lang="ru-RU" sz="2200" dirty="0"/>
              <a:t>». </a:t>
            </a:r>
            <a:r>
              <a:rPr lang="ru-RU" sz="2200" dirty="0" err="1"/>
              <a:t>Його</a:t>
            </a:r>
            <a:r>
              <a:rPr lang="ru-RU" sz="2200" dirty="0"/>
              <a:t> </a:t>
            </a:r>
            <a:r>
              <a:rPr lang="ru-RU" sz="2200" dirty="0" err="1"/>
              <a:t>ніхто</a:t>
            </a:r>
            <a:r>
              <a:rPr lang="ru-RU" sz="2200" dirty="0"/>
              <a:t> не посадив, </a:t>
            </a:r>
            <a:r>
              <a:rPr lang="ru-RU" sz="2200" dirty="0" err="1"/>
              <a:t>проте</a:t>
            </a:r>
            <a:r>
              <a:rPr lang="ru-RU" sz="2200" dirty="0"/>
              <a:t> </a:t>
            </a:r>
            <a:r>
              <a:rPr lang="ru-RU" sz="2200" dirty="0" err="1"/>
              <a:t>його</a:t>
            </a:r>
            <a:r>
              <a:rPr lang="ru-RU" sz="2200" dirty="0"/>
              <a:t> перестали </a:t>
            </a:r>
            <a:r>
              <a:rPr lang="ru-RU" sz="2200" dirty="0" err="1"/>
              <a:t>друкувати</a:t>
            </a:r>
            <a:r>
              <a:rPr lang="ru-RU" sz="2200" dirty="0"/>
              <a:t>, прогнали </a:t>
            </a:r>
            <a:r>
              <a:rPr lang="ru-RU" sz="2200" dirty="0" err="1"/>
              <a:t>зі</a:t>
            </a:r>
            <a:r>
              <a:rPr lang="ru-RU" sz="2200" dirty="0"/>
              <a:t> </a:t>
            </a:r>
            <a:r>
              <a:rPr lang="ru-RU" sz="2200" dirty="0" err="1"/>
              <a:t>Спілки</a:t>
            </a:r>
            <a:r>
              <a:rPr lang="ru-RU" sz="2200" dirty="0"/>
              <a:t> </a:t>
            </a:r>
            <a:r>
              <a:rPr lang="ru-RU" sz="2200" dirty="0" err="1"/>
              <a:t>письменників</a:t>
            </a:r>
            <a:r>
              <a:rPr lang="ru-RU" sz="2200" dirty="0"/>
              <a:t>, </a:t>
            </a:r>
            <a:r>
              <a:rPr lang="ru-RU" sz="2200" dirty="0" err="1"/>
              <a:t>що</a:t>
            </a:r>
            <a:r>
              <a:rPr lang="ru-RU" sz="2200" dirty="0"/>
              <a:t> на той час означало </a:t>
            </a:r>
            <a:r>
              <a:rPr lang="ru-RU" sz="2200" dirty="0" err="1"/>
              <a:t>певне</a:t>
            </a:r>
            <a:r>
              <a:rPr lang="ru-RU" sz="2200" dirty="0"/>
              <a:t> </a:t>
            </a:r>
            <a:r>
              <a:rPr lang="ru-RU" sz="2200" dirty="0" err="1"/>
              <a:t>безробіття</a:t>
            </a:r>
            <a:r>
              <a:rPr lang="ru-RU" sz="22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47F9709-C71F-234A-884C-3DA3848033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4533" y="0"/>
            <a:ext cx="4222025" cy="253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541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406400" y="405847"/>
            <a:ext cx="795477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300" dirty="0"/>
              <a:t>"</a:t>
            </a:r>
            <a:r>
              <a:rPr lang="ru-RU" sz="2300" dirty="0" err="1"/>
              <a:t>Вліз</a:t>
            </a:r>
            <a:r>
              <a:rPr lang="ru-RU" sz="2300" dirty="0"/>
              <a:t>, як </a:t>
            </a:r>
            <a:r>
              <a:rPr lang="ru-RU" sz="2300" dirty="0" err="1"/>
              <a:t>сліпе</a:t>
            </a:r>
            <a:r>
              <a:rPr lang="ru-RU" sz="2300" dirty="0"/>
              <a:t> теля в яму" — звучало у </a:t>
            </a:r>
            <a:r>
              <a:rPr lang="ru-RU" sz="2300" dirty="0" err="1"/>
              <a:t>письменницькому</a:t>
            </a:r>
            <a:r>
              <a:rPr lang="ru-RU" sz="2300" dirty="0"/>
              <a:t> </a:t>
            </a:r>
            <a:r>
              <a:rPr lang="ru-RU" sz="2300" dirty="0" err="1"/>
              <a:t>середовищі</a:t>
            </a:r>
            <a:r>
              <a:rPr lang="ru-RU" sz="2300" dirty="0"/>
              <a:t>. </a:t>
            </a:r>
            <a:r>
              <a:rPr lang="ru-RU" sz="2300" dirty="0" err="1"/>
              <a:t>Невибагливий</a:t>
            </a:r>
            <a:r>
              <a:rPr lang="ru-RU" sz="2300" dirty="0"/>
              <a:t> у </a:t>
            </a:r>
            <a:r>
              <a:rPr lang="ru-RU" sz="2300" dirty="0" err="1"/>
              <a:t>побуті</a:t>
            </a:r>
            <a:r>
              <a:rPr lang="ru-RU" sz="2300" dirty="0"/>
              <a:t>, </a:t>
            </a:r>
            <a:r>
              <a:rPr lang="ru-RU" sz="2300" dirty="0" err="1"/>
              <a:t>непристосований</a:t>
            </a:r>
            <a:r>
              <a:rPr lang="ru-RU" sz="2300" dirty="0"/>
              <a:t> до </a:t>
            </a:r>
            <a:r>
              <a:rPr lang="ru-RU" sz="2300" dirty="0" err="1"/>
              <a:t>життя</a:t>
            </a:r>
            <a:r>
              <a:rPr lang="ru-RU" sz="2300" dirty="0"/>
              <a:t>, </a:t>
            </a:r>
            <a:r>
              <a:rPr lang="ru-RU" sz="2300" dirty="0" err="1"/>
              <a:t>Микола</a:t>
            </a:r>
            <a:r>
              <a:rPr lang="ru-RU" sz="2300" dirty="0"/>
              <a:t> Лукаш </a:t>
            </a:r>
            <a:r>
              <a:rPr lang="ru-RU" sz="2300" dirty="0" err="1"/>
              <a:t>виявився</a:t>
            </a:r>
            <a:r>
              <a:rPr lang="ru-RU" sz="2300" dirty="0"/>
              <a:t> </a:t>
            </a:r>
            <a:r>
              <a:rPr lang="ru-RU" sz="2300" dirty="0" err="1"/>
              <a:t>здатним</a:t>
            </a:r>
            <a:r>
              <a:rPr lang="ru-RU" sz="2300" dirty="0"/>
              <a:t> на </a:t>
            </a:r>
            <a:r>
              <a:rPr lang="ru-RU" sz="2300" dirty="0" err="1"/>
              <a:t>мужній</a:t>
            </a:r>
            <a:r>
              <a:rPr lang="ru-RU" sz="2300" dirty="0"/>
              <a:t> </a:t>
            </a:r>
            <a:r>
              <a:rPr lang="ru-RU" sz="2300" dirty="0" err="1"/>
              <a:t>вчинок</a:t>
            </a:r>
            <a:r>
              <a:rPr lang="ru-RU" sz="2300" dirty="0"/>
              <a:t>, коли </a:t>
            </a:r>
            <a:r>
              <a:rPr lang="ru-RU" sz="2300" dirty="0" err="1"/>
              <a:t>йшлося</a:t>
            </a:r>
            <a:r>
              <a:rPr lang="ru-RU" sz="2300" dirty="0"/>
              <a:t> про </a:t>
            </a:r>
            <a:r>
              <a:rPr lang="ru-RU" sz="2300" dirty="0" err="1"/>
              <a:t>гідність</a:t>
            </a:r>
            <a:r>
              <a:rPr lang="ru-RU" sz="2300" dirty="0"/>
              <a:t> та честь. </a:t>
            </a:r>
            <a:r>
              <a:rPr lang="ru-RU" sz="2300" dirty="0" err="1"/>
              <a:t>Хоча</a:t>
            </a:r>
            <a:r>
              <a:rPr lang="ru-RU" sz="2300" dirty="0"/>
              <a:t> і сам про себе  </a:t>
            </a:r>
            <a:r>
              <a:rPr lang="ru-RU" sz="2300" dirty="0" err="1"/>
              <a:t>іронізував</a:t>
            </a:r>
            <a:r>
              <a:rPr lang="ru-RU" sz="2300" dirty="0"/>
              <a:t>: </a:t>
            </a:r>
          </a:p>
          <a:p>
            <a:pPr algn="just"/>
            <a:r>
              <a:rPr lang="ru-RU" sz="2300" dirty="0"/>
              <a:t>"Гей, </a:t>
            </a:r>
            <a:r>
              <a:rPr lang="ru-RU" sz="2300" dirty="0" err="1"/>
              <a:t>Миколо</a:t>
            </a:r>
            <a:r>
              <a:rPr lang="ru-RU" sz="2300" dirty="0"/>
              <a:t>, і охота з себе корчить Дон </a:t>
            </a:r>
            <a:r>
              <a:rPr lang="ru-RU" sz="2300" dirty="0" err="1"/>
              <a:t>Кіхота</a:t>
            </a:r>
            <a:r>
              <a:rPr lang="ru-RU" sz="2300" dirty="0"/>
              <a:t>?".</a:t>
            </a:r>
          </a:p>
          <a:p>
            <a:pPr algn="just"/>
            <a:r>
              <a:rPr lang="ru-RU" sz="2300" dirty="0" err="1"/>
              <a:t>Він</a:t>
            </a:r>
            <a:r>
              <a:rPr lang="ru-RU" sz="2300" dirty="0"/>
              <a:t> таки </a:t>
            </a:r>
            <a:r>
              <a:rPr lang="ru-RU" sz="2300" dirty="0" err="1"/>
              <a:t>був</a:t>
            </a:r>
            <a:r>
              <a:rPr lang="ru-RU" sz="2300" dirty="0"/>
              <a:t> </a:t>
            </a:r>
            <a:r>
              <a:rPr lang="ru-RU" sz="2300" dirty="0" err="1"/>
              <a:t>дисидентом</a:t>
            </a:r>
            <a:r>
              <a:rPr lang="ru-RU" sz="2300" dirty="0"/>
              <a:t>, але і в </a:t>
            </a:r>
            <a:r>
              <a:rPr lang="ru-RU" sz="2300" dirty="0" err="1"/>
              <a:t>цьому</a:t>
            </a:r>
            <a:r>
              <a:rPr lang="ru-RU" sz="2300" dirty="0"/>
              <a:t> </a:t>
            </a:r>
            <a:r>
              <a:rPr lang="ru-RU" sz="2300" dirty="0" err="1"/>
              <a:t>відрізнявся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інших</a:t>
            </a:r>
            <a:r>
              <a:rPr lang="ru-RU" sz="2300" dirty="0"/>
              <a:t> </a:t>
            </a:r>
            <a:r>
              <a:rPr lang="ru-RU" sz="2300" dirty="0" err="1"/>
              <a:t>учасників</a:t>
            </a:r>
            <a:r>
              <a:rPr lang="ru-RU" sz="2300" dirty="0"/>
              <a:t> опору: </a:t>
            </a:r>
            <a:r>
              <a:rPr lang="ru-RU" sz="2300" dirty="0" err="1"/>
              <a:t>легковажний</a:t>
            </a:r>
            <a:r>
              <a:rPr lang="ru-RU" sz="2300" dirty="0"/>
              <a:t>, </a:t>
            </a:r>
            <a:r>
              <a:rPr lang="ru-RU" sz="2300" dirty="0" err="1"/>
              <a:t>самоіронічний</a:t>
            </a:r>
            <a:r>
              <a:rPr lang="ru-RU" sz="2300" dirty="0"/>
              <a:t> і </a:t>
            </a:r>
            <a:r>
              <a:rPr lang="ru-RU" sz="2300" dirty="0" err="1"/>
              <a:t>дотепний</a:t>
            </a:r>
            <a:r>
              <a:rPr lang="ru-RU" sz="2300" dirty="0"/>
              <a:t>. Та й не могло бути </a:t>
            </a:r>
            <a:r>
              <a:rPr lang="ru-RU" sz="2300" dirty="0" err="1"/>
              <a:t>інакше</a:t>
            </a:r>
            <a:r>
              <a:rPr lang="ru-RU" sz="2300" dirty="0"/>
              <a:t>, </a:t>
            </a:r>
            <a:r>
              <a:rPr lang="ru-RU" sz="2300" dirty="0" err="1"/>
              <a:t>бо</a:t>
            </a:r>
            <a:r>
              <a:rPr lang="ru-RU" sz="2300" dirty="0"/>
              <a:t>  </a:t>
            </a:r>
            <a:r>
              <a:rPr lang="ru-RU" sz="2300" dirty="0" err="1"/>
              <a:t>перекладач</a:t>
            </a:r>
            <a:r>
              <a:rPr lang="ru-RU" sz="2300" dirty="0"/>
              <a:t> – за </a:t>
            </a:r>
            <a:r>
              <a:rPr lang="ru-RU" sz="2300" dirty="0" err="1"/>
              <a:t>своєю</a:t>
            </a:r>
            <a:r>
              <a:rPr lang="ru-RU" sz="2300" dirty="0"/>
              <a:t> природою </a:t>
            </a:r>
            <a:r>
              <a:rPr lang="ru-RU" sz="2300" dirty="0" err="1"/>
              <a:t>космополіт</a:t>
            </a:r>
            <a:r>
              <a:rPr lang="ru-RU" sz="2300" dirty="0"/>
              <a:t>, а за родом занять – </a:t>
            </a:r>
            <a:r>
              <a:rPr lang="ru-RU" sz="2300" dirty="0" err="1"/>
              <a:t>націоналіст</a:t>
            </a:r>
            <a:r>
              <a:rPr lang="ru-RU" sz="2300" dirty="0"/>
              <a:t>.</a:t>
            </a:r>
          </a:p>
          <a:p>
            <a:pPr algn="just"/>
            <a:r>
              <a:rPr lang="ru-RU" sz="2300" dirty="0"/>
              <a:t>У </a:t>
            </a:r>
            <a:r>
              <a:rPr lang="ru-RU" sz="2300" dirty="0" err="1"/>
              <a:t>найскрутніші</a:t>
            </a:r>
            <a:r>
              <a:rPr lang="ru-RU" sz="2300" dirty="0"/>
              <a:t> </a:t>
            </a:r>
            <a:r>
              <a:rPr lang="ru-RU" sz="2300" dirty="0" err="1"/>
              <a:t>моменти</a:t>
            </a:r>
            <a:r>
              <a:rPr lang="ru-RU" sz="2300" dirty="0"/>
              <a:t> </a:t>
            </a:r>
            <a:r>
              <a:rPr lang="ru-RU" sz="2300" dirty="0" err="1"/>
              <a:t>свого</a:t>
            </a:r>
            <a:r>
              <a:rPr lang="ru-RU" sz="2300" dirty="0"/>
              <a:t> </a:t>
            </a:r>
            <a:r>
              <a:rPr lang="ru-RU" sz="2300" dirty="0" err="1"/>
              <a:t>життя</a:t>
            </a:r>
            <a:r>
              <a:rPr lang="ru-RU" sz="2300" dirty="0"/>
              <a:t> Лукаш </a:t>
            </a:r>
            <a:r>
              <a:rPr lang="ru-RU" sz="2300" dirty="0" err="1"/>
              <a:t>рятувався</a:t>
            </a:r>
            <a:r>
              <a:rPr lang="ru-RU" sz="2300" dirty="0"/>
              <a:t> </a:t>
            </a:r>
            <a:r>
              <a:rPr lang="ru-RU" sz="2300" dirty="0" err="1"/>
              <a:t>гумором</a:t>
            </a:r>
            <a:r>
              <a:rPr lang="ru-RU" sz="2300" dirty="0"/>
              <a:t> - писав, як </a:t>
            </a:r>
            <a:r>
              <a:rPr lang="ru-RU" sz="2300" dirty="0" err="1"/>
              <a:t>він</a:t>
            </a:r>
            <a:r>
              <a:rPr lang="ru-RU" sz="2300" dirty="0"/>
              <a:t> </a:t>
            </a:r>
            <a:r>
              <a:rPr lang="ru-RU" sz="2300" dirty="0" err="1"/>
              <a:t>їх</a:t>
            </a:r>
            <a:r>
              <a:rPr lang="ru-RU" sz="2300" dirty="0"/>
              <a:t> назвав "</a:t>
            </a:r>
            <a:r>
              <a:rPr lang="ru-RU" sz="2300" dirty="0" err="1"/>
              <a:t>шпигачки</a:t>
            </a:r>
            <a:r>
              <a:rPr lang="ru-RU" sz="2300" dirty="0"/>
              <a:t>". </a:t>
            </a:r>
            <a:r>
              <a:rPr lang="ru-RU" sz="2300" dirty="0" err="1"/>
              <a:t>Закономірно</a:t>
            </a:r>
            <a:r>
              <a:rPr lang="ru-RU" sz="2300" dirty="0"/>
              <a:t>, </a:t>
            </a:r>
            <a:r>
              <a:rPr lang="ru-RU" sz="2300" dirty="0" err="1"/>
              <a:t>що</a:t>
            </a:r>
            <a:r>
              <a:rPr lang="ru-RU" sz="2300" dirty="0"/>
              <a:t> </a:t>
            </a:r>
            <a:r>
              <a:rPr lang="ru-RU" sz="2300" dirty="0" err="1"/>
              <a:t>після</a:t>
            </a:r>
            <a:r>
              <a:rPr lang="ru-RU" sz="2300" dirty="0"/>
              <a:t> "</a:t>
            </a:r>
            <a:r>
              <a:rPr lang="ru-RU" sz="2300" dirty="0" err="1"/>
              <a:t>відлучення</a:t>
            </a:r>
            <a:r>
              <a:rPr lang="ru-RU" sz="2300" dirty="0"/>
              <a:t> </a:t>
            </a:r>
            <a:r>
              <a:rPr lang="ru-RU" sz="2300" dirty="0" err="1"/>
              <a:t>від</a:t>
            </a:r>
            <a:r>
              <a:rPr lang="ru-RU" sz="2300" dirty="0"/>
              <a:t> </a:t>
            </a:r>
            <a:r>
              <a:rPr lang="ru-RU" sz="2300" dirty="0" err="1"/>
              <a:t>Спілки</a:t>
            </a:r>
            <a:r>
              <a:rPr lang="ru-RU" sz="2300" dirty="0"/>
              <a:t>" </a:t>
            </a:r>
            <a:r>
              <a:rPr lang="ru-RU" sz="2300" dirty="0" err="1"/>
              <a:t>його</a:t>
            </a:r>
            <a:r>
              <a:rPr lang="ru-RU" sz="2300" dirty="0"/>
              <a:t> "</a:t>
            </a:r>
            <a:r>
              <a:rPr lang="ru-RU" sz="2300" dirty="0" err="1"/>
              <a:t>шпигачки</a:t>
            </a:r>
            <a:r>
              <a:rPr lang="ru-RU" sz="2300" dirty="0"/>
              <a:t>" </a:t>
            </a:r>
            <a:r>
              <a:rPr lang="ru-RU" sz="2300" dirty="0" err="1"/>
              <a:t>розцвіли</a:t>
            </a:r>
            <a:r>
              <a:rPr lang="ru-RU" sz="2300" dirty="0"/>
              <a:t> </a:t>
            </a:r>
            <a:r>
              <a:rPr lang="ru-RU" sz="2300" dirty="0" err="1"/>
              <a:t>буйним</a:t>
            </a:r>
            <a:r>
              <a:rPr lang="ru-RU" sz="2300" dirty="0"/>
              <a:t> </a:t>
            </a:r>
            <a:r>
              <a:rPr lang="ru-RU" sz="2300" dirty="0" err="1"/>
              <a:t>цвітом</a:t>
            </a:r>
            <a:r>
              <a:rPr lang="ru-RU" sz="2300" dirty="0"/>
              <a:t>. </a:t>
            </a:r>
            <a:r>
              <a:rPr lang="ru-RU" sz="2300" dirty="0" err="1"/>
              <a:t>Після</a:t>
            </a:r>
            <a:r>
              <a:rPr lang="ru-RU" sz="2300" dirty="0"/>
              <a:t> </a:t>
            </a:r>
            <a:r>
              <a:rPr lang="ru-RU" sz="2300" dirty="0" err="1"/>
              <a:t>фактичної</a:t>
            </a:r>
            <a:r>
              <a:rPr lang="ru-RU" sz="2300" dirty="0"/>
              <a:t> заборони </a:t>
            </a:r>
            <a:r>
              <a:rPr lang="ru-RU" sz="2300" dirty="0" err="1"/>
              <a:t>друкуватися</a:t>
            </a:r>
            <a:r>
              <a:rPr lang="ru-RU" sz="2300" dirty="0"/>
              <a:t> і </a:t>
            </a:r>
            <a:r>
              <a:rPr lang="ru-RU" sz="2300" dirty="0" err="1"/>
              <a:t>згадувати</a:t>
            </a:r>
            <a:r>
              <a:rPr lang="ru-RU" sz="2300" dirty="0"/>
              <a:t> </a:t>
            </a:r>
            <a:r>
              <a:rPr lang="ru-RU" sz="2300" dirty="0" err="1"/>
              <a:t>його</a:t>
            </a:r>
            <a:r>
              <a:rPr lang="ru-RU" sz="2300" dirty="0"/>
              <a:t> </a:t>
            </a:r>
            <a:r>
              <a:rPr lang="ru-RU" sz="2300" dirty="0" err="1"/>
              <a:t>ім'я</a:t>
            </a:r>
            <a:r>
              <a:rPr lang="ru-RU" sz="2300" dirty="0"/>
              <a:t> в </a:t>
            </a:r>
            <a:r>
              <a:rPr lang="ru-RU" sz="2300" dirty="0" err="1"/>
              <a:t>пресі</a:t>
            </a:r>
            <a:r>
              <a:rPr lang="ru-RU" sz="2300" dirty="0"/>
              <a:t> </a:t>
            </a:r>
            <a:r>
              <a:rPr lang="ru-RU" sz="2300" dirty="0" err="1"/>
              <a:t>він</a:t>
            </a:r>
            <a:r>
              <a:rPr lang="ru-RU" sz="2300" dirty="0"/>
              <a:t> </a:t>
            </a:r>
            <a:r>
              <a:rPr lang="ru-RU" sz="2300" dirty="0" err="1"/>
              <a:t>вдався</a:t>
            </a:r>
            <a:r>
              <a:rPr lang="ru-RU" sz="2300" dirty="0"/>
              <a:t> до </a:t>
            </a:r>
            <a:r>
              <a:rPr lang="ru-RU" sz="2300" dirty="0" err="1"/>
              <a:t>своїх</a:t>
            </a:r>
            <a:r>
              <a:rPr lang="ru-RU" sz="2300" dirty="0"/>
              <a:t> "</a:t>
            </a:r>
            <a:r>
              <a:rPr lang="ru-RU" sz="2300" dirty="0" err="1"/>
              <a:t>шпигачок</a:t>
            </a:r>
            <a:r>
              <a:rPr lang="ru-RU" sz="2300" dirty="0"/>
              <a:t>" і </a:t>
            </a:r>
            <a:r>
              <a:rPr lang="ru-RU" sz="2300" dirty="0" err="1"/>
              <a:t>псевдонім</a:t>
            </a:r>
            <a:r>
              <a:rPr lang="ru-RU" sz="2300" dirty="0"/>
              <a:t> </a:t>
            </a:r>
            <a:r>
              <a:rPr lang="ru-RU" sz="2300" dirty="0" err="1"/>
              <a:t>обрав</a:t>
            </a:r>
            <a:r>
              <a:rPr lang="ru-RU" sz="2300" dirty="0"/>
              <a:t> </a:t>
            </a:r>
            <a:r>
              <a:rPr lang="ru-RU" sz="2300" dirty="0" err="1"/>
              <a:t>собі</a:t>
            </a:r>
            <a:r>
              <a:rPr lang="ru-RU" sz="2300" dirty="0"/>
              <a:t> </a:t>
            </a:r>
            <a:r>
              <a:rPr lang="ru-RU" sz="2300" dirty="0" err="1"/>
              <a:t>відповідний</a:t>
            </a:r>
            <a:r>
              <a:rPr lang="ru-RU" sz="2300" dirty="0"/>
              <a:t> - </a:t>
            </a:r>
            <a:r>
              <a:rPr lang="ru-RU" sz="2300" dirty="0" err="1"/>
              <a:t>Микола</a:t>
            </a:r>
            <a:r>
              <a:rPr lang="ru-RU" sz="2300" dirty="0"/>
              <a:t> </a:t>
            </a:r>
            <a:r>
              <a:rPr lang="ru-RU" sz="2300" dirty="0" err="1"/>
              <a:t>Нежурись</a:t>
            </a:r>
            <a:r>
              <a:rPr lang="ru-RU" sz="23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CE3F7A61-6F7B-1B45-AD0F-E8A5DA1E0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1174" y="405847"/>
            <a:ext cx="3222487" cy="2416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3042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1217823" y="366623"/>
            <a:ext cx="1057798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У </a:t>
            </a:r>
            <a:r>
              <a:rPr lang="ru-RU" sz="2400" dirty="0" err="1"/>
              <a:t>київської</a:t>
            </a:r>
            <a:r>
              <a:rPr lang="ru-RU" sz="2400" dirty="0"/>
              <a:t> </a:t>
            </a:r>
            <a:r>
              <a:rPr lang="ru-RU" sz="2400" dirty="0" err="1"/>
              <a:t>інтелігенції</a:t>
            </a:r>
            <a:r>
              <a:rPr lang="ru-RU" sz="2400" dirty="0"/>
              <a:t> </a:t>
            </a:r>
            <a:r>
              <a:rPr lang="ru-RU" sz="2400" dirty="0" err="1"/>
              <a:t>було</a:t>
            </a:r>
            <a:r>
              <a:rPr lang="ru-RU" sz="2400" dirty="0"/>
              <a:t> </a:t>
            </a:r>
            <a:r>
              <a:rPr lang="ru-RU" sz="2400" dirty="0" err="1"/>
              <a:t>дві</a:t>
            </a:r>
            <a:r>
              <a:rPr lang="ru-RU" sz="2400" dirty="0"/>
              <a:t> </a:t>
            </a:r>
            <a:r>
              <a:rPr lang="ru-RU" sz="2400" dirty="0" err="1"/>
              <a:t>психологічні</a:t>
            </a:r>
            <a:r>
              <a:rPr lang="ru-RU" sz="2400" dirty="0"/>
              <a:t> </a:t>
            </a:r>
            <a:r>
              <a:rPr lang="ru-RU" sz="2400" dirty="0" err="1"/>
              <a:t>проблеми</a:t>
            </a:r>
            <a:r>
              <a:rPr lang="ru-RU" sz="2400" dirty="0"/>
              <a:t>: </a:t>
            </a:r>
          </a:p>
          <a:p>
            <a:pPr algn="just"/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ті</a:t>
            </a:r>
            <a:r>
              <a:rPr lang="ru-RU" sz="2400" dirty="0"/>
              <a:t> люди, до </a:t>
            </a:r>
            <a:r>
              <a:rPr lang="ru-RU" sz="2400" dirty="0" err="1"/>
              <a:t>яких</a:t>
            </a:r>
            <a:r>
              <a:rPr lang="ru-RU" sz="2400" dirty="0"/>
              <a:t> вони могли </a:t>
            </a:r>
            <a:r>
              <a:rPr lang="ru-RU" sz="2400" dirty="0" err="1"/>
              <a:t>поставитися</a:t>
            </a:r>
            <a:r>
              <a:rPr lang="ru-RU" sz="2400" dirty="0"/>
              <a:t> </a:t>
            </a:r>
            <a:r>
              <a:rPr lang="ru-RU" sz="2400" dirty="0" err="1"/>
              <a:t>якось</a:t>
            </a:r>
            <a:r>
              <a:rPr lang="ru-RU" sz="2400" dirty="0"/>
              <a:t> </a:t>
            </a:r>
            <a:r>
              <a:rPr lang="ru-RU" sz="2400" dirty="0" err="1"/>
              <a:t>інакше</a:t>
            </a:r>
            <a:r>
              <a:rPr lang="ru-RU" sz="2400" dirty="0"/>
              <a:t>, </a:t>
            </a:r>
          </a:p>
          <a:p>
            <a:pPr algn="just"/>
            <a:r>
              <a:rPr lang="ru-RU" sz="2400" dirty="0"/>
              <a:t>але </a:t>
            </a:r>
            <a:r>
              <a:rPr lang="ru-RU" sz="2400" dirty="0" err="1"/>
              <a:t>поставились</a:t>
            </a:r>
            <a:r>
              <a:rPr lang="ru-RU" sz="2400" dirty="0"/>
              <a:t> так, як </a:t>
            </a:r>
            <a:r>
              <a:rPr lang="ru-RU" sz="2400" dirty="0" err="1"/>
              <a:t>поставились</a:t>
            </a:r>
            <a:r>
              <a:rPr lang="ru-RU" sz="2400" dirty="0"/>
              <a:t>, і тому </a:t>
            </a:r>
            <a:r>
              <a:rPr lang="ru-RU" sz="2400" dirty="0" err="1"/>
              <a:t>трапилось</a:t>
            </a:r>
            <a:r>
              <a:rPr lang="ru-RU" sz="2400" dirty="0"/>
              <a:t> так, </a:t>
            </a:r>
          </a:p>
          <a:p>
            <a:pPr algn="just"/>
            <a:r>
              <a:rPr lang="ru-RU" sz="2400" dirty="0"/>
              <a:t>як </a:t>
            </a:r>
            <a:r>
              <a:rPr lang="ru-RU" sz="2400" dirty="0" err="1"/>
              <a:t>трапилось</a:t>
            </a:r>
            <a:r>
              <a:rPr lang="ru-RU" sz="2400" dirty="0"/>
              <a:t>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Григір</a:t>
            </a:r>
            <a:r>
              <a:rPr lang="ru-RU" sz="2400" dirty="0"/>
              <a:t> </a:t>
            </a:r>
            <a:r>
              <a:rPr lang="ru-RU" sz="2400" dirty="0" err="1"/>
              <a:t>Тютюнник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у 1980 </a:t>
            </a:r>
            <a:r>
              <a:rPr lang="ru-RU" sz="2400" dirty="0" err="1"/>
              <a:t>році</a:t>
            </a:r>
            <a:r>
              <a:rPr lang="ru-RU" sz="2400" dirty="0"/>
              <a:t> </a:t>
            </a:r>
          </a:p>
          <a:p>
            <a:pPr algn="just"/>
            <a:r>
              <a:rPr lang="ru-RU" sz="2400" dirty="0" err="1"/>
              <a:t>покінчив</a:t>
            </a:r>
            <a:r>
              <a:rPr lang="ru-RU" sz="2400" dirty="0"/>
              <a:t> </a:t>
            </a:r>
            <a:r>
              <a:rPr lang="ru-RU" sz="2400" dirty="0" err="1"/>
              <a:t>самогубством</a:t>
            </a:r>
            <a:r>
              <a:rPr lang="ru-RU" sz="2400" dirty="0"/>
              <a:t>, і </a:t>
            </a:r>
            <a:r>
              <a:rPr lang="ru-RU" sz="2400" dirty="0" err="1"/>
              <a:t>це</a:t>
            </a:r>
            <a:r>
              <a:rPr lang="ru-RU" sz="2400" dirty="0"/>
              <a:t> Лукаш, </a:t>
            </a:r>
            <a:r>
              <a:rPr lang="ru-RU" sz="2400" dirty="0" err="1"/>
              <a:t>який</a:t>
            </a:r>
            <a:r>
              <a:rPr lang="ru-RU" sz="2400" dirty="0"/>
              <a:t> у 1988 помер </a:t>
            </a:r>
          </a:p>
          <a:p>
            <a:pPr algn="just"/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онкологічного</a:t>
            </a:r>
            <a:r>
              <a:rPr lang="ru-RU" sz="2400" dirty="0"/>
              <a:t> </a:t>
            </a:r>
            <a:r>
              <a:rPr lang="ru-RU" sz="2400" dirty="0" err="1"/>
              <a:t>захворювання</a:t>
            </a:r>
            <a:r>
              <a:rPr lang="ru-RU" sz="2400" dirty="0"/>
              <a:t>. Але, </a:t>
            </a:r>
            <a:r>
              <a:rPr lang="ru-RU" sz="2400" dirty="0" err="1"/>
              <a:t>можливо</a:t>
            </a:r>
            <a:r>
              <a:rPr lang="ru-RU" sz="2400" dirty="0"/>
              <a:t>, </a:t>
            </a:r>
            <a:r>
              <a:rPr lang="ru-RU" sz="2400" dirty="0" err="1"/>
              <a:t>воно</a:t>
            </a:r>
            <a:r>
              <a:rPr lang="ru-RU" sz="2400" dirty="0"/>
              <a:t> </a:t>
            </a:r>
          </a:p>
          <a:p>
            <a:pPr algn="just"/>
            <a:r>
              <a:rPr lang="ru-RU" sz="2400" dirty="0"/>
              <a:t>не так би </a:t>
            </a:r>
            <a:r>
              <a:rPr lang="ru-RU" sz="2400" dirty="0" err="1"/>
              <a:t>стрімко</a:t>
            </a:r>
            <a:r>
              <a:rPr lang="ru-RU" sz="2400" dirty="0"/>
              <a:t> </a:t>
            </a:r>
            <a:r>
              <a:rPr lang="ru-RU" sz="2400" dirty="0" err="1"/>
              <a:t>розвивалося</a:t>
            </a:r>
            <a:r>
              <a:rPr lang="ru-RU" sz="2400" dirty="0"/>
              <a:t>, </a:t>
            </a:r>
            <a:r>
              <a:rPr lang="ru-RU" sz="2400" dirty="0" err="1"/>
              <a:t>якби</a:t>
            </a:r>
            <a:r>
              <a:rPr lang="ru-RU" sz="2400" dirty="0"/>
              <a:t> буквально не </a:t>
            </a:r>
            <a:r>
              <a:rPr lang="ru-RU" sz="2400" dirty="0" err="1"/>
              <a:t>злидні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тривали</a:t>
            </a:r>
            <a:r>
              <a:rPr lang="ru-RU" sz="2400" dirty="0"/>
              <a:t> </a:t>
            </a:r>
            <a:r>
              <a:rPr lang="ru-RU" sz="2400" dirty="0" err="1"/>
              <a:t>десь</a:t>
            </a:r>
            <a:r>
              <a:rPr lang="ru-RU" sz="2400" dirty="0"/>
              <a:t> з 1973 до 1980 року, коли </a:t>
            </a:r>
            <a:r>
              <a:rPr lang="ru-RU" sz="2400" dirty="0" err="1"/>
              <a:t>він</a:t>
            </a:r>
            <a:r>
              <a:rPr lang="ru-RU" sz="2400" dirty="0"/>
              <a:t> просто </a:t>
            </a:r>
            <a:r>
              <a:rPr lang="ru-RU" sz="2400" dirty="0" err="1"/>
              <a:t>перебивався</a:t>
            </a:r>
            <a:r>
              <a:rPr lang="ru-RU" sz="2400" dirty="0"/>
              <a:t> </a:t>
            </a:r>
            <a:r>
              <a:rPr lang="ru-RU" sz="2400" dirty="0" err="1"/>
              <a:t>навіть</a:t>
            </a:r>
            <a:r>
              <a:rPr lang="ru-RU" sz="2400" dirty="0"/>
              <a:t> не </a:t>
            </a:r>
            <a:r>
              <a:rPr lang="ru-RU" sz="2400" dirty="0" err="1"/>
              <a:t>випадковими</a:t>
            </a:r>
            <a:r>
              <a:rPr lang="ru-RU" sz="2400" dirty="0"/>
              <a:t> </a:t>
            </a:r>
            <a:r>
              <a:rPr lang="ru-RU" sz="2400" dirty="0" err="1"/>
              <a:t>заробітками</a:t>
            </a:r>
            <a:r>
              <a:rPr lang="ru-RU" sz="2400" dirty="0"/>
              <a:t>, а подачками, </a:t>
            </a:r>
            <a:r>
              <a:rPr lang="ru-RU" sz="2400" dirty="0" err="1"/>
              <a:t>якоюсь</a:t>
            </a:r>
            <a:r>
              <a:rPr lang="ru-RU" sz="2400" dirty="0"/>
              <a:t> </a:t>
            </a:r>
            <a:r>
              <a:rPr lang="ru-RU" sz="2400" dirty="0" err="1"/>
              <a:t>допомогою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своїх</a:t>
            </a:r>
            <a:r>
              <a:rPr lang="ru-RU" sz="2400" dirty="0"/>
              <a:t> </a:t>
            </a:r>
            <a:r>
              <a:rPr lang="ru-RU" sz="2400" dirty="0" err="1"/>
              <a:t>друзів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/>
              <a:t>І Лукаш став </a:t>
            </a:r>
            <a:r>
              <a:rPr lang="ru-RU" sz="2400" dirty="0" err="1"/>
              <a:t>своєрідним</a:t>
            </a:r>
            <a:r>
              <a:rPr lang="ru-RU" sz="2400" dirty="0"/>
              <a:t> </a:t>
            </a:r>
            <a:r>
              <a:rPr lang="ru-RU" sz="2400" dirty="0" err="1"/>
              <a:t>міським</a:t>
            </a:r>
            <a:r>
              <a:rPr lang="ru-RU" sz="2400" dirty="0"/>
              <a:t> </a:t>
            </a:r>
            <a:r>
              <a:rPr lang="ru-RU" sz="2400" dirty="0" err="1"/>
              <a:t>божевільним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ходив по </a:t>
            </a:r>
            <a:r>
              <a:rPr lang="ru-RU" sz="2400" dirty="0" err="1"/>
              <a:t>Києву</a:t>
            </a:r>
            <a:r>
              <a:rPr lang="ru-RU" sz="2400" dirty="0"/>
              <a:t> в спортивному </a:t>
            </a:r>
            <a:r>
              <a:rPr lang="ru-RU" sz="2400" dirty="0" err="1"/>
              <a:t>костюмі</a:t>
            </a:r>
            <a:r>
              <a:rPr lang="ru-RU" sz="2400" dirty="0"/>
              <a:t> і в </a:t>
            </a:r>
            <a:r>
              <a:rPr lang="ru-RU" sz="2400" dirty="0" err="1"/>
              <a:t>шапці</a:t>
            </a:r>
            <a:r>
              <a:rPr lang="ru-RU" sz="2400" dirty="0"/>
              <a:t> з помпончиком. По </a:t>
            </a:r>
            <a:r>
              <a:rPr lang="ru-RU" sz="2400" dirty="0" err="1"/>
              <a:t>суті</a:t>
            </a:r>
            <a:r>
              <a:rPr lang="ru-RU" sz="2400" dirty="0"/>
              <a:t>,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такий</a:t>
            </a:r>
            <a:r>
              <a:rPr lang="ru-RU" sz="2400" dirty="0"/>
              <a:t> </a:t>
            </a:r>
            <a:r>
              <a:rPr lang="ru-RU" sz="2400" dirty="0" err="1"/>
              <a:t>спосіб</a:t>
            </a:r>
            <a:r>
              <a:rPr lang="ru-RU" sz="2400" dirty="0"/>
              <a:t> </a:t>
            </a:r>
            <a:r>
              <a:rPr lang="ru-RU" sz="2400" dirty="0" err="1"/>
              <a:t>знущання</a:t>
            </a:r>
            <a:r>
              <a:rPr lang="ru-RU" sz="2400" dirty="0"/>
              <a:t> над системою, над </a:t>
            </a:r>
            <a:r>
              <a:rPr lang="ru-RU" sz="2400" dirty="0" err="1"/>
              <a:t>багатьма</a:t>
            </a:r>
            <a:r>
              <a:rPr lang="ru-RU" sz="2400" dirty="0"/>
              <a:t> </a:t>
            </a:r>
            <a:r>
              <a:rPr lang="ru-RU" sz="2400" dirty="0" err="1"/>
              <a:t>тими</a:t>
            </a:r>
            <a:r>
              <a:rPr lang="ru-RU" sz="2400" dirty="0"/>
              <a:t>, </a:t>
            </a:r>
            <a:r>
              <a:rPr lang="ru-RU" sz="2400" dirty="0" err="1"/>
              <a:t>хто</a:t>
            </a:r>
            <a:r>
              <a:rPr lang="ru-RU" sz="2400" dirty="0"/>
              <a:t>, в </a:t>
            </a:r>
            <a:r>
              <a:rPr lang="ru-RU" sz="2400" dirty="0" err="1"/>
              <a:t>більшості</a:t>
            </a:r>
            <a:r>
              <a:rPr lang="ru-RU" sz="2400" dirty="0"/>
              <a:t> </a:t>
            </a:r>
            <a:r>
              <a:rPr lang="ru-RU" sz="2400" dirty="0" err="1"/>
              <a:t>своїй</a:t>
            </a:r>
            <a:r>
              <a:rPr lang="ru-RU" sz="2400" dirty="0"/>
              <a:t>, </a:t>
            </a:r>
            <a:r>
              <a:rPr lang="ru-RU" sz="2400" dirty="0" err="1"/>
              <a:t>конформувався</a:t>
            </a:r>
            <a:r>
              <a:rPr lang="ru-RU" sz="2400" dirty="0"/>
              <a:t>, і за </a:t>
            </a:r>
            <a:r>
              <a:rPr lang="ru-RU" sz="2400" dirty="0" err="1"/>
              <a:t>винятком</a:t>
            </a:r>
            <a:r>
              <a:rPr lang="ru-RU" sz="2400" dirty="0"/>
              <a:t> тих, кого в 1960-х — на початку 1970-х </a:t>
            </a:r>
            <a:r>
              <a:rPr lang="ru-RU" sz="2400" dirty="0" err="1"/>
              <a:t>рр</a:t>
            </a:r>
            <a:r>
              <a:rPr lang="ru-RU" sz="2400" dirty="0"/>
              <a:t>. засудили і </a:t>
            </a:r>
            <a:r>
              <a:rPr lang="ru-RU" sz="2400" dirty="0" err="1"/>
              <a:t>відіслали</a:t>
            </a:r>
            <a:r>
              <a:rPr lang="ru-RU" sz="2400" dirty="0"/>
              <a:t> в </a:t>
            </a:r>
            <a:r>
              <a:rPr lang="ru-RU" sz="2400" dirty="0" err="1"/>
              <a:t>табори</a:t>
            </a:r>
            <a:r>
              <a:rPr lang="ru-RU" sz="24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95EB095-76EA-BA4A-83A3-E3C97A6740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5258" y="269736"/>
            <a:ext cx="2417142" cy="2417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2210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1418337" y="486191"/>
            <a:ext cx="678475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Але для </a:t>
            </a:r>
            <a:r>
              <a:rPr lang="ru-RU" sz="2400" dirty="0" err="1"/>
              <a:t>нього</a:t>
            </a:r>
            <a:r>
              <a:rPr lang="ru-RU" sz="2400" dirty="0"/>
              <a:t>, з одного боку,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такий</a:t>
            </a:r>
            <a:r>
              <a:rPr lang="ru-RU" sz="2400" dirty="0"/>
              <a:t> </a:t>
            </a:r>
            <a:r>
              <a:rPr lang="ru-RU" sz="2400" dirty="0" err="1"/>
              <a:t>спосіб</a:t>
            </a:r>
            <a:r>
              <a:rPr lang="ru-RU" sz="2400" dirty="0"/>
              <a:t> </a:t>
            </a:r>
            <a:r>
              <a:rPr lang="ru-RU" sz="2400" dirty="0" err="1"/>
              <a:t>знущання</a:t>
            </a:r>
            <a:r>
              <a:rPr lang="ru-RU" sz="2400" dirty="0"/>
              <a:t> над системою, </a:t>
            </a:r>
            <a:r>
              <a:rPr lang="ru-RU" sz="2400" dirty="0" err="1"/>
              <a:t>байдуже</a:t>
            </a:r>
            <a:r>
              <a:rPr lang="ru-RU" sz="2400" dirty="0"/>
              <a:t>, </a:t>
            </a:r>
            <a:r>
              <a:rPr lang="ru-RU" sz="2400" dirty="0" err="1"/>
              <a:t>помічають</a:t>
            </a:r>
            <a:r>
              <a:rPr lang="ru-RU" sz="2400" dirty="0"/>
              <a:t> вони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не </a:t>
            </a:r>
            <a:r>
              <a:rPr lang="ru-RU" sz="2400" dirty="0" err="1"/>
              <a:t>помічають</a:t>
            </a:r>
            <a:r>
              <a:rPr lang="ru-RU" sz="2400" dirty="0"/>
              <a:t>, </a:t>
            </a:r>
            <a:r>
              <a:rPr lang="ru-RU" sz="2400" dirty="0" err="1"/>
              <a:t>докір</a:t>
            </a:r>
            <a:r>
              <a:rPr lang="ru-RU" sz="2400" dirty="0"/>
              <a:t> </a:t>
            </a:r>
            <a:r>
              <a:rPr lang="ru-RU" sz="2400" dirty="0" err="1"/>
              <a:t>тим</a:t>
            </a:r>
            <a:r>
              <a:rPr lang="ru-RU" sz="2400" dirty="0"/>
              <a:t>, </a:t>
            </a:r>
            <a:r>
              <a:rPr lang="ru-RU" sz="2400" dirty="0" err="1"/>
              <a:t>хто</a:t>
            </a:r>
            <a:r>
              <a:rPr lang="ru-RU" sz="2400" dirty="0"/>
              <a:t> </a:t>
            </a:r>
            <a:r>
              <a:rPr lang="ru-RU" sz="2400" dirty="0" err="1"/>
              <a:t>залишався</a:t>
            </a:r>
            <a:r>
              <a:rPr lang="ru-RU" sz="2400" dirty="0"/>
              <a:t> в </a:t>
            </a:r>
            <a:r>
              <a:rPr lang="ru-RU" sz="2400" dirty="0" err="1"/>
              <a:t>більших</a:t>
            </a:r>
            <a:r>
              <a:rPr lang="ru-RU" sz="2400" dirty="0"/>
              <a:t> </a:t>
            </a:r>
            <a:r>
              <a:rPr lang="ru-RU" sz="2400" dirty="0" err="1"/>
              <a:t>стадіях</a:t>
            </a:r>
            <a:r>
              <a:rPr lang="ru-RU" sz="2400" dirty="0"/>
              <a:t> </a:t>
            </a:r>
            <a:r>
              <a:rPr lang="ru-RU" sz="2400" dirty="0" err="1"/>
              <a:t>конформізму</a:t>
            </a:r>
            <a:r>
              <a:rPr lang="ru-RU" sz="2400" dirty="0"/>
              <a:t>. І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дієвий</a:t>
            </a:r>
            <a:r>
              <a:rPr lang="ru-RU" sz="2400" dirty="0"/>
              <a:t> метод </a:t>
            </a:r>
            <a:r>
              <a:rPr lang="ru-RU" sz="2400" dirty="0" err="1"/>
              <a:t>продовження</a:t>
            </a:r>
            <a:r>
              <a:rPr lang="ru-RU" sz="2400" dirty="0"/>
              <a:t> </a:t>
            </a:r>
            <a:r>
              <a:rPr lang="ru-RU" sz="2400" dirty="0" err="1"/>
              <a:t>вживання</a:t>
            </a:r>
            <a:r>
              <a:rPr lang="ru-RU" sz="2400" dirty="0"/>
              <a:t> в текст, </a:t>
            </a:r>
            <a:r>
              <a:rPr lang="ru-RU" sz="2400" dirty="0" err="1"/>
              <a:t>бо</a:t>
            </a:r>
            <a:r>
              <a:rPr lang="ru-RU" sz="2400" dirty="0"/>
              <a:t> для себе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донкіхотом</a:t>
            </a:r>
            <a:r>
              <a:rPr lang="ru-RU" sz="2400" dirty="0"/>
              <a:t> </a:t>
            </a:r>
            <a:r>
              <a:rPr lang="ru-RU" sz="2400" dirty="0" err="1"/>
              <a:t>стовідсотково</a:t>
            </a:r>
            <a:r>
              <a:rPr lang="ru-RU" sz="2400" dirty="0"/>
              <a:t>. Ось </a:t>
            </a:r>
            <a:r>
              <a:rPr lang="ru-RU" sz="2400" dirty="0" err="1"/>
              <a:t>він</a:t>
            </a:r>
            <a:r>
              <a:rPr lang="ru-RU" sz="2400" dirty="0"/>
              <a:t>, </a:t>
            </a:r>
            <a:r>
              <a:rPr lang="ru-RU" sz="2400" dirty="0" err="1"/>
              <a:t>останній</a:t>
            </a:r>
            <a:r>
              <a:rPr lang="ru-RU" sz="2400" dirty="0"/>
              <a:t> </a:t>
            </a:r>
            <a:r>
              <a:rPr lang="ru-RU" sz="2400" dirty="0" err="1"/>
              <a:t>божевільний</a:t>
            </a:r>
            <a:r>
              <a:rPr lang="ru-RU" sz="2400" dirty="0"/>
              <a:t> </a:t>
            </a:r>
            <a:r>
              <a:rPr lang="ru-RU" sz="2400" dirty="0" err="1"/>
              <a:t>лицар</a:t>
            </a:r>
            <a:r>
              <a:rPr lang="ru-RU" sz="2400" dirty="0"/>
              <a:t>, </a:t>
            </a:r>
            <a:r>
              <a:rPr lang="ru-RU" sz="2400" dirty="0" err="1"/>
              <a:t>якого</a:t>
            </a:r>
            <a:r>
              <a:rPr lang="ru-RU" sz="2400" dirty="0"/>
              <a:t> </a:t>
            </a:r>
            <a:r>
              <a:rPr lang="ru-RU" sz="2400" dirty="0" err="1"/>
              <a:t>ніхто</a:t>
            </a:r>
            <a:r>
              <a:rPr lang="ru-RU" sz="2400" dirty="0"/>
              <a:t> не </a:t>
            </a:r>
            <a:r>
              <a:rPr lang="ru-RU" sz="2400" dirty="0" err="1"/>
              <a:t>розуміє</a:t>
            </a:r>
            <a:r>
              <a:rPr lang="ru-RU" sz="2400" dirty="0"/>
              <a:t>, а </a:t>
            </a:r>
            <a:r>
              <a:rPr lang="ru-RU" sz="2400" dirty="0" err="1"/>
              <a:t>він</a:t>
            </a:r>
            <a:r>
              <a:rPr lang="ru-RU" sz="2400" dirty="0"/>
              <a:t> ходить </a:t>
            </a:r>
            <a:r>
              <a:rPr lang="ru-RU" sz="2400" dirty="0" err="1"/>
              <a:t>Києвом</a:t>
            </a:r>
            <a:r>
              <a:rPr lang="ru-RU" sz="2400" dirty="0"/>
              <a:t> у </a:t>
            </a:r>
            <a:r>
              <a:rPr lang="ru-RU" sz="2400" dirty="0" err="1"/>
              <a:t>цій</a:t>
            </a:r>
            <a:r>
              <a:rPr lang="ru-RU" sz="2400" dirty="0"/>
              <a:t> </a:t>
            </a:r>
            <a:r>
              <a:rPr lang="ru-RU" sz="2400" dirty="0" err="1"/>
              <a:t>дивовижній</a:t>
            </a:r>
            <a:r>
              <a:rPr lang="ru-RU" sz="2400" dirty="0"/>
              <a:t> </a:t>
            </a:r>
            <a:r>
              <a:rPr lang="ru-RU" sz="2400" dirty="0" err="1"/>
              <a:t>шапочці</a:t>
            </a:r>
            <a:r>
              <a:rPr lang="ru-RU" sz="2400" dirty="0"/>
              <a:t> і </a:t>
            </a:r>
            <a:r>
              <a:rPr lang="ru-RU" sz="2400" dirty="0" err="1"/>
              <a:t>грає</a:t>
            </a:r>
            <a:r>
              <a:rPr lang="ru-RU" sz="2400" dirty="0"/>
              <a:t> в </a:t>
            </a:r>
            <a:r>
              <a:rPr lang="ru-RU" sz="2400" dirty="0" err="1"/>
              <a:t>доміно</a:t>
            </a:r>
            <a:r>
              <a:rPr lang="ru-RU" sz="2400" dirty="0"/>
              <a:t> </a:t>
            </a:r>
            <a:r>
              <a:rPr lang="ru-RU" sz="2400" dirty="0" err="1"/>
              <a:t>чи</a:t>
            </a:r>
            <a:r>
              <a:rPr lang="ru-RU" sz="2400" dirty="0"/>
              <a:t> </a:t>
            </a:r>
            <a:r>
              <a:rPr lang="ru-RU" sz="2400" dirty="0" err="1"/>
              <a:t>вдається</a:t>
            </a:r>
            <a:r>
              <a:rPr lang="ru-RU" sz="2400" dirty="0"/>
              <a:t> </a:t>
            </a:r>
            <a:r>
              <a:rPr lang="ru-RU" sz="2400" dirty="0" err="1"/>
              <a:t>ще</a:t>
            </a:r>
            <a:r>
              <a:rPr lang="ru-RU" sz="2400" dirty="0"/>
              <a:t> до </a:t>
            </a:r>
            <a:r>
              <a:rPr lang="ru-RU" sz="2400" dirty="0" err="1"/>
              <a:t>якихось</a:t>
            </a:r>
            <a:r>
              <a:rPr lang="ru-RU" sz="2400" dirty="0"/>
              <a:t> речей. </a:t>
            </a:r>
            <a:r>
              <a:rPr lang="ru-RU" sz="2400" dirty="0" err="1"/>
              <a:t>Кочур</a:t>
            </a:r>
            <a:r>
              <a:rPr lang="ru-RU" sz="2400" dirty="0"/>
              <a:t> </a:t>
            </a:r>
            <a:r>
              <a:rPr lang="ru-RU" sz="2400" dirty="0" err="1"/>
              <a:t>йому</a:t>
            </a:r>
            <a:r>
              <a:rPr lang="ru-RU" sz="2400" dirty="0"/>
              <a:t> казав: «</a:t>
            </a:r>
            <a:r>
              <a:rPr lang="ru-RU" sz="2400" dirty="0" err="1"/>
              <a:t>Чого</a:t>
            </a:r>
            <a:r>
              <a:rPr lang="ru-RU" sz="2400" dirty="0"/>
              <a:t> </a:t>
            </a:r>
            <a:r>
              <a:rPr lang="ru-RU" sz="2400" dirty="0" err="1"/>
              <a:t>ти</a:t>
            </a:r>
            <a:r>
              <a:rPr lang="ru-RU" sz="2400" dirty="0"/>
              <a:t> </a:t>
            </a:r>
            <a:r>
              <a:rPr lang="ru-RU" sz="2400" dirty="0" err="1"/>
              <a:t>граєш</a:t>
            </a:r>
            <a:r>
              <a:rPr lang="ru-RU" sz="2400" dirty="0"/>
              <a:t> на </a:t>
            </a:r>
            <a:r>
              <a:rPr lang="ru-RU" sz="2400" dirty="0" err="1"/>
              <a:t>гроші</a:t>
            </a:r>
            <a:r>
              <a:rPr lang="ru-RU" sz="2400" dirty="0"/>
              <a:t> в шахи і в </a:t>
            </a:r>
            <a:r>
              <a:rPr lang="ru-RU" sz="2400" dirty="0" err="1"/>
              <a:t>доміно</a:t>
            </a:r>
            <a:r>
              <a:rPr lang="ru-RU" sz="2400" dirty="0"/>
              <a:t> в парку </a:t>
            </a:r>
            <a:r>
              <a:rPr lang="ru-RU" sz="2400" dirty="0" err="1"/>
              <a:t>Шевченка</a:t>
            </a:r>
            <a:r>
              <a:rPr lang="ru-RU" sz="2400" dirty="0"/>
              <a:t>? </a:t>
            </a:r>
            <a:r>
              <a:rPr lang="ru-RU" sz="2400" dirty="0" err="1"/>
              <a:t>Ти</a:t>
            </a:r>
            <a:r>
              <a:rPr lang="ru-RU" sz="2400" dirty="0"/>
              <a:t> ж </a:t>
            </a:r>
            <a:r>
              <a:rPr lang="ru-RU" sz="2400" dirty="0" err="1"/>
              <a:t>знаєш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там все </a:t>
            </a:r>
            <a:r>
              <a:rPr lang="ru-RU" sz="2400" dirty="0" err="1"/>
              <a:t>кегебісти</a:t>
            </a:r>
            <a:r>
              <a:rPr lang="ru-RU" sz="2400" dirty="0"/>
              <a:t> </a:t>
            </a:r>
            <a:r>
              <a:rPr lang="ru-RU" sz="2400" dirty="0" err="1"/>
              <a:t>сидять</a:t>
            </a:r>
            <a:r>
              <a:rPr lang="ru-RU" sz="2400" dirty="0"/>
              <a:t>», а Лукаш </a:t>
            </a:r>
            <a:r>
              <a:rPr lang="ru-RU" sz="2400" dirty="0" err="1"/>
              <a:t>йому</a:t>
            </a:r>
            <a:r>
              <a:rPr lang="ru-RU" sz="2400" dirty="0"/>
              <a:t> </a:t>
            </a:r>
            <a:r>
              <a:rPr lang="ru-RU" sz="2400" dirty="0" err="1"/>
              <a:t>відповідав</a:t>
            </a:r>
            <a:r>
              <a:rPr lang="ru-RU" sz="2400" dirty="0"/>
              <a:t>: «Так я в них </a:t>
            </a:r>
            <a:r>
              <a:rPr lang="ru-RU" sz="2400" dirty="0" err="1"/>
              <a:t>народних</a:t>
            </a:r>
            <a:r>
              <a:rPr lang="ru-RU" sz="2400" dirty="0"/>
              <a:t> грошей </a:t>
            </a:r>
            <a:r>
              <a:rPr lang="ru-RU" sz="2400" dirty="0" err="1"/>
              <a:t>трошки</a:t>
            </a:r>
            <a:r>
              <a:rPr lang="ru-RU" sz="2400" dirty="0"/>
              <a:t> </a:t>
            </a:r>
            <a:r>
              <a:rPr lang="ru-RU" sz="2400" dirty="0" err="1"/>
              <a:t>відіграю</a:t>
            </a:r>
            <a:r>
              <a:rPr lang="ru-RU" sz="2400" dirty="0"/>
              <a:t>». От, </a:t>
            </a:r>
            <a:r>
              <a:rPr lang="ru-RU" sz="2400" dirty="0" err="1"/>
              <a:t>він</a:t>
            </a:r>
            <a:r>
              <a:rPr lang="ru-RU" sz="2400" dirty="0"/>
              <a:t> з </a:t>
            </a:r>
            <a:r>
              <a:rPr lang="ru-RU" sz="2400" dirty="0" err="1"/>
              <a:t>цього</a:t>
            </a:r>
            <a:r>
              <a:rPr lang="ru-RU" sz="2400" dirty="0"/>
              <a:t> </a:t>
            </a:r>
            <a:r>
              <a:rPr lang="ru-RU" sz="2400" dirty="0" err="1"/>
              <a:t>трохи</a:t>
            </a:r>
            <a:r>
              <a:rPr lang="ru-RU" sz="2400" dirty="0"/>
              <a:t> й жив.</a:t>
            </a:r>
          </a:p>
          <a:p>
            <a:pPr algn="just"/>
            <a:endParaRPr lang="ru-RU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A58B463D-0673-E146-BC83-AB0A6ACFAA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3334" y="1152111"/>
            <a:ext cx="3039891" cy="4042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843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latin typeface="+mn-lt"/>
              </a:rPr>
              <a:t>Метод Лукаша</a:t>
            </a:r>
          </a:p>
        </p:txBody>
      </p:sp>
      <p:sp>
        <p:nvSpPr>
          <p:cNvPr id="4" name="Прямокутник 3"/>
          <p:cNvSpPr/>
          <p:nvPr/>
        </p:nvSpPr>
        <p:spPr>
          <a:xfrm>
            <a:off x="4882530" y="1949763"/>
            <a:ext cx="6958566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err="1"/>
              <a:t>Отже</a:t>
            </a:r>
            <a:r>
              <a:rPr lang="ru-RU" sz="2200" dirty="0"/>
              <a:t>, три </a:t>
            </a:r>
            <a:r>
              <a:rPr lang="ru-RU" sz="2200" dirty="0" err="1"/>
              <a:t>тенденції</a:t>
            </a:r>
            <a:r>
              <a:rPr lang="ru-RU" sz="2200" dirty="0"/>
              <a:t>, </a:t>
            </a:r>
            <a:r>
              <a:rPr lang="ru-RU" sz="2200" dirty="0" err="1"/>
              <a:t>які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</a:t>
            </a:r>
            <a:r>
              <a:rPr lang="ru-RU" sz="2200" dirty="0" err="1"/>
              <a:t>собі</a:t>
            </a:r>
            <a:r>
              <a:rPr lang="ru-RU" sz="2200" dirty="0"/>
              <a:t> </a:t>
            </a:r>
            <a:r>
              <a:rPr lang="ru-RU" sz="2200" dirty="0" err="1"/>
              <a:t>дозволяє</a:t>
            </a:r>
            <a:r>
              <a:rPr lang="ru-RU" sz="2200" dirty="0"/>
              <a:t>. </a:t>
            </a:r>
            <a:r>
              <a:rPr lang="ru-RU" sz="2200" dirty="0" err="1"/>
              <a:t>Архаїзація</a:t>
            </a:r>
            <a:r>
              <a:rPr lang="ru-RU" sz="2200" dirty="0"/>
              <a:t> тексту там, де вона не </a:t>
            </a:r>
            <a:r>
              <a:rPr lang="ru-RU" sz="2200" dirty="0" err="1"/>
              <a:t>присутня</a:t>
            </a:r>
            <a:r>
              <a:rPr lang="ru-RU" sz="2200" dirty="0"/>
              <a:t> в самому </a:t>
            </a:r>
            <a:r>
              <a:rPr lang="ru-RU" sz="2200" dirty="0" err="1"/>
              <a:t>оригіналі</a:t>
            </a:r>
            <a:r>
              <a:rPr lang="ru-RU" sz="2200" dirty="0"/>
              <a:t>. </a:t>
            </a:r>
            <a:r>
              <a:rPr lang="ru-RU" sz="2200" dirty="0" err="1"/>
              <a:t>Тобто</a:t>
            </a:r>
            <a:r>
              <a:rPr lang="ru-RU" sz="2200" dirty="0"/>
              <a:t> Сервантес не </a:t>
            </a:r>
            <a:r>
              <a:rPr lang="ru-RU" sz="2200" dirty="0" err="1"/>
              <a:t>пише</a:t>
            </a:r>
            <a:r>
              <a:rPr lang="ru-RU" sz="2200" dirty="0"/>
              <a:t> </a:t>
            </a:r>
            <a:r>
              <a:rPr lang="ru-RU" sz="2200" dirty="0" err="1"/>
              <a:t>якоюсь</a:t>
            </a:r>
            <a:r>
              <a:rPr lang="ru-RU" sz="2200" dirty="0"/>
              <a:t> </a:t>
            </a:r>
            <a:r>
              <a:rPr lang="ru-RU" sz="2200" dirty="0" err="1"/>
              <a:t>специфічною</a:t>
            </a:r>
            <a:r>
              <a:rPr lang="ru-RU" sz="2200" dirty="0"/>
              <a:t> </a:t>
            </a:r>
            <a:r>
              <a:rPr lang="ru-RU" sz="2200" dirty="0" err="1"/>
              <a:t>архаїчною</a:t>
            </a:r>
            <a:r>
              <a:rPr lang="ru-RU" sz="2200" dirty="0"/>
              <a:t> </a:t>
            </a:r>
            <a:r>
              <a:rPr lang="ru-RU" sz="2200" dirty="0" err="1"/>
              <a:t>мовою</a:t>
            </a:r>
            <a:r>
              <a:rPr lang="ru-RU" sz="2200" dirty="0"/>
              <a:t>, але в </a:t>
            </a:r>
            <a:r>
              <a:rPr lang="ru-RU" sz="2200" dirty="0" err="1"/>
              <a:t>перспективі</a:t>
            </a:r>
            <a:r>
              <a:rPr lang="ru-RU" sz="2200" dirty="0"/>
              <a:t> Лукаша «Дон </a:t>
            </a:r>
            <a:r>
              <a:rPr lang="ru-RU" sz="2200" dirty="0" err="1"/>
              <a:t>Кіхот</a:t>
            </a:r>
            <a:r>
              <a:rPr lang="ru-RU" sz="2200" dirty="0"/>
              <a:t>» —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дуже</a:t>
            </a:r>
            <a:r>
              <a:rPr lang="ru-RU" sz="2200" dirty="0"/>
              <a:t> </a:t>
            </a:r>
            <a:r>
              <a:rPr lang="ru-RU" sz="2200" dirty="0" err="1"/>
              <a:t>давня</a:t>
            </a:r>
            <a:r>
              <a:rPr lang="ru-RU" sz="2200" dirty="0"/>
              <a:t> книжка. </a:t>
            </a:r>
            <a:r>
              <a:rPr lang="ru-RU" sz="2200" dirty="0" err="1"/>
              <a:t>Відповідно</a:t>
            </a:r>
            <a:r>
              <a:rPr lang="ru-RU" sz="2200" dirty="0"/>
              <a:t>, вона повинна </a:t>
            </a:r>
            <a:r>
              <a:rPr lang="ru-RU" sz="2200" dirty="0" err="1"/>
              <a:t>мати</a:t>
            </a:r>
            <a:r>
              <a:rPr lang="ru-RU" sz="2200" dirty="0"/>
              <a:t> </a:t>
            </a:r>
            <a:r>
              <a:rPr lang="ru-RU" sz="2200" dirty="0" err="1"/>
              <a:t>певну</a:t>
            </a:r>
            <a:r>
              <a:rPr lang="ru-RU" sz="2200" dirty="0"/>
              <a:t> ауру </a:t>
            </a:r>
            <a:r>
              <a:rPr lang="ru-RU" sz="2200" dirty="0" err="1"/>
              <a:t>архаїки</a:t>
            </a:r>
            <a:r>
              <a:rPr lang="ru-RU" sz="2200" dirty="0"/>
              <a:t>. І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він</a:t>
            </a:r>
            <a:r>
              <a:rPr lang="ru-RU" sz="2200" dirty="0"/>
              <a:t> однозначно </a:t>
            </a:r>
            <a:r>
              <a:rPr lang="ru-RU" sz="2200" dirty="0" err="1"/>
              <a:t>робить</a:t>
            </a:r>
            <a:r>
              <a:rPr lang="ru-RU" sz="2200" dirty="0"/>
              <a:t> там, де </a:t>
            </a:r>
            <a:r>
              <a:rPr lang="ru-RU" sz="2200" dirty="0" err="1"/>
              <a:t>інші</a:t>
            </a:r>
            <a:r>
              <a:rPr lang="ru-RU" sz="2200" dirty="0"/>
              <a:t> </a:t>
            </a:r>
            <a:r>
              <a:rPr lang="ru-RU" sz="2200" dirty="0" err="1"/>
              <a:t>перекладачі</a:t>
            </a:r>
            <a:r>
              <a:rPr lang="ru-RU" sz="2200" dirty="0"/>
              <a:t> не </a:t>
            </a:r>
            <a:r>
              <a:rPr lang="ru-RU" sz="2200" dirty="0" err="1"/>
              <a:t>роблять</a:t>
            </a:r>
            <a:r>
              <a:rPr lang="ru-RU" sz="2200" dirty="0"/>
              <a:t>. </a:t>
            </a:r>
            <a:r>
              <a:rPr lang="ru-RU" sz="2200" dirty="0" err="1"/>
              <a:t>Наприклад</a:t>
            </a:r>
            <a:r>
              <a:rPr lang="ru-RU" sz="2200" dirty="0"/>
              <a:t>, </a:t>
            </a:r>
            <a:r>
              <a:rPr lang="ru-RU" sz="2200" dirty="0" err="1"/>
              <a:t>Любімов</a:t>
            </a:r>
            <a:r>
              <a:rPr lang="ru-RU" sz="2200" dirty="0"/>
              <a:t> не </a:t>
            </a:r>
            <a:r>
              <a:rPr lang="ru-RU" sz="2200" dirty="0" err="1"/>
              <a:t>робить</a:t>
            </a:r>
            <a:r>
              <a:rPr lang="ru-RU" sz="2200" dirty="0"/>
              <a:t>. </a:t>
            </a:r>
            <a:r>
              <a:rPr lang="ru-RU" sz="2200" dirty="0" err="1"/>
              <a:t>Далі</a:t>
            </a:r>
            <a:r>
              <a:rPr lang="ru-RU" sz="2200" dirty="0"/>
              <a:t> </a:t>
            </a:r>
            <a:r>
              <a:rPr lang="ru-RU" sz="2200" dirty="0" err="1"/>
              <a:t>адаптація</a:t>
            </a:r>
            <a:r>
              <a:rPr lang="ru-RU" sz="2200" dirty="0"/>
              <a:t>. І </a:t>
            </a:r>
            <a:r>
              <a:rPr lang="ru-RU" sz="2200" dirty="0" err="1"/>
              <a:t>якщо</a:t>
            </a:r>
            <a:r>
              <a:rPr lang="ru-RU" sz="2200" dirty="0"/>
              <a:t> я </a:t>
            </a:r>
            <a:r>
              <a:rPr lang="ru-RU" sz="2200" dirty="0" err="1"/>
              <a:t>виступаю</a:t>
            </a:r>
            <a:r>
              <a:rPr lang="ru-RU" sz="2200" dirty="0"/>
              <a:t> за </a:t>
            </a:r>
            <a:r>
              <a:rPr lang="ru-RU" sz="2200" dirty="0" err="1"/>
              <a:t>архаїзацію</a:t>
            </a:r>
            <a:r>
              <a:rPr lang="ru-RU" sz="2200" dirty="0"/>
              <a:t> і </a:t>
            </a:r>
            <a:r>
              <a:rPr lang="ru-RU" sz="2200" dirty="0" err="1"/>
              <a:t>бурлескізацію</a:t>
            </a:r>
            <a:r>
              <a:rPr lang="ru-RU" sz="2200" dirty="0"/>
              <a:t> (</a:t>
            </a:r>
            <a:r>
              <a:rPr lang="ru-RU" sz="2200" dirty="0" err="1"/>
              <a:t>оскільки</a:t>
            </a:r>
            <a:r>
              <a:rPr lang="ru-RU" sz="2200" dirty="0"/>
              <a:t> текст </a:t>
            </a:r>
            <a:r>
              <a:rPr lang="ru-RU" sz="2200" dirty="0" err="1"/>
              <a:t>має</a:t>
            </a:r>
            <a:r>
              <a:rPr lang="ru-RU" sz="2200" dirty="0"/>
              <a:t> бути веселий, «Дон </a:t>
            </a:r>
            <a:r>
              <a:rPr lang="ru-RU" sz="2200" dirty="0" err="1"/>
              <a:t>Кіхот</a:t>
            </a:r>
            <a:r>
              <a:rPr lang="ru-RU" sz="2200" dirty="0"/>
              <a:t>» —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пародія</a:t>
            </a:r>
            <a:r>
              <a:rPr lang="ru-RU" sz="2200" dirty="0"/>
              <a:t>), то у </a:t>
            </a:r>
            <a:r>
              <a:rPr lang="ru-RU" sz="2200" dirty="0" err="1"/>
              <a:t>випадку</a:t>
            </a:r>
            <a:r>
              <a:rPr lang="ru-RU" sz="2200" dirty="0"/>
              <a:t> з </a:t>
            </a:r>
            <a:r>
              <a:rPr lang="ru-RU" sz="2200" dirty="0" err="1"/>
              <a:t>адаптацією</a:t>
            </a:r>
            <a:r>
              <a:rPr lang="ru-RU" sz="2200" dirty="0"/>
              <a:t>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прийняти</a:t>
            </a:r>
            <a:r>
              <a:rPr lang="ru-RU" sz="2200" dirty="0"/>
              <a:t> </a:t>
            </a:r>
            <a:r>
              <a:rPr lang="ru-RU" sz="2200" dirty="0" err="1"/>
              <a:t>трохи</a:t>
            </a:r>
            <a:r>
              <a:rPr lang="ru-RU" sz="2200" dirty="0"/>
              <a:t> </a:t>
            </a:r>
            <a:r>
              <a:rPr lang="ru-RU" sz="2200" dirty="0" err="1"/>
              <a:t>складніше</a:t>
            </a:r>
            <a:r>
              <a:rPr lang="ru-RU" sz="2200" dirty="0"/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17853311-ACE4-6246-A8BA-53C3821DA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904" y="1949763"/>
            <a:ext cx="4294559" cy="2958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11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4623" y="370114"/>
            <a:ext cx="10474234" cy="910046"/>
          </a:xfrm>
        </p:spPr>
        <p:txBody>
          <a:bodyPr/>
          <a:lstStyle/>
          <a:p>
            <a:r>
              <a:rPr lang="ru-RU" b="1" dirty="0" err="1">
                <a:latin typeface="+mn-lt"/>
              </a:rPr>
              <a:t>Немає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що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їсти</a:t>
            </a:r>
            <a:r>
              <a:rPr lang="ru-RU" b="1" dirty="0">
                <a:latin typeface="+mn-lt"/>
              </a:rPr>
              <a:t>, почну </a:t>
            </a:r>
            <a:r>
              <a:rPr lang="ru-RU" b="1" dirty="0" err="1">
                <a:latin typeface="+mn-lt"/>
              </a:rPr>
              <a:t>вчити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нову</a:t>
            </a:r>
            <a:r>
              <a:rPr lang="ru-RU" b="1" dirty="0">
                <a:latin typeface="+mn-lt"/>
              </a:rPr>
              <a:t> </a:t>
            </a:r>
            <a:r>
              <a:rPr lang="ru-RU" b="1" dirty="0" err="1">
                <a:latin typeface="+mn-lt"/>
              </a:rPr>
              <a:t>мову</a:t>
            </a:r>
            <a:endParaRPr lang="ru-RU" b="1" dirty="0">
              <a:latin typeface="+mn-lt"/>
            </a:endParaRPr>
          </a:p>
        </p:txBody>
      </p:sp>
      <p:sp>
        <p:nvSpPr>
          <p:cNvPr id="3" name="Прямокутник 2"/>
          <p:cNvSpPr/>
          <p:nvPr/>
        </p:nvSpPr>
        <p:spPr>
          <a:xfrm>
            <a:off x="3048000" y="1745626"/>
            <a:ext cx="8940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/>
              <a:t>Вміння</a:t>
            </a:r>
            <a:r>
              <a:rPr lang="ru-RU" sz="2400" dirty="0"/>
              <a:t> Лукаша </a:t>
            </a:r>
            <a:r>
              <a:rPr lang="ru-RU" sz="2400" dirty="0" err="1"/>
              <a:t>лавірувати</a:t>
            </a:r>
            <a:r>
              <a:rPr lang="ru-RU" sz="2400" dirty="0"/>
              <a:t> </a:t>
            </a:r>
            <a:r>
              <a:rPr lang="ru-RU" sz="2400" dirty="0" err="1"/>
              <a:t>між</a:t>
            </a:r>
            <a:r>
              <a:rPr lang="ru-RU" sz="2400" dirty="0"/>
              <a:t> рядками тексту </a:t>
            </a:r>
            <a:r>
              <a:rPr lang="ru-RU" sz="2400" dirty="0" err="1"/>
              <a:t>справді</a:t>
            </a:r>
            <a:r>
              <a:rPr lang="ru-RU" sz="2400" dirty="0"/>
              <a:t> </a:t>
            </a:r>
            <a:r>
              <a:rPr lang="ru-RU" sz="2400" dirty="0" err="1"/>
              <a:t>феноменальне</a:t>
            </a:r>
            <a:r>
              <a:rPr lang="ru-RU" sz="2400" dirty="0"/>
              <a:t>.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називають</a:t>
            </a:r>
            <a:r>
              <a:rPr lang="ru-RU" sz="2400" dirty="0"/>
              <a:t> Моцартом </a:t>
            </a:r>
            <a:r>
              <a:rPr lang="ru-RU" sz="2400" dirty="0" err="1"/>
              <a:t>українського</a:t>
            </a:r>
            <a:r>
              <a:rPr lang="ru-RU" sz="2400" dirty="0"/>
              <a:t> перекладу. </a:t>
            </a:r>
            <a:r>
              <a:rPr lang="ru-RU" sz="2400" dirty="0" err="1"/>
              <a:t>Він</a:t>
            </a:r>
            <a:r>
              <a:rPr lang="ru-RU" sz="2400" dirty="0"/>
              <a:t> легко </a:t>
            </a:r>
            <a:r>
              <a:rPr lang="ru-RU" sz="2400" dirty="0" err="1"/>
              <a:t>перекладав</a:t>
            </a:r>
            <a:r>
              <a:rPr lang="ru-RU" sz="2400" dirty="0"/>
              <a:t> з 18 </a:t>
            </a:r>
            <a:r>
              <a:rPr lang="ru-RU" sz="2400" dirty="0" err="1"/>
              <a:t>мов</a:t>
            </a:r>
            <a:r>
              <a:rPr lang="ru-RU" sz="2400" dirty="0"/>
              <a:t>, а </a:t>
            </a:r>
            <a:r>
              <a:rPr lang="ru-RU" sz="2400" dirty="0" err="1"/>
              <a:t>взагалі</a:t>
            </a:r>
            <a:r>
              <a:rPr lang="ru-RU" sz="2400" dirty="0"/>
              <a:t> знав 22. </a:t>
            </a:r>
            <a:r>
              <a:rPr lang="ru-RU" sz="2400" dirty="0" err="1"/>
              <a:t>Нещодавно</a:t>
            </a:r>
            <a:r>
              <a:rPr lang="ru-RU" sz="2400" dirty="0"/>
              <a:t> </a:t>
            </a:r>
            <a:r>
              <a:rPr lang="ru-RU" sz="2400" dirty="0" err="1"/>
              <a:t>вийшла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хороша книжка «</a:t>
            </a:r>
            <a:r>
              <a:rPr lang="ru-RU" sz="2400" dirty="0" err="1"/>
              <a:t>Під</a:t>
            </a:r>
            <a:r>
              <a:rPr lang="ru-RU" sz="2400" dirty="0"/>
              <a:t> </a:t>
            </a:r>
            <a:r>
              <a:rPr lang="ru-RU" sz="2400" dirty="0" err="1"/>
              <a:t>зіркою</a:t>
            </a:r>
            <a:r>
              <a:rPr lang="ru-RU" sz="2400" dirty="0"/>
              <a:t> Лукаша».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остання</a:t>
            </a:r>
            <a:r>
              <a:rPr lang="ru-RU" sz="2400" dirty="0"/>
              <a:t> книжка </a:t>
            </a:r>
            <a:r>
              <a:rPr lang="ru-RU" sz="2400" dirty="0" err="1"/>
              <a:t>спогадів</a:t>
            </a:r>
            <a:r>
              <a:rPr lang="ru-RU" sz="2400" dirty="0"/>
              <a:t> Богдана </a:t>
            </a:r>
            <a:r>
              <a:rPr lang="ru-RU" sz="2400" dirty="0" err="1"/>
              <a:t>Жолдака</a:t>
            </a:r>
            <a:r>
              <a:rPr lang="ru-RU" sz="2400" dirty="0"/>
              <a:t>. Там є </a:t>
            </a:r>
            <a:r>
              <a:rPr lang="ru-RU" sz="2400" dirty="0" err="1"/>
              <a:t>багато</a:t>
            </a:r>
            <a:r>
              <a:rPr lang="ru-RU" sz="2400" dirty="0"/>
              <a:t> </a:t>
            </a:r>
            <a:r>
              <a:rPr lang="ru-RU" sz="2400" dirty="0" err="1"/>
              <a:t>відомих</a:t>
            </a:r>
            <a:r>
              <a:rPr lang="ru-RU" sz="2400" dirty="0"/>
              <a:t> </a:t>
            </a:r>
            <a:r>
              <a:rPr lang="ru-RU" sz="2400" dirty="0" err="1"/>
              <a:t>біографічних</a:t>
            </a:r>
            <a:r>
              <a:rPr lang="ru-RU" sz="2400" dirty="0"/>
              <a:t> </a:t>
            </a:r>
            <a:r>
              <a:rPr lang="ru-RU" sz="2400" dirty="0" err="1"/>
              <a:t>фактів</a:t>
            </a:r>
            <a:r>
              <a:rPr lang="ru-RU" sz="2400" dirty="0"/>
              <a:t> про Лукаша і так само про всю </a:t>
            </a:r>
            <a:r>
              <a:rPr lang="ru-RU" sz="2400" dirty="0" err="1"/>
              <a:t>містерію</a:t>
            </a:r>
            <a:r>
              <a:rPr lang="ru-RU" sz="2400" dirty="0"/>
              <a:t> </a:t>
            </a:r>
            <a:r>
              <a:rPr lang="ru-RU" sz="2400" dirty="0" err="1"/>
              <a:t>довкола</a:t>
            </a:r>
            <a:r>
              <a:rPr lang="ru-RU" sz="2400" dirty="0"/>
              <a:t> </a:t>
            </a:r>
            <a:r>
              <a:rPr lang="ru-RU" sz="2400" dirty="0" err="1"/>
              <a:t>нього</a:t>
            </a:r>
            <a:r>
              <a:rPr lang="ru-RU" sz="2400" dirty="0"/>
              <a:t> і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пізніших</a:t>
            </a:r>
            <a:r>
              <a:rPr lang="ru-RU" sz="2400" dirty="0"/>
              <a:t> </a:t>
            </a:r>
            <a:r>
              <a:rPr lang="ru-RU" sz="2400" dirty="0" err="1"/>
              <a:t>років</a:t>
            </a:r>
            <a:r>
              <a:rPr lang="ru-RU" sz="2400" dirty="0"/>
              <a:t>. З 1973 року Лукаш </a:t>
            </a:r>
            <a:r>
              <a:rPr lang="ru-RU" sz="2400" dirty="0" err="1"/>
              <a:t>почувався</a:t>
            </a:r>
            <a:r>
              <a:rPr lang="ru-RU" sz="2400" dirty="0"/>
              <a:t> </a:t>
            </a:r>
            <a:r>
              <a:rPr lang="ru-RU" sz="2400" dirty="0" err="1"/>
              <a:t>дуже</a:t>
            </a:r>
            <a:r>
              <a:rPr lang="ru-RU" sz="2400" dirty="0"/>
              <a:t> </a:t>
            </a:r>
            <a:r>
              <a:rPr lang="ru-RU" sz="2400" dirty="0" err="1"/>
              <a:t>незатишно</a:t>
            </a:r>
            <a:r>
              <a:rPr lang="ru-RU" sz="2400" dirty="0"/>
              <a:t>. У 1979 </a:t>
            </a:r>
            <a:r>
              <a:rPr lang="ru-RU" sz="2400" dirty="0" err="1"/>
              <a:t>році</a:t>
            </a:r>
            <a:r>
              <a:rPr lang="ru-RU" sz="2400" dirty="0"/>
              <a:t> </a:t>
            </a:r>
            <a:r>
              <a:rPr lang="ru-RU" sz="2400" dirty="0" err="1"/>
              <a:t>його</a:t>
            </a:r>
            <a:r>
              <a:rPr lang="ru-RU" sz="2400" dirty="0"/>
              <a:t> </a:t>
            </a:r>
            <a:r>
              <a:rPr lang="ru-RU" sz="2400" dirty="0" err="1"/>
              <a:t>знову</a:t>
            </a:r>
            <a:r>
              <a:rPr lang="ru-RU" sz="2400" dirty="0"/>
              <a:t> почали </a:t>
            </a:r>
            <a:r>
              <a:rPr lang="ru-RU" sz="2400" dirty="0" err="1"/>
              <a:t>друкувати</a:t>
            </a:r>
            <a:r>
              <a:rPr lang="ru-RU" sz="2400" dirty="0"/>
              <a:t>, </a:t>
            </a:r>
            <a:r>
              <a:rPr lang="ru-RU" sz="2400" dirty="0" err="1"/>
              <a:t>тобто</a:t>
            </a:r>
            <a:r>
              <a:rPr lang="ru-RU" sz="2400" dirty="0"/>
              <a:t> </a:t>
            </a:r>
            <a:r>
              <a:rPr lang="ru-RU" sz="2400" dirty="0" err="1"/>
              <a:t>це</a:t>
            </a:r>
            <a:r>
              <a:rPr lang="ru-RU" sz="2400" dirty="0"/>
              <a:t> </a:t>
            </a:r>
            <a:r>
              <a:rPr lang="ru-RU" sz="2400" dirty="0" err="1"/>
              <a:t>шість</a:t>
            </a:r>
            <a:r>
              <a:rPr lang="ru-RU" sz="2400" dirty="0"/>
              <a:t> </a:t>
            </a:r>
            <a:r>
              <a:rPr lang="ru-RU" sz="2400" dirty="0" err="1"/>
              <a:t>років</a:t>
            </a:r>
            <a:r>
              <a:rPr lang="ru-RU" sz="2400" dirty="0"/>
              <a:t> паузи, </a:t>
            </a:r>
            <a:r>
              <a:rPr lang="ru-RU" sz="2400" dirty="0" err="1"/>
              <a:t>потім</a:t>
            </a:r>
            <a:r>
              <a:rPr lang="ru-RU" sz="2400" dirty="0"/>
              <a:t> </a:t>
            </a:r>
            <a:r>
              <a:rPr lang="ru-RU" sz="2400" dirty="0" err="1"/>
              <a:t>десь</a:t>
            </a:r>
            <a:r>
              <a:rPr lang="ru-RU" sz="2400" dirty="0"/>
              <a:t> </a:t>
            </a:r>
            <a:r>
              <a:rPr lang="ru-RU" sz="2400" dirty="0" err="1"/>
              <a:t>вже</a:t>
            </a:r>
            <a:r>
              <a:rPr lang="ru-RU" sz="2400" dirty="0"/>
              <a:t> </a:t>
            </a:r>
            <a:r>
              <a:rPr lang="ru-RU" sz="2400" dirty="0" err="1"/>
              <a:t>під</a:t>
            </a:r>
            <a:r>
              <a:rPr lang="ru-RU" sz="2400" dirty="0"/>
              <a:t> </a:t>
            </a:r>
            <a:r>
              <a:rPr lang="ru-RU" sz="2400" dirty="0" err="1"/>
              <a:t>кінець</a:t>
            </a:r>
            <a:r>
              <a:rPr lang="ru-RU" sz="2400" dirty="0"/>
              <a:t> 1980-х </a:t>
            </a:r>
            <a:r>
              <a:rPr lang="ru-RU" sz="2400" dirty="0" err="1"/>
              <a:t>його</a:t>
            </a:r>
            <a:r>
              <a:rPr lang="ru-RU" sz="2400" dirty="0"/>
              <a:t> поновили в </a:t>
            </a:r>
            <a:r>
              <a:rPr lang="ru-RU" sz="2400" dirty="0" err="1"/>
              <a:t>Спілці</a:t>
            </a:r>
            <a:r>
              <a:rPr lang="ru-RU" sz="2400" dirty="0"/>
              <a:t> </a:t>
            </a:r>
            <a:r>
              <a:rPr lang="ru-RU" sz="2400" dirty="0" err="1"/>
              <a:t>письменників</a:t>
            </a:r>
            <a:r>
              <a:rPr lang="ru-RU" sz="2400" dirty="0"/>
              <a:t>. Але </a:t>
            </a:r>
            <a:r>
              <a:rPr lang="ru-RU" sz="2400" dirty="0" err="1"/>
              <a:t>він</a:t>
            </a:r>
            <a:r>
              <a:rPr lang="ru-RU" sz="2400" dirty="0"/>
              <a:t> уже не </a:t>
            </a:r>
            <a:r>
              <a:rPr lang="ru-RU" sz="2400" dirty="0" err="1"/>
              <a:t>вийшов</a:t>
            </a:r>
            <a:r>
              <a:rPr lang="ru-RU" sz="2400" dirty="0"/>
              <a:t> з </a:t>
            </a:r>
            <a:r>
              <a:rPr lang="ru-RU" sz="2400" dirty="0" err="1"/>
              <a:t>цього</a:t>
            </a:r>
            <a:r>
              <a:rPr lang="ru-RU" sz="2400" dirty="0"/>
              <a:t> образу </a:t>
            </a:r>
            <a:r>
              <a:rPr lang="ru-RU" sz="2400" dirty="0" err="1"/>
              <a:t>донкіхота</a:t>
            </a:r>
            <a:r>
              <a:rPr lang="ru-RU" sz="2400" dirty="0"/>
              <a:t>. </a:t>
            </a:r>
            <a:r>
              <a:rPr lang="ru-RU" sz="2400" dirty="0" err="1"/>
              <a:t>Він</a:t>
            </a:r>
            <a:r>
              <a:rPr lang="ru-RU" sz="2400" dirty="0"/>
              <a:t> так і </a:t>
            </a:r>
            <a:r>
              <a:rPr lang="ru-RU" sz="2400" dirty="0" err="1"/>
              <a:t>залишався</a:t>
            </a:r>
            <a:r>
              <a:rPr lang="ru-RU" sz="2400" dirty="0"/>
              <a:t> </a:t>
            </a:r>
            <a:r>
              <a:rPr lang="ru-RU" sz="2400" dirty="0" err="1"/>
              <a:t>донкіхотом</a:t>
            </a:r>
            <a:r>
              <a:rPr lang="ru-RU" sz="2400" dirty="0"/>
              <a:t> з фразами на </a:t>
            </a:r>
            <a:r>
              <a:rPr lang="ru-RU" sz="2400" dirty="0" err="1"/>
              <a:t>кшталт</a:t>
            </a:r>
            <a:r>
              <a:rPr lang="ru-RU" sz="2400" dirty="0"/>
              <a:t> «ну, </a:t>
            </a:r>
            <a:r>
              <a:rPr lang="ru-RU" sz="2400" dirty="0" err="1"/>
              <a:t>немає</a:t>
            </a:r>
            <a:r>
              <a:rPr lang="ru-RU" sz="2400" dirty="0"/>
              <a:t>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їсти</a:t>
            </a:r>
            <a:r>
              <a:rPr lang="ru-RU" sz="2400" dirty="0"/>
              <a:t>, почну </a:t>
            </a:r>
            <a:r>
              <a:rPr lang="ru-RU" sz="2400" dirty="0" err="1"/>
              <a:t>вчити</a:t>
            </a:r>
            <a:r>
              <a:rPr lang="ru-RU" sz="2400" dirty="0"/>
              <a:t> </a:t>
            </a:r>
            <a:r>
              <a:rPr lang="ru-RU" sz="2400" dirty="0" err="1"/>
              <a:t>нову</a:t>
            </a:r>
            <a:r>
              <a:rPr lang="ru-RU" sz="2400" dirty="0"/>
              <a:t> </a:t>
            </a:r>
            <a:r>
              <a:rPr lang="ru-RU" sz="2400" dirty="0" err="1"/>
              <a:t>мову</a:t>
            </a:r>
            <a:r>
              <a:rPr lang="ru-RU" sz="2400" dirty="0"/>
              <a:t>».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21115E7-D6EF-D847-9224-75511B7FF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551" y="1745626"/>
            <a:ext cx="2810014" cy="4005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5263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474133" y="270933"/>
            <a:ext cx="7874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 err="1"/>
              <a:t>Ця</a:t>
            </a:r>
            <a:r>
              <a:rPr lang="ru-RU" sz="2200" dirty="0"/>
              <a:t> </a:t>
            </a:r>
            <a:r>
              <a:rPr lang="ru-RU" sz="2200" dirty="0" err="1"/>
              <a:t>бадьорість</a:t>
            </a:r>
            <a:r>
              <a:rPr lang="ru-RU" sz="2200" dirty="0"/>
              <a:t> </a:t>
            </a:r>
            <a:r>
              <a:rPr lang="ru-RU" sz="2200" dirty="0" err="1"/>
              <a:t>його</a:t>
            </a:r>
            <a:r>
              <a:rPr lang="ru-RU" sz="2200" dirty="0"/>
              <a:t> як </a:t>
            </a:r>
            <a:r>
              <a:rPr lang="ru-RU" sz="2200" dirty="0" err="1"/>
              <a:t>людини</a:t>
            </a:r>
            <a:r>
              <a:rPr lang="ru-RU" sz="2200" dirty="0"/>
              <a:t>, яка </a:t>
            </a:r>
            <a:r>
              <a:rPr lang="ru-RU" sz="2200" dirty="0" err="1"/>
              <a:t>перекладає</a:t>
            </a:r>
            <a:r>
              <a:rPr lang="ru-RU" sz="2200" dirty="0"/>
              <a:t> </a:t>
            </a:r>
            <a:r>
              <a:rPr lang="ru-RU" sz="2200" dirty="0" err="1"/>
              <a:t>оптимістичні</a:t>
            </a:r>
            <a:r>
              <a:rPr lang="ru-RU" sz="2200" dirty="0"/>
              <a:t> </a:t>
            </a:r>
            <a:r>
              <a:rPr lang="ru-RU" sz="2200" dirty="0" err="1"/>
              <a:t>тексти</a:t>
            </a:r>
            <a:r>
              <a:rPr lang="ru-RU" sz="2200" dirty="0"/>
              <a:t>, </a:t>
            </a:r>
            <a:r>
              <a:rPr lang="ru-RU" sz="2200" dirty="0" err="1"/>
              <a:t>починаючи</a:t>
            </a:r>
            <a:r>
              <a:rPr lang="ru-RU" sz="2200" dirty="0"/>
              <a:t> </a:t>
            </a:r>
            <a:r>
              <a:rPr lang="ru-RU" sz="2200" dirty="0" err="1"/>
              <a:t>від</a:t>
            </a:r>
            <a:r>
              <a:rPr lang="ru-RU" sz="2200" dirty="0"/>
              <a:t> «Фауста» до «Дон </a:t>
            </a:r>
            <a:r>
              <a:rPr lang="ru-RU" sz="2200" dirty="0" err="1"/>
              <a:t>Кіхота</a:t>
            </a:r>
            <a:r>
              <a:rPr lang="ru-RU" sz="2200" dirty="0"/>
              <a:t>» і «</a:t>
            </a:r>
            <a:r>
              <a:rPr lang="ru-RU" sz="2200" dirty="0" err="1"/>
              <a:t>Ґарґантюа</a:t>
            </a:r>
            <a:r>
              <a:rPr lang="ru-RU" sz="2200" dirty="0"/>
              <a:t> та </a:t>
            </a:r>
            <a:r>
              <a:rPr lang="ru-RU" sz="2200" dirty="0" err="1"/>
              <a:t>Пантаґрюель</a:t>
            </a:r>
            <a:r>
              <a:rPr lang="ru-RU" sz="2200" dirty="0"/>
              <a:t>», </a:t>
            </a:r>
            <a:r>
              <a:rPr lang="ru-RU" sz="2200" dirty="0" err="1"/>
              <a:t>звичайно</a:t>
            </a:r>
            <a:r>
              <a:rPr lang="ru-RU" sz="2200" dirty="0"/>
              <a:t>, </a:t>
            </a:r>
            <a:r>
              <a:rPr lang="ru-RU" sz="2200" dirty="0" err="1"/>
              <a:t>дуже</a:t>
            </a:r>
            <a:r>
              <a:rPr lang="ru-RU" sz="2200" dirty="0"/>
              <a:t> </a:t>
            </a:r>
            <a:r>
              <a:rPr lang="ru-RU" sz="2200" dirty="0" err="1"/>
              <a:t>спокуслива</a:t>
            </a:r>
            <a:r>
              <a:rPr lang="ru-RU" sz="2200" dirty="0"/>
              <a:t> і </a:t>
            </a:r>
            <a:r>
              <a:rPr lang="ru-RU" sz="2200" dirty="0" err="1"/>
              <a:t>дуже</a:t>
            </a:r>
            <a:r>
              <a:rPr lang="ru-RU" sz="2200" dirty="0"/>
              <a:t> конструктивна для </a:t>
            </a:r>
            <a:r>
              <a:rPr lang="ru-RU" sz="2200" dirty="0" err="1"/>
              <a:t>всіх</a:t>
            </a:r>
            <a:r>
              <a:rPr lang="ru-RU" sz="2200" dirty="0"/>
              <a:t>, </a:t>
            </a:r>
            <a:r>
              <a:rPr lang="ru-RU" sz="2200" dirty="0" err="1"/>
              <a:t>хто</a:t>
            </a:r>
            <a:r>
              <a:rPr lang="ru-RU" sz="2200" dirty="0"/>
              <a:t> </a:t>
            </a:r>
            <a:r>
              <a:rPr lang="ru-RU" sz="2200" dirty="0" err="1"/>
              <a:t>займається</a:t>
            </a:r>
            <a:r>
              <a:rPr lang="ru-RU" sz="2200" dirty="0"/>
              <a:t> не просто перекладами, а </a:t>
            </a:r>
            <a:r>
              <a:rPr lang="ru-RU" sz="2200" dirty="0" err="1"/>
              <a:t>взагалі</a:t>
            </a:r>
            <a:r>
              <a:rPr lang="ru-RU" sz="2200" dirty="0"/>
              <a:t> </a:t>
            </a:r>
            <a:r>
              <a:rPr lang="ru-RU" sz="2200" dirty="0" err="1"/>
              <a:t>книжковою</a:t>
            </a:r>
            <a:r>
              <a:rPr lang="ru-RU" sz="2200" dirty="0"/>
              <a:t> справою, </a:t>
            </a:r>
            <a:r>
              <a:rPr lang="ru-RU" sz="2200" dirty="0" err="1"/>
              <a:t>гуманітарною</a:t>
            </a:r>
            <a:r>
              <a:rPr lang="ru-RU" sz="2200" dirty="0"/>
              <a:t> культурою в широкому </a:t>
            </a:r>
            <a:r>
              <a:rPr lang="ru-RU" sz="2200" dirty="0" err="1"/>
              <a:t>сенсі</a:t>
            </a:r>
            <a:r>
              <a:rPr lang="ru-RU" sz="2200" dirty="0"/>
              <a:t>. </a:t>
            </a:r>
            <a:r>
              <a:rPr lang="ru-RU" sz="2200" dirty="0" err="1"/>
              <a:t>Він</a:t>
            </a:r>
            <a:r>
              <a:rPr lang="ru-RU" sz="2200" dirty="0"/>
              <a:t> почав </a:t>
            </a:r>
            <a:r>
              <a:rPr lang="ru-RU" sz="2200" dirty="0" err="1"/>
              <a:t>збирати</a:t>
            </a:r>
            <a:r>
              <a:rPr lang="ru-RU" sz="2200" dirty="0"/>
              <a:t> </a:t>
            </a:r>
            <a:r>
              <a:rPr lang="ru-RU" sz="2200" dirty="0" err="1"/>
              <a:t>працю</a:t>
            </a:r>
            <a:r>
              <a:rPr lang="ru-RU" sz="2200" dirty="0"/>
              <a:t> «Моя </a:t>
            </a:r>
            <a:r>
              <a:rPr lang="ru-RU" sz="2200" dirty="0" err="1"/>
              <a:t>матюкологія</a:t>
            </a:r>
            <a:r>
              <a:rPr lang="ru-RU" sz="2200" dirty="0"/>
              <a:t>».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мав</a:t>
            </a:r>
            <a:r>
              <a:rPr lang="ru-RU" sz="2200" dirty="0"/>
              <a:t> бути </a:t>
            </a:r>
            <a:r>
              <a:rPr lang="ru-RU" sz="2200" dirty="0" err="1"/>
              <a:t>величезний</a:t>
            </a:r>
            <a:r>
              <a:rPr lang="ru-RU" sz="2200" dirty="0"/>
              <a:t> каталог того, як </a:t>
            </a:r>
            <a:r>
              <a:rPr lang="ru-RU" sz="2200" dirty="0" err="1"/>
              <a:t>можна</a:t>
            </a:r>
            <a:r>
              <a:rPr lang="ru-RU" sz="2200" dirty="0"/>
              <a:t> нецензурно </a:t>
            </a:r>
            <a:r>
              <a:rPr lang="ru-RU" sz="2200" dirty="0" err="1"/>
              <a:t>лаятися</a:t>
            </a:r>
            <a:r>
              <a:rPr lang="ru-RU" sz="2200" dirty="0"/>
              <a:t> </a:t>
            </a:r>
            <a:r>
              <a:rPr lang="ru-RU" sz="2200" dirty="0" err="1"/>
              <a:t>українською</a:t>
            </a:r>
            <a:r>
              <a:rPr lang="ru-RU" sz="2200" dirty="0"/>
              <a:t> з </a:t>
            </a:r>
            <a:r>
              <a:rPr lang="ru-RU" sz="2200" dirty="0" err="1"/>
              <a:t>більшою</a:t>
            </a:r>
            <a:r>
              <a:rPr lang="ru-RU" sz="2200" dirty="0"/>
              <a:t> </a:t>
            </a:r>
            <a:r>
              <a:rPr lang="ru-RU" sz="2200" dirty="0" err="1"/>
              <a:t>ефективністю</a:t>
            </a:r>
            <a:r>
              <a:rPr lang="ru-RU" sz="2200" dirty="0"/>
              <a:t>. Але </a:t>
            </a:r>
            <a:r>
              <a:rPr lang="ru-RU" sz="2200" dirty="0" err="1"/>
              <a:t>його</a:t>
            </a:r>
            <a:r>
              <a:rPr lang="ru-RU" sz="2200" dirty="0"/>
              <a:t> добра сестра </a:t>
            </a:r>
            <a:r>
              <a:rPr lang="ru-RU" sz="2200" dirty="0" err="1"/>
              <a:t>Параскева</a:t>
            </a:r>
            <a:r>
              <a:rPr lang="ru-RU" sz="2200" dirty="0"/>
              <a:t> </a:t>
            </a:r>
            <a:r>
              <a:rPr lang="ru-RU" sz="2200" dirty="0" err="1"/>
              <a:t>здійснила</a:t>
            </a:r>
            <a:r>
              <a:rPr lang="ru-RU" sz="2200" dirty="0"/>
              <a:t> те,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планувала</a:t>
            </a:r>
            <a:r>
              <a:rPr lang="ru-RU" sz="2200" dirty="0"/>
              <a:t> </a:t>
            </a:r>
            <a:r>
              <a:rPr lang="ru-RU" sz="2200" dirty="0" err="1"/>
              <a:t>здійснити</a:t>
            </a:r>
            <a:r>
              <a:rPr lang="ru-RU" sz="2200" dirty="0"/>
              <a:t> </a:t>
            </a:r>
            <a:r>
              <a:rPr lang="ru-RU" sz="2200" dirty="0" err="1"/>
              <a:t>небога</a:t>
            </a:r>
            <a:r>
              <a:rPr lang="ru-RU" sz="2200" dirty="0"/>
              <a:t> і </a:t>
            </a:r>
            <a:r>
              <a:rPr lang="ru-RU" sz="2200" dirty="0" err="1"/>
              <a:t>ключниця</a:t>
            </a:r>
            <a:r>
              <a:rPr lang="ru-RU" sz="2200" dirty="0"/>
              <a:t> в </a:t>
            </a:r>
            <a:r>
              <a:rPr lang="ru-RU" sz="2200" dirty="0" err="1"/>
              <a:t>третій</a:t>
            </a:r>
            <a:r>
              <a:rPr lang="ru-RU" sz="2200" dirty="0"/>
              <a:t> </a:t>
            </a:r>
            <a:r>
              <a:rPr lang="ru-RU" sz="2200" dirty="0" err="1"/>
              <a:t>частині</a:t>
            </a:r>
            <a:r>
              <a:rPr lang="ru-RU" sz="2200" dirty="0"/>
              <a:t> «Дон </a:t>
            </a:r>
            <a:r>
              <a:rPr lang="ru-RU" sz="2200" dirty="0" err="1"/>
              <a:t>Кіхота</a:t>
            </a:r>
            <a:r>
              <a:rPr lang="ru-RU" sz="2200" dirty="0"/>
              <a:t>», — спалила </a:t>
            </a:r>
            <a:r>
              <a:rPr lang="ru-RU" sz="2200" dirty="0" err="1"/>
              <a:t>цю</a:t>
            </a:r>
            <a:r>
              <a:rPr lang="ru-RU" sz="2200" dirty="0"/>
              <a:t> роботу. </a:t>
            </a:r>
            <a:r>
              <a:rPr lang="ru-RU" sz="2200" dirty="0" err="1"/>
              <a:t>Її</a:t>
            </a:r>
            <a:r>
              <a:rPr lang="ru-RU" sz="2200" dirty="0"/>
              <a:t> </a:t>
            </a:r>
            <a:r>
              <a:rPr lang="ru-RU" sz="2200" dirty="0" err="1"/>
              <a:t>немає</a:t>
            </a:r>
            <a:r>
              <a:rPr lang="ru-RU" sz="2200" dirty="0"/>
              <a:t>. Сестра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зробила</a:t>
            </a:r>
            <a:r>
              <a:rPr lang="ru-RU" sz="2200" dirty="0"/>
              <a:t> з </a:t>
            </a:r>
            <a:r>
              <a:rPr lang="ru-RU" sz="2200" dirty="0" err="1"/>
              <a:t>добрих</a:t>
            </a:r>
            <a:r>
              <a:rPr lang="ru-RU" sz="2200" dirty="0"/>
              <a:t> </a:t>
            </a:r>
            <a:r>
              <a:rPr lang="ru-RU" sz="2200" dirty="0" err="1"/>
              <a:t>намірів</a:t>
            </a:r>
            <a:r>
              <a:rPr lang="ru-RU" sz="2200" dirty="0"/>
              <a:t>, точно так як </a:t>
            </a:r>
            <a:r>
              <a:rPr lang="ru-RU" sz="2200" dirty="0" err="1"/>
              <a:t>усі</a:t>
            </a:r>
            <a:r>
              <a:rPr lang="ru-RU" sz="2200" dirty="0"/>
              <a:t> </a:t>
            </a:r>
            <a:r>
              <a:rPr lang="ru-RU" sz="2200" dirty="0" err="1"/>
              <a:t>ті</a:t>
            </a:r>
            <a:r>
              <a:rPr lang="ru-RU" sz="2200" dirty="0"/>
              <a:t> люди </a:t>
            </a:r>
            <a:r>
              <a:rPr lang="ru-RU" sz="2200" dirty="0" err="1"/>
              <a:t>довкола</a:t>
            </a:r>
            <a:r>
              <a:rPr lang="ru-RU" sz="2200" dirty="0"/>
              <a:t> Дон </a:t>
            </a:r>
            <a:r>
              <a:rPr lang="ru-RU" sz="2200" dirty="0" err="1"/>
              <a:t>Кіхота</a:t>
            </a:r>
            <a:r>
              <a:rPr lang="ru-RU" sz="2200" dirty="0"/>
              <a:t>, вони </a:t>
            </a:r>
            <a:r>
              <a:rPr lang="ru-RU" sz="2200" dirty="0" err="1"/>
              <a:t>теж</a:t>
            </a:r>
            <a:r>
              <a:rPr lang="ru-RU" sz="2200" dirty="0"/>
              <a:t> усе </a:t>
            </a:r>
            <a:r>
              <a:rPr lang="ru-RU" sz="2200" dirty="0" err="1"/>
              <a:t>робили</a:t>
            </a:r>
            <a:r>
              <a:rPr lang="ru-RU" sz="2200" dirty="0"/>
              <a:t> з </a:t>
            </a:r>
            <a:r>
              <a:rPr lang="ru-RU" sz="2200" dirty="0" err="1"/>
              <a:t>добрих</a:t>
            </a:r>
            <a:r>
              <a:rPr lang="ru-RU" sz="2200" dirty="0"/>
              <a:t> </a:t>
            </a:r>
            <a:r>
              <a:rPr lang="ru-RU" sz="2200" dirty="0" err="1"/>
              <a:t>намірів</a:t>
            </a:r>
            <a:r>
              <a:rPr lang="ru-RU" sz="2200" dirty="0"/>
              <a:t>. Просто </a:t>
            </a:r>
            <a:r>
              <a:rPr lang="ru-RU" sz="2200" dirty="0" err="1"/>
              <a:t>щоб</a:t>
            </a:r>
            <a:r>
              <a:rPr lang="ru-RU" sz="2200" dirty="0"/>
              <a:t> Дон </a:t>
            </a:r>
            <a:r>
              <a:rPr lang="ru-RU" sz="2200" dirty="0" err="1"/>
              <a:t>Кіхот</a:t>
            </a:r>
            <a:r>
              <a:rPr lang="ru-RU" sz="2200" dirty="0"/>
              <a:t> остаточно не </a:t>
            </a:r>
            <a:r>
              <a:rPr lang="ru-RU" sz="2200" dirty="0" err="1"/>
              <a:t>з’їхав</a:t>
            </a:r>
            <a:r>
              <a:rPr lang="ru-RU" sz="2200" dirty="0"/>
              <a:t> з </a:t>
            </a:r>
            <a:r>
              <a:rPr lang="ru-RU" sz="2200" dirty="0" err="1"/>
              <a:t>глузду</a:t>
            </a:r>
            <a:r>
              <a:rPr lang="ru-RU" sz="2200" dirty="0"/>
              <a:t>. І тут так само, </a:t>
            </a:r>
            <a:r>
              <a:rPr lang="ru-RU" sz="2200" dirty="0" err="1"/>
              <a:t>щоб</a:t>
            </a:r>
            <a:r>
              <a:rPr lang="ru-RU" sz="2200" dirty="0"/>
              <a:t> образ </a:t>
            </a:r>
            <a:r>
              <a:rPr lang="ru-RU" sz="2200" dirty="0" err="1"/>
              <a:t>Миколи</a:t>
            </a:r>
            <a:r>
              <a:rPr lang="ru-RU" sz="2200" dirty="0"/>
              <a:t> Лукаша </a:t>
            </a:r>
            <a:r>
              <a:rPr lang="ru-RU" sz="2200" dirty="0" err="1"/>
              <a:t>був</a:t>
            </a:r>
            <a:r>
              <a:rPr lang="ru-RU" sz="2200" dirty="0"/>
              <a:t> </a:t>
            </a:r>
            <a:r>
              <a:rPr lang="ru-RU" sz="2200" dirty="0" err="1"/>
              <a:t>більш</a:t>
            </a:r>
            <a:r>
              <a:rPr lang="ru-RU" sz="2200" dirty="0"/>
              <a:t> </a:t>
            </a:r>
            <a:r>
              <a:rPr lang="ru-RU" sz="2200" dirty="0" err="1"/>
              <a:t>благородним</a:t>
            </a:r>
            <a:r>
              <a:rPr lang="ru-RU" sz="2200" dirty="0"/>
              <a:t>.</a:t>
            </a:r>
          </a:p>
          <a:p>
            <a:pPr algn="just"/>
            <a:r>
              <a:rPr lang="ru-RU" sz="2200" dirty="0"/>
              <a:t>У 2003 </a:t>
            </a:r>
            <a:r>
              <a:rPr lang="ru-RU" sz="2200" dirty="0" err="1"/>
              <a:t>році</a:t>
            </a:r>
            <a:r>
              <a:rPr lang="ru-RU" sz="2200" dirty="0"/>
              <a:t> </a:t>
            </a:r>
            <a:r>
              <a:rPr lang="ru-RU" sz="2200" dirty="0" err="1"/>
              <a:t>з’явилася</a:t>
            </a:r>
            <a:r>
              <a:rPr lang="ru-RU" sz="2200" dirty="0"/>
              <a:t> «</a:t>
            </a:r>
            <a:r>
              <a:rPr lang="ru-RU" sz="2200" dirty="0" err="1"/>
              <a:t>Фразеологія</a:t>
            </a:r>
            <a:r>
              <a:rPr lang="ru-RU" sz="2200" dirty="0"/>
              <a:t> </a:t>
            </a:r>
            <a:r>
              <a:rPr lang="ru-RU" sz="2200" dirty="0" err="1"/>
              <a:t>перекладів</a:t>
            </a:r>
            <a:r>
              <a:rPr lang="ru-RU" sz="2200" dirty="0"/>
              <a:t> </a:t>
            </a:r>
            <a:r>
              <a:rPr lang="ru-RU" sz="2200" dirty="0" err="1"/>
              <a:t>Миколи</a:t>
            </a:r>
            <a:r>
              <a:rPr lang="ru-RU" sz="2200" dirty="0"/>
              <a:t> Лукаша». </a:t>
            </a:r>
            <a:r>
              <a:rPr lang="ru-RU" sz="2200" dirty="0" err="1"/>
              <a:t>Це</a:t>
            </a:r>
            <a:r>
              <a:rPr lang="ru-RU" sz="2200" dirty="0"/>
              <a:t> </a:t>
            </a:r>
            <a:r>
              <a:rPr lang="ru-RU" sz="2200" dirty="0" err="1"/>
              <a:t>поки</a:t>
            </a:r>
            <a:r>
              <a:rPr lang="ru-RU" sz="2200" dirty="0"/>
              <a:t> </a:t>
            </a:r>
            <a:r>
              <a:rPr lang="ru-RU" sz="2200" dirty="0" err="1"/>
              <a:t>що</a:t>
            </a:r>
            <a:r>
              <a:rPr lang="ru-RU" sz="2200" dirty="0"/>
              <a:t> </a:t>
            </a:r>
            <a:r>
              <a:rPr lang="ru-RU" sz="2200" dirty="0" err="1"/>
              <a:t>найбільш</a:t>
            </a:r>
            <a:r>
              <a:rPr lang="ru-RU" sz="2200" dirty="0"/>
              <a:t> </a:t>
            </a:r>
            <a:r>
              <a:rPr lang="ru-RU" sz="2200" dirty="0" err="1"/>
              <a:t>потужне</a:t>
            </a:r>
            <a:r>
              <a:rPr lang="ru-RU" sz="2200" dirty="0"/>
              <a:t> </a:t>
            </a:r>
            <a:r>
              <a:rPr lang="ru-RU" sz="2200" dirty="0" err="1"/>
              <a:t>дослідження</a:t>
            </a:r>
            <a:r>
              <a:rPr lang="ru-RU" sz="2200" dirty="0"/>
              <a:t> </a:t>
            </a:r>
            <a:r>
              <a:rPr lang="ru-RU" sz="2200" dirty="0" err="1"/>
              <a:t>його</a:t>
            </a:r>
            <a:r>
              <a:rPr lang="ru-RU" sz="2200" dirty="0"/>
              <a:t> </a:t>
            </a:r>
            <a:r>
              <a:rPr lang="ru-RU" sz="2200" dirty="0" err="1"/>
              <a:t>мови</a:t>
            </a:r>
            <a:r>
              <a:rPr lang="ru-RU" sz="2200" dirty="0"/>
              <a:t>.</a:t>
            </a:r>
          </a:p>
          <a:p>
            <a:pPr algn="just"/>
            <a:endParaRPr lang="ru-RU" sz="2200" dirty="0"/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A1B4905-5E3F-F244-9AD8-8899810F47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4879" y="1246690"/>
            <a:ext cx="2569636" cy="3896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6686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/>
          <p:cNvSpPr/>
          <p:nvPr/>
        </p:nvSpPr>
        <p:spPr>
          <a:xfrm>
            <a:off x="468737" y="1696507"/>
            <a:ext cx="1131353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err="1"/>
              <a:t>Поліглот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за три </a:t>
            </a:r>
            <a:r>
              <a:rPr lang="ru-RU" sz="2400" dirty="0" err="1"/>
              <a:t>тижні</a:t>
            </a:r>
            <a:r>
              <a:rPr lang="ru-RU" sz="2400" dirty="0"/>
              <a:t> </a:t>
            </a:r>
            <a:r>
              <a:rPr lang="ru-RU" sz="2400" dirty="0" err="1"/>
              <a:t>міг</a:t>
            </a:r>
            <a:r>
              <a:rPr lang="ru-RU" sz="2400" dirty="0"/>
              <a:t> </a:t>
            </a:r>
            <a:r>
              <a:rPr lang="ru-RU" sz="2400" dirty="0" err="1"/>
              <a:t>вивчити</a:t>
            </a:r>
            <a:r>
              <a:rPr lang="ru-RU" sz="2400" dirty="0"/>
              <a:t> </a:t>
            </a:r>
            <a:r>
              <a:rPr lang="ru-RU" sz="2400" dirty="0" err="1"/>
              <a:t>найскладнішу</a:t>
            </a:r>
            <a:r>
              <a:rPr lang="ru-RU" sz="2400" dirty="0"/>
              <a:t> </a:t>
            </a:r>
          </a:p>
          <a:p>
            <a:pPr algn="just"/>
            <a:r>
              <a:rPr lang="ru-RU" sz="2400" dirty="0" err="1"/>
              <a:t>мову</a:t>
            </a:r>
            <a:r>
              <a:rPr lang="ru-RU" sz="2400" dirty="0"/>
              <a:t>. </a:t>
            </a:r>
          </a:p>
          <a:p>
            <a:pPr algn="just"/>
            <a:r>
              <a:rPr lang="ru-RU" sz="2400" dirty="0" err="1"/>
              <a:t>Інтелектуал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пам'ятав</a:t>
            </a:r>
            <a:r>
              <a:rPr lang="ru-RU" sz="2400" dirty="0"/>
              <a:t> </a:t>
            </a:r>
            <a:r>
              <a:rPr lang="ru-RU" sz="2400" dirty="0" err="1"/>
              <a:t>взагалі</a:t>
            </a:r>
            <a:r>
              <a:rPr lang="ru-RU" sz="2400" dirty="0"/>
              <a:t> все,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бачив</a:t>
            </a:r>
            <a:r>
              <a:rPr lang="ru-RU" sz="2400" dirty="0"/>
              <a:t>, </a:t>
            </a:r>
            <a:r>
              <a:rPr lang="ru-RU" sz="2400" dirty="0" err="1"/>
              <a:t>почув</a:t>
            </a:r>
            <a:r>
              <a:rPr lang="ru-RU" sz="2400" dirty="0"/>
              <a:t> </a:t>
            </a:r>
            <a:r>
              <a:rPr lang="ru-RU" sz="2400" dirty="0" err="1"/>
              <a:t>або</a:t>
            </a:r>
            <a:r>
              <a:rPr lang="ru-RU" sz="2400" dirty="0"/>
              <a:t> прочитав. </a:t>
            </a:r>
          </a:p>
          <a:p>
            <a:pPr algn="just"/>
            <a:r>
              <a:rPr lang="ru-RU" sz="2400" dirty="0" err="1"/>
              <a:t>Дисидент</a:t>
            </a:r>
            <a:r>
              <a:rPr lang="ru-RU" sz="2400" dirty="0"/>
              <a:t>, </a:t>
            </a:r>
            <a:r>
              <a:rPr lang="ru-RU" sz="2400" dirty="0" err="1"/>
              <a:t>здатний</a:t>
            </a:r>
            <a:r>
              <a:rPr lang="ru-RU" sz="2400" dirty="0"/>
              <a:t> на </a:t>
            </a:r>
            <a:r>
              <a:rPr lang="ru-RU" sz="2400" dirty="0" err="1"/>
              <a:t>мужній</a:t>
            </a:r>
            <a:r>
              <a:rPr lang="ru-RU" sz="2400" dirty="0"/>
              <a:t> </a:t>
            </a:r>
            <a:r>
              <a:rPr lang="ru-RU" sz="2400" dirty="0" err="1"/>
              <a:t>вчинок</a:t>
            </a:r>
            <a:r>
              <a:rPr lang="ru-RU" sz="2400" dirty="0"/>
              <a:t>. </a:t>
            </a:r>
          </a:p>
          <a:p>
            <a:pPr algn="just"/>
            <a:r>
              <a:rPr lang="ru-RU" sz="2400" dirty="0" err="1"/>
              <a:t>Перекладач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спромігся</a:t>
            </a:r>
            <a:r>
              <a:rPr lang="ru-RU" sz="2400" dirty="0"/>
              <a:t> </a:t>
            </a:r>
            <a:r>
              <a:rPr lang="ru-RU" sz="2400" dirty="0" err="1"/>
              <a:t>іншим</a:t>
            </a:r>
            <a:r>
              <a:rPr lang="ru-RU" sz="2400" dirty="0"/>
              <a:t> народам </a:t>
            </a:r>
            <a:r>
              <a:rPr lang="ru-RU" sz="2400" dirty="0" err="1"/>
              <a:t>розтлумачити</a:t>
            </a:r>
            <a:r>
              <a:rPr lang="ru-RU" sz="2400" dirty="0"/>
              <a:t> </a:t>
            </a:r>
            <a:r>
              <a:rPr lang="ru-RU" sz="2400" dirty="0" err="1"/>
              <a:t>глибину</a:t>
            </a:r>
            <a:r>
              <a:rPr lang="ru-RU" sz="2400" dirty="0"/>
              <a:t> </a:t>
            </a:r>
            <a:r>
              <a:rPr lang="ru-RU" sz="2400" dirty="0" err="1"/>
              <a:t>творів</a:t>
            </a:r>
            <a:r>
              <a:rPr lang="ru-RU" sz="2400" dirty="0"/>
              <a:t> </a:t>
            </a:r>
            <a:r>
              <a:rPr lang="ru-RU" sz="2400" dirty="0" err="1"/>
              <a:t>їх</a:t>
            </a:r>
            <a:r>
              <a:rPr lang="ru-RU" sz="2400" dirty="0"/>
              <a:t> </a:t>
            </a:r>
            <a:r>
              <a:rPr lang="ru-RU" sz="2400" dirty="0" err="1"/>
              <a:t>літературних</a:t>
            </a:r>
            <a:r>
              <a:rPr lang="ru-RU" sz="2400" dirty="0"/>
              <a:t> </a:t>
            </a:r>
            <a:r>
              <a:rPr lang="ru-RU" sz="2400" dirty="0" err="1"/>
              <a:t>геніїв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 err="1"/>
              <a:t>Українець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відроджував</a:t>
            </a:r>
            <a:r>
              <a:rPr lang="ru-RU" sz="2400" dirty="0"/>
              <a:t> і </a:t>
            </a:r>
            <a:r>
              <a:rPr lang="ru-RU" sz="2400" dirty="0" err="1"/>
              <a:t>розширював</a:t>
            </a:r>
            <a:r>
              <a:rPr lang="ru-RU" sz="2400" dirty="0"/>
              <a:t> </a:t>
            </a:r>
            <a:r>
              <a:rPr lang="ru-RU" sz="2400" dirty="0" err="1"/>
              <a:t>можливості</a:t>
            </a:r>
            <a:r>
              <a:rPr lang="ru-RU" sz="2400" dirty="0"/>
              <a:t> </a:t>
            </a:r>
            <a:r>
              <a:rPr lang="ru-RU" sz="2400" dirty="0" err="1"/>
              <a:t>рідної</a:t>
            </a:r>
            <a:r>
              <a:rPr lang="ru-RU" sz="2400" dirty="0"/>
              <a:t> </a:t>
            </a:r>
            <a:r>
              <a:rPr lang="ru-RU" sz="2400" dirty="0" err="1"/>
              <a:t>мови</a:t>
            </a:r>
            <a:r>
              <a:rPr lang="ru-RU" sz="2400" dirty="0"/>
              <a:t>.</a:t>
            </a:r>
          </a:p>
          <a:p>
            <a:pPr algn="just"/>
            <a:r>
              <a:rPr lang="ru-RU" sz="2400" dirty="0"/>
              <a:t>І при </a:t>
            </a:r>
            <a:r>
              <a:rPr lang="ru-RU" sz="2400" dirty="0" err="1"/>
              <a:t>цьому</a:t>
            </a:r>
            <a:r>
              <a:rPr lang="ru-RU" sz="2400" dirty="0"/>
              <a:t> </a:t>
            </a:r>
            <a:r>
              <a:rPr lang="ru-RU" sz="2400" dirty="0" err="1"/>
              <a:t>чоловік</a:t>
            </a:r>
            <a:r>
              <a:rPr lang="ru-RU" sz="2400" dirty="0"/>
              <a:t>, </a:t>
            </a:r>
            <a:r>
              <a:rPr lang="ru-RU" sz="2400" dirty="0" err="1"/>
              <a:t>який</a:t>
            </a:r>
            <a:r>
              <a:rPr lang="ru-RU" sz="2400" dirty="0"/>
              <a:t> </a:t>
            </a:r>
            <a:r>
              <a:rPr lang="ru-RU" sz="2400" dirty="0" err="1"/>
              <a:t>дитиною</a:t>
            </a:r>
            <a:r>
              <a:rPr lang="ru-RU" sz="2400" dirty="0"/>
              <a:t> до 4 </a:t>
            </a:r>
            <a:r>
              <a:rPr lang="ru-RU" sz="2400" dirty="0" err="1"/>
              <a:t>років</a:t>
            </a:r>
            <a:r>
              <a:rPr lang="ru-RU" sz="2400" dirty="0"/>
              <a:t> </a:t>
            </a:r>
            <a:r>
              <a:rPr lang="ru-RU" sz="2400" dirty="0" err="1"/>
              <a:t>був</a:t>
            </a:r>
            <a:r>
              <a:rPr lang="ru-RU" sz="2400" dirty="0"/>
              <a:t> </a:t>
            </a:r>
            <a:r>
              <a:rPr lang="ru-RU" sz="2400" dirty="0" err="1"/>
              <a:t>німим</a:t>
            </a:r>
            <a:r>
              <a:rPr lang="ru-RU" sz="2400" dirty="0"/>
              <a:t>, </a:t>
            </a:r>
            <a:r>
              <a:rPr lang="ru-RU" sz="2400" dirty="0" err="1"/>
              <a:t>окрім</a:t>
            </a:r>
            <a:r>
              <a:rPr lang="ru-RU" sz="2400" dirty="0"/>
              <a:t> </a:t>
            </a:r>
            <a:r>
              <a:rPr lang="ru-RU" sz="2400" dirty="0" err="1"/>
              <a:t>книжок</a:t>
            </a:r>
            <a:r>
              <a:rPr lang="ru-RU" sz="2400" dirty="0"/>
              <a:t> </a:t>
            </a:r>
            <a:r>
              <a:rPr lang="ru-RU" sz="2400" dirty="0" err="1"/>
              <a:t>нічого</a:t>
            </a:r>
            <a:r>
              <a:rPr lang="ru-RU" sz="2400" dirty="0"/>
              <a:t> </a:t>
            </a:r>
            <a:r>
              <a:rPr lang="ru-RU" sz="2400" dirty="0" err="1"/>
              <a:t>матеріального</a:t>
            </a:r>
            <a:r>
              <a:rPr lang="ru-RU" sz="2400" dirty="0"/>
              <a:t> не </a:t>
            </a:r>
            <a:r>
              <a:rPr lang="ru-RU" sz="2400" dirty="0" err="1"/>
              <a:t>вважав</a:t>
            </a:r>
            <a:r>
              <a:rPr lang="ru-RU" sz="2400" dirty="0"/>
              <a:t> за </a:t>
            </a:r>
            <a:r>
              <a:rPr lang="ru-RU" sz="2400" dirty="0" err="1"/>
              <a:t>цінне</a:t>
            </a:r>
            <a:r>
              <a:rPr lang="ru-RU" sz="2400" dirty="0"/>
              <a:t>, </a:t>
            </a:r>
            <a:r>
              <a:rPr lang="ru-RU" sz="2400" dirty="0" err="1"/>
              <a:t>невибагливий</a:t>
            </a:r>
            <a:r>
              <a:rPr lang="ru-RU" sz="2400" dirty="0"/>
              <a:t> до </a:t>
            </a:r>
            <a:r>
              <a:rPr lang="ru-RU" sz="2400" dirty="0" err="1"/>
              <a:t>побуту</a:t>
            </a:r>
            <a:r>
              <a:rPr lang="ru-RU" sz="2400" dirty="0"/>
              <a:t>, тонкий </a:t>
            </a:r>
            <a:r>
              <a:rPr lang="ru-RU" sz="2400" dirty="0" err="1"/>
              <a:t>лірик</a:t>
            </a:r>
            <a:r>
              <a:rPr lang="ru-RU" sz="2400" dirty="0"/>
              <a:t>, </a:t>
            </a:r>
            <a:r>
              <a:rPr lang="ru-RU" sz="2400" dirty="0" err="1"/>
              <a:t>дотепний</a:t>
            </a:r>
            <a:r>
              <a:rPr lang="ru-RU" sz="2400" dirty="0"/>
              <a:t> </a:t>
            </a:r>
            <a:r>
              <a:rPr lang="ru-RU" sz="2400" dirty="0" err="1"/>
              <a:t>жартівник</a:t>
            </a:r>
            <a:r>
              <a:rPr lang="ru-RU" sz="2400" dirty="0"/>
              <a:t>, але </a:t>
            </a:r>
            <a:r>
              <a:rPr lang="ru-RU" sz="2400" dirty="0" err="1"/>
              <a:t>сором'язливий</a:t>
            </a:r>
            <a:r>
              <a:rPr lang="ru-RU" sz="2400" dirty="0"/>
              <a:t> у </a:t>
            </a:r>
            <a:r>
              <a:rPr lang="ru-RU" sz="2400" dirty="0" err="1"/>
              <a:t>стосунках</a:t>
            </a:r>
            <a:r>
              <a:rPr lang="ru-RU" sz="2400" dirty="0"/>
              <a:t> з </a:t>
            </a:r>
            <a:r>
              <a:rPr lang="ru-RU" sz="2400" dirty="0" err="1"/>
              <a:t>жінками</a:t>
            </a:r>
            <a:r>
              <a:rPr lang="ru-RU" sz="2400" dirty="0"/>
              <a:t>, </a:t>
            </a:r>
            <a:r>
              <a:rPr lang="ru-RU" sz="2400" dirty="0" err="1"/>
              <a:t>палкий</a:t>
            </a:r>
            <a:r>
              <a:rPr lang="ru-RU" sz="2400" dirty="0"/>
              <a:t> </a:t>
            </a:r>
            <a:r>
              <a:rPr lang="ru-RU" sz="2400" dirty="0" err="1"/>
              <a:t>футбольний</a:t>
            </a:r>
            <a:r>
              <a:rPr lang="ru-RU" sz="2400" dirty="0"/>
              <a:t> фанат.</a:t>
            </a:r>
          </a:p>
          <a:p>
            <a:pPr algn="just"/>
            <a:r>
              <a:rPr lang="ru-RU" sz="2400" dirty="0"/>
              <a:t>Про </a:t>
            </a:r>
            <a:r>
              <a:rPr lang="ru-RU" sz="2400" dirty="0" err="1"/>
              <a:t>Миколу</a:t>
            </a:r>
            <a:r>
              <a:rPr lang="ru-RU" sz="2400" dirty="0"/>
              <a:t> Лукаша казали,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знає</a:t>
            </a:r>
            <a:r>
              <a:rPr lang="ru-RU" sz="2400" dirty="0"/>
              <a:t> 30 </a:t>
            </a:r>
            <a:r>
              <a:rPr lang="ru-RU" sz="2400" dirty="0" err="1"/>
              <a:t>мов</a:t>
            </a:r>
            <a:r>
              <a:rPr lang="ru-RU" sz="2400" dirty="0"/>
              <a:t>. А </a:t>
            </a: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уточнював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добре — </a:t>
            </a:r>
            <a:r>
              <a:rPr lang="ru-RU" sz="2400" dirty="0" err="1"/>
              <a:t>лиш</a:t>
            </a:r>
            <a:r>
              <a:rPr lang="ru-RU" sz="2400" dirty="0"/>
              <a:t> 18. Себе </a:t>
            </a:r>
            <a:r>
              <a:rPr lang="ru-RU" sz="2400" dirty="0" err="1"/>
              <a:t>вважав</a:t>
            </a:r>
            <a:r>
              <a:rPr lang="ru-RU" sz="2400" dirty="0"/>
              <a:t> не </a:t>
            </a:r>
            <a:r>
              <a:rPr lang="ru-RU" sz="2400" dirty="0" err="1"/>
              <a:t>перекладачем</a:t>
            </a:r>
            <a:r>
              <a:rPr lang="ru-RU" sz="2400" dirty="0"/>
              <a:t>, а </a:t>
            </a:r>
            <a:r>
              <a:rPr lang="ru-RU" sz="2400" dirty="0" err="1"/>
              <a:t>поетом</a:t>
            </a:r>
            <a:r>
              <a:rPr lang="ru-RU" sz="2400" dirty="0"/>
              <a:t>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E8B891F-7C5E-9D43-B683-71DF0F1789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6273" y="105369"/>
            <a:ext cx="3968451" cy="197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9137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D69F3159-6664-6346-8B2B-66E381F001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8901" y="0"/>
            <a:ext cx="6324554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2868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3064" y="844550"/>
            <a:ext cx="10304481" cy="2547259"/>
          </a:xfrm>
        </p:spPr>
        <p:txBody>
          <a:bodyPr>
            <a:noAutofit/>
          </a:bodyPr>
          <a:lstStyle/>
          <a:p>
            <a:r>
              <a:rPr lang="uk-UA" sz="2400" dirty="0"/>
              <a:t>Переклад «Дон Кіхота» Миколою </a:t>
            </a:r>
            <a:r>
              <a:rPr lang="uk-UA" sz="2400" dirty="0" err="1"/>
              <a:t>Лукашем</a:t>
            </a:r>
            <a:r>
              <a:rPr lang="uk-UA" sz="2400" dirty="0"/>
              <a:t> – незакінчена лебедина пісня  поліглота дивовижного масштабу, перлина українського перекладу. М.О. Лукаш – Моцарт українського перекладу, маестро, віртуоз, еліта нації, найкрутіший перекладач на українську, подвижник українського перекладу, найвидатніший світовий перекладач, замовчуваний на Батьківщині. </a:t>
            </a:r>
            <a:br>
              <a:rPr lang="uk-UA" sz="2400" dirty="0"/>
            </a:br>
            <a:r>
              <a:rPr lang="ru-RU" sz="2400" dirty="0" err="1"/>
              <a:t>Він</a:t>
            </a:r>
            <a:r>
              <a:rPr lang="ru-RU" sz="2400" dirty="0"/>
              <a:t> </a:t>
            </a:r>
            <a:r>
              <a:rPr lang="ru-RU" sz="2400" dirty="0" err="1"/>
              <a:t>започаткував</a:t>
            </a:r>
            <a:r>
              <a:rPr lang="ru-RU" sz="2400" dirty="0"/>
              <a:t> "</a:t>
            </a:r>
            <a:r>
              <a:rPr lang="ru-RU" sz="2400" dirty="0" err="1"/>
              <a:t>барокову</a:t>
            </a:r>
            <a:r>
              <a:rPr lang="ru-RU" sz="2400" dirty="0"/>
              <a:t>" </a:t>
            </a:r>
            <a:r>
              <a:rPr lang="ru-RU" sz="2400" dirty="0" err="1"/>
              <a:t>традицію</a:t>
            </a:r>
            <a:r>
              <a:rPr lang="ru-RU" sz="2400" dirty="0"/>
              <a:t> </a:t>
            </a:r>
            <a:r>
              <a:rPr lang="ru-RU" sz="2400" dirty="0" err="1"/>
              <a:t>українського</a:t>
            </a:r>
            <a:r>
              <a:rPr lang="ru-RU" sz="2400" dirty="0"/>
              <a:t> перекладу і </a:t>
            </a:r>
            <a:r>
              <a:rPr lang="ru-RU" sz="2400" dirty="0" err="1"/>
              <a:t>довів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є</a:t>
            </a:r>
            <a:r>
              <a:rPr lang="ru-RU" sz="2400" dirty="0"/>
              <a:t> </a:t>
            </a:r>
            <a:r>
              <a:rPr lang="ru-RU" sz="2400" dirty="0" err="1"/>
              <a:t>постаттю</a:t>
            </a:r>
            <a:r>
              <a:rPr lang="ru-RU" sz="2400" dirty="0"/>
              <a:t> </a:t>
            </a:r>
            <a:r>
              <a:rPr lang="ru-RU" sz="2400" dirty="0" err="1"/>
              <a:t>світового</a:t>
            </a:r>
            <a:r>
              <a:rPr lang="ru-RU" sz="2400" dirty="0"/>
              <a:t> </a:t>
            </a:r>
            <a:r>
              <a:rPr lang="ru-RU" sz="2400" dirty="0" err="1"/>
              <a:t>рівня</a:t>
            </a:r>
            <a:r>
              <a:rPr lang="ru-RU" sz="2400" dirty="0"/>
              <a:t>.</a:t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49D341C5-163B-6548-9D7F-C1C09E0CB4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964" y="3130550"/>
            <a:ext cx="4324417" cy="254725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4A3BA44-AE66-5D4B-B253-58EBA393C4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9491" y="3130550"/>
            <a:ext cx="3291626" cy="23495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AF13783F-1680-7446-8E7A-3CF7DACC10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9930" y="3472542"/>
            <a:ext cx="1822450" cy="231948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882686FF-5824-3244-B225-EC0786CA5D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92912" y="3249479"/>
            <a:ext cx="1709500" cy="241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959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A75DD3C-8D52-C74F-A8D7-14AD5237A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60" y="466486"/>
            <a:ext cx="11673840" cy="1302354"/>
          </a:xfrm>
        </p:spPr>
        <p:txBody>
          <a:bodyPr>
            <a:normAutofit fontScale="90000"/>
          </a:bodyPr>
          <a:lstStyle/>
          <a:p>
            <a:r>
              <a:rPr lang="uk-UA" sz="4400" b="1" dirty="0" err="1">
                <a:latin typeface="+mn-lt"/>
              </a:rPr>
              <a:t>Гросмейтер</a:t>
            </a:r>
            <a:r>
              <a:rPr lang="uk-UA" sz="4400" b="1" dirty="0">
                <a:latin typeface="+mn-lt"/>
              </a:rPr>
              <a:t> перекладацького слова – наш земляк, якого дала нам талановита </a:t>
            </a:r>
            <a:r>
              <a:rPr lang="uk-UA" sz="4400" b="1" dirty="0" err="1">
                <a:latin typeface="+mn-lt"/>
              </a:rPr>
              <a:t>Кролевеччина</a:t>
            </a:r>
            <a:r>
              <a:rPr lang="uk-UA" sz="4400" b="1" dirty="0">
                <a:latin typeface="+mn-lt"/>
              </a:rPr>
              <a:t>.</a:t>
            </a:r>
            <a:endParaRPr lang="x-none" b="1" dirty="0">
              <a:latin typeface="+mn-l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A54E7753-D823-C74D-93E0-7AC9923E04A7}"/>
              </a:ext>
            </a:extLst>
          </p:cNvPr>
          <p:cNvSpPr txBox="1"/>
          <p:nvPr/>
        </p:nvSpPr>
        <p:spPr>
          <a:xfrm>
            <a:off x="518160" y="2038082"/>
            <a:ext cx="88392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3600" dirty="0"/>
              <a:t>Давня істина: </a:t>
            </a:r>
            <a:r>
              <a:rPr lang="uk-UA" sz="3600" dirty="0" err="1"/>
              <a:t>пересіч</a:t>
            </a:r>
            <a:r>
              <a:rPr lang="uk-UA" sz="3600" dirty="0"/>
              <a:t> не терпить талантів. </a:t>
            </a:r>
          </a:p>
          <a:p>
            <a:pPr algn="just"/>
            <a:r>
              <a:rPr lang="uk-UA" sz="3600" dirty="0"/>
              <a:t>Талантів мало, </a:t>
            </a:r>
            <a:r>
              <a:rPr lang="uk-UA" sz="3600" dirty="0" err="1"/>
              <a:t>пересічі</a:t>
            </a:r>
            <a:r>
              <a:rPr lang="uk-UA" sz="3600" dirty="0"/>
              <a:t> багато. </a:t>
            </a:r>
          </a:p>
          <a:p>
            <a:pPr algn="just"/>
            <a:r>
              <a:rPr lang="uk-UA" sz="3600" dirty="0"/>
              <a:t>А Лукаш – в біса талановитий.</a:t>
            </a:r>
          </a:p>
          <a:p>
            <a:pPr algn="just"/>
            <a:endParaRPr lang="uk-UA" sz="3600" dirty="0"/>
          </a:p>
          <a:p>
            <a:pPr algn="just"/>
            <a:r>
              <a:rPr lang="uk-UA" sz="3600" dirty="0"/>
              <a:t>М. </a:t>
            </a:r>
            <a:r>
              <a:rPr lang="uk-UA" sz="3600" dirty="0" err="1"/>
              <a:t>Сереженко</a:t>
            </a:r>
            <a:endParaRPr lang="x-none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62CC394-2254-0344-8CBE-EA0716443C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118" y="2918884"/>
            <a:ext cx="4798483" cy="3187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565473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спектива">
  <a:themeElements>
    <a:clrScheme name="Ретроспектива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спектив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спектива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392</TotalTime>
  <Words>2490</Words>
  <Application>Microsoft Office PowerPoint</Application>
  <PresentationFormat>Широкий екран</PresentationFormat>
  <Paragraphs>88</Paragraphs>
  <Slides>28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28</vt:i4>
      </vt:variant>
    </vt:vector>
  </HeadingPairs>
  <TitlesOfParts>
    <vt:vector size="31" baseType="lpstr">
      <vt:lpstr>Calibri</vt:lpstr>
      <vt:lpstr>Calibri Light</vt:lpstr>
      <vt:lpstr>Ретроспектива</vt:lpstr>
      <vt:lpstr>Переклади  роману  М. Сервантеса « Дон Кіхот»  українською. «Дон Кіхота» М.О. Лукаша – перлина українського перекладу, незакінчена лебедина пісня поліглота дивовижного масштабу </vt:lpstr>
      <vt:lpstr>Скорочені переклади:</vt:lpstr>
      <vt:lpstr>Володимир Самійленко</vt:lpstr>
      <vt:lpstr>Іван Франко</vt:lpstr>
      <vt:lpstr>У 1924 та 1925 двома книгами у львівському часописі «Молода Україна» виходить скорочена переповідка твору для молоді зроблена Антіном Лотоцьким під назвою «Високодумний лицар Дон Кіхот із Манчі» у серії "Бібліотека «Молодої України». Згодом у 1927 це й же переклад Лотоцького друкувався у львівському часописі «Літературно-науковий Вісник» (кн. 2 т. за 1927 рік).</vt:lpstr>
      <vt:lpstr>Микола Іванов</vt:lpstr>
      <vt:lpstr>Василь Козаченко та  Євген Кротевич</vt:lpstr>
      <vt:lpstr>Презентація PowerPoint</vt:lpstr>
      <vt:lpstr>Презентація PowerPoint</vt:lpstr>
      <vt:lpstr>Богдан Лети</vt:lpstr>
      <vt:lpstr>Повні переклади:</vt:lpstr>
      <vt:lpstr>Микола Лукаш</vt:lpstr>
      <vt:lpstr>М.О. Лукаш –  Анатоль Перепадя</vt:lpstr>
      <vt:lpstr>М.О. Лукаш – Євген Тарнавський</vt:lpstr>
      <vt:lpstr>Стрічка часу</vt:lpstr>
      <vt:lpstr>Олена Біличенко</vt:lpstr>
      <vt:lpstr>Презентація PowerPoint</vt:lpstr>
      <vt:lpstr>Дон Кіхот свого  часу</vt:lpstr>
      <vt:lpstr>Презентація PowerPoint</vt:lpstr>
      <vt:lpstr>Презентація PowerPoint</vt:lpstr>
      <vt:lpstr>Презентація PowerPoint</vt:lpstr>
      <vt:lpstr>Метод Лукаша</vt:lpstr>
      <vt:lpstr>Немає що їсти, почну вчити нову мову</vt:lpstr>
      <vt:lpstr>Презентація PowerPoint</vt:lpstr>
      <vt:lpstr>Презентація PowerPoint</vt:lpstr>
      <vt:lpstr>Презентація PowerPoint</vt:lpstr>
      <vt:lpstr>Переклад «Дон Кіхота» Миколою Лукашем – незакінчена лебедина пісня  поліглота дивовижного масштабу, перлина українського перекладу. М.О. Лукаш – Моцарт українського перекладу, маестро, віртуоз, еліта нації, найкрутіший перекладач на українську, подвижник українського перекладу, найвидатніший світовий перекладач, замовчуваний на Батьківщині.  Він започаткував "барокову" традицію українського перекладу і довів, що є постаттю світового рівня. </vt:lpstr>
      <vt:lpstr>Гросмейтер перекладацького слова – наш земляк, якого дала нам талановита Кролевеччина.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Vlad</dc:creator>
  <cp:lastModifiedBy>Vlad</cp:lastModifiedBy>
  <cp:revision>52</cp:revision>
  <dcterms:created xsi:type="dcterms:W3CDTF">2022-02-17T17:35:03Z</dcterms:created>
  <dcterms:modified xsi:type="dcterms:W3CDTF">2022-02-19T12:17:39Z</dcterms:modified>
</cp:coreProperties>
</file>