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1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00FF"/>
    <a:srgbClr val="FFFF00"/>
    <a:srgbClr val="CCCC00"/>
    <a:srgbClr val="CCFF99"/>
    <a:srgbClr val="FF9999"/>
    <a:srgbClr val="FF5050"/>
    <a:srgbClr val="CC3300"/>
    <a:srgbClr val="99FF66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Максим Рильський (1895—1964). «У теплі дні збирання винограду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Максим Рильський (1895—1964). «У теплі дні збирання винограду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642918"/>
            <a:ext cx="3286148" cy="573799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4612" y="4786322"/>
            <a:ext cx="6143668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3200" dirty="0"/>
              <a:t>Максим </a:t>
            </a:r>
            <a:r>
              <a:rPr lang="ru-RU" sz="3200" dirty="0" err="1"/>
              <a:t>Рильський</a:t>
            </a:r>
            <a:r>
              <a:rPr lang="ru-RU" sz="3200" dirty="0"/>
              <a:t> </a:t>
            </a:r>
          </a:p>
          <a:p>
            <a:pPr algn="r"/>
            <a:r>
              <a:rPr lang="ru-RU" sz="3200" dirty="0"/>
              <a:t>«У </a:t>
            </a:r>
            <a:r>
              <a:rPr lang="ru-RU" sz="3200" dirty="0" err="1"/>
              <a:t>тепл</a:t>
            </a:r>
            <a:r>
              <a:rPr lang="uk-UA" sz="3200" dirty="0"/>
              <a:t>і дні збирання винограду</a:t>
            </a:r>
            <a:r>
              <a:rPr lang="ru-RU" sz="3200" dirty="0"/>
              <a:t>»</a:t>
            </a:r>
          </a:p>
        </p:txBody>
      </p:sp>
      <p:pic>
        <p:nvPicPr>
          <p:cNvPr id="14338" name="Picture 2" descr="Максим Рильський і його переклад «Кармен» Бізе | Світова музична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3489208" cy="492919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AutoShape 8" descr="Микола Хвильовий “Я (Романтика)”: коротко про автора, аналіз твору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70" name="Picture 10" descr="Микола Хвильовий я(Романтика) (Скорочено) - 1 - Wattpad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1000108"/>
            <a:ext cx="3028952" cy="473273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6314" y="4714884"/>
            <a:ext cx="4071966" cy="107721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uk-UA" sz="3200" dirty="0"/>
              <a:t>Микола Хвильовий </a:t>
            </a:r>
          </a:p>
          <a:p>
            <a:pPr algn="r"/>
            <a:r>
              <a:rPr lang="ru-RU" sz="3200" dirty="0"/>
              <a:t>«Я (Романтика)»</a:t>
            </a:r>
          </a:p>
        </p:txBody>
      </p:sp>
      <p:sp>
        <p:nvSpPr>
          <p:cNvPr id="16386" name="AutoShape 2" descr="Микола Хвильовий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Микола Хвильовий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0" name="Picture 6" descr="Микола Хвильовий - фото, 1926 (?) р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3714776" cy="479291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листівки: anel_brate — LiveJour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листівки: anel_brate — LiveJournal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928670"/>
            <a:ext cx="7709445" cy="492689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2066" y="4714884"/>
            <a:ext cx="3701847" cy="10772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 err="1"/>
              <a:t>Володимир</a:t>
            </a:r>
            <a:r>
              <a:rPr lang="ru-RU" sz="3200" dirty="0"/>
              <a:t> </a:t>
            </a:r>
            <a:r>
              <a:rPr lang="ru-RU" sz="3200" dirty="0" err="1"/>
              <a:t>Сосюра</a:t>
            </a:r>
            <a:endParaRPr lang="ru-RU" sz="3200" dirty="0"/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Лю</a:t>
            </a:r>
            <a:r>
              <a:rPr lang="uk-UA" sz="3200" dirty="0" err="1"/>
              <a:t>біть</a:t>
            </a:r>
            <a:r>
              <a:rPr lang="uk-UA" sz="3200" dirty="0"/>
              <a:t> Україну</a:t>
            </a:r>
            <a:r>
              <a:rPr lang="ru-RU" sz="3200" dirty="0"/>
              <a:t>»</a:t>
            </a:r>
          </a:p>
        </p:txBody>
      </p:sp>
      <p:pic>
        <p:nvPicPr>
          <p:cNvPr id="18434" name="Picture 2" descr="ВОЛОДИМИР МИКОЛАЙОВИЧ СОСЮРА (1898-1965) |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3429024" cy="473055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Ілюстрації до творів Остапа Вишні - Фотоальбоми - Допомога учням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93813"/>
            <a:ext cx="4357718" cy="593694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Вишня Остап: біографія, біографічні статт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3714776" cy="525520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15074" y="5072074"/>
            <a:ext cx="2542684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/>
              <a:t> Остап Вишня</a:t>
            </a:r>
          </a:p>
          <a:p>
            <a:pPr algn="r"/>
            <a:r>
              <a:rPr lang="ru-RU" sz="3200" dirty="0"/>
              <a:t>«Сом»</a:t>
            </a:r>
          </a:p>
        </p:txBody>
      </p:sp>
    </p:spTree>
  </p:cSld>
  <p:clrMapOvr>
    <a:masterClrMapping/>
  </p:clrMapOvr>
  <p:transition>
    <p:pull dir="l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Нет описания фото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857232"/>
            <a:ext cx="8572500" cy="510540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Містичний Богдан-Ігор Антонич | oringo.com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3657626" cy="457203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628" y="4643446"/>
            <a:ext cx="3837461" cy="107721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3200" dirty="0"/>
              <a:t>Богдан-</a:t>
            </a:r>
            <a:r>
              <a:rPr lang="uk-UA" sz="3200" dirty="0"/>
              <a:t>Ігор Антонич </a:t>
            </a:r>
            <a:r>
              <a:rPr lang="ru-RU" sz="3200" dirty="0"/>
              <a:t>«</a:t>
            </a:r>
            <a:r>
              <a:rPr lang="uk-UA" sz="3200" dirty="0"/>
              <a:t>Різдво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Інтерактивні ігри з української літератури. Ілюстрації до творів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85860"/>
            <a:ext cx="8256395" cy="38576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Олександр Довженко Хмельницька міська централізована бібліотечна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3143272" cy="528524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714876" y="5214950"/>
            <a:ext cx="4046044" cy="10772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 err="1"/>
              <a:t>Олександр</a:t>
            </a:r>
            <a:r>
              <a:rPr lang="ru-RU" sz="3200" dirty="0"/>
              <a:t> Довженко </a:t>
            </a:r>
          </a:p>
          <a:p>
            <a:r>
              <a:rPr lang="ru-RU" sz="3200" dirty="0"/>
              <a:t>«Зачарована Десна»</a:t>
            </a:r>
          </a:p>
        </p:txBody>
      </p:sp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Пісня про рушник&quot; (Андрій Малишко) - Мала Сторінка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714356"/>
            <a:ext cx="7077776" cy="5485277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АНДРІЙ МАЛИШКО. Вірш &quot; Вихопивсь дощик поміж заграв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3571900" cy="49560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4" y="5000636"/>
            <a:ext cx="3703450" cy="107721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 err="1"/>
              <a:t>Андр</a:t>
            </a:r>
            <a:r>
              <a:rPr lang="uk-UA" sz="3200" dirty="0" err="1"/>
              <a:t>ій</a:t>
            </a:r>
            <a:r>
              <a:rPr lang="uk-UA" sz="3200" dirty="0"/>
              <a:t> Малишко</a:t>
            </a:r>
          </a:p>
          <a:p>
            <a:pPr algn="r"/>
            <a:r>
              <a:rPr lang="ru-RU" sz="3200" dirty="0"/>
              <a:t>«</a:t>
            </a:r>
            <a:r>
              <a:rPr lang="uk-UA" sz="3200" dirty="0"/>
              <a:t>Пісня про рушник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Григір Тютюнник, &quot;Три зозулі з поклоном&quot; (новела) - Мала Сторінка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14356"/>
            <a:ext cx="7756122" cy="54292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афоризми Григір ТЮТЮННИК Письменник;... - Національна спіл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6" name="AutoShape 4" descr="афоризми Григір ТЮТЮННИК Письменник;... - Національна спіл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8" name="AutoShape 6" descr="афоризми Григір ТЮТЮННИК Письменник;... - Національна спіл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0" name="AutoShape 8" descr="афоризми Григір ТЮТЮННИК Письменник;... - Національна спіл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афоризми Григір ТЮТЮННИК Письменник;... - Національна спіл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84" name="Picture 12" descr="Григір Тютюнник &quot;Три зозулі з поклоном&quot; | Тест з української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500042"/>
            <a:ext cx="3589045" cy="514353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5214950"/>
            <a:ext cx="4450277" cy="10772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3200" dirty="0"/>
              <a:t>Григ</a:t>
            </a:r>
            <a:r>
              <a:rPr lang="uk-UA" sz="3200" dirty="0" err="1"/>
              <a:t>ір</a:t>
            </a:r>
            <a:r>
              <a:rPr lang="uk-UA" sz="3200"/>
              <a:t> Тютюнник</a:t>
            </a:r>
            <a:endParaRPr lang="uk-UA" sz="3200" dirty="0"/>
          </a:p>
          <a:p>
            <a:pPr algn="r"/>
            <a:r>
              <a:rPr lang="ru-RU" sz="3200" dirty="0"/>
              <a:t>«Три </a:t>
            </a:r>
            <a:r>
              <a:rPr lang="uk-UA" sz="3200" dirty="0"/>
              <a:t>зозулі з поклоном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0" name="AutoShape 4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2" name="AutoShape 6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4" name="AutoShape 8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6" name="AutoShape 10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8" name="AutoShape 12" descr="Василь Стус - Господи, гніву пречистого благаю — не май з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10" name="Picture 14" descr="До 80-річчя від дня народження Василя Стуса - Національний музей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000108"/>
            <a:ext cx="4876800" cy="48577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Василь Стус Хмельницька міська централізована бібліотечна систе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3187997" cy="539588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57620" y="5286388"/>
            <a:ext cx="5066387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/>
              <a:t>Василь </a:t>
            </a:r>
            <a:r>
              <a:rPr lang="ru-RU" sz="3200" dirty="0" err="1"/>
              <a:t>Стус</a:t>
            </a:r>
            <a:endParaRPr lang="ru-RU" sz="3200" dirty="0"/>
          </a:p>
          <a:p>
            <a:pPr algn="r"/>
            <a:r>
              <a:rPr lang="ru-RU" sz="3200" dirty="0"/>
              <a:t>«Господи, </a:t>
            </a:r>
            <a:r>
              <a:rPr lang="uk-UA" sz="3200" dirty="0"/>
              <a:t>гніву пречистого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wipe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Ліна Костенко “Маруся Чурай”: аналіз твору, характеристи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8" name="AutoShape 4" descr="Ліна Костенко “Маруся Чурай”: аналіз твору, характеристи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Ліна Костенко “Маруся Чурай”: аналіз твору, характеристи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2" name="AutoShape 8" descr="Ліна Костенко “Маруся Чурай”: аналіз твору, характеристик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4" name="Picture 10" descr="ЧУРАЙ МАРУСЯ. Автор народных песен Маруся Чурай отравила любимого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85794"/>
            <a:ext cx="7745584" cy="516775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Ліна Костенко Хмельницька міська централізована бібліотечна систе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3500462" cy="53510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5008" y="5214950"/>
            <a:ext cx="3059043" cy="107721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/>
              <a:t>Л</a:t>
            </a:r>
            <a:r>
              <a:rPr lang="uk-UA" sz="3200" dirty="0" err="1"/>
              <a:t>іна</a:t>
            </a:r>
            <a:r>
              <a:rPr lang="uk-UA" sz="3200" dirty="0"/>
              <a:t> Костенко</a:t>
            </a:r>
          </a:p>
          <a:p>
            <a:pPr algn="r"/>
            <a:r>
              <a:rPr lang="ru-RU" sz="3200" dirty="0"/>
              <a:t>«Маруся </a:t>
            </a:r>
            <a:r>
              <a:rPr lang="ru-RU" sz="3200" dirty="0" err="1"/>
              <a:t>Чурай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6" name="Picture 4" descr="Тигролови&quot;— роман про Людину |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500042"/>
            <a:ext cx="4896106" cy="612933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0" name="AutoShape 4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2" name="AutoShape 6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4" name="AutoShape 8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6" name="AutoShape 10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8" name="AutoShape 12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30" name="AutoShape 14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32" name="AutoShape 16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34" name="AutoShape 18" descr="ІВАН БАГРЯНИЙ: Предтеча шестидесятників із “Розстріляног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36" name="AutoShape 20" descr="Іван Багряний - український прозаїк, член ОУН, який за 20 років д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38" name="Picture 22" descr="Новини України: День в історії - народився Іван Багря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5804337" cy="35719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6215074" y="3571876"/>
            <a:ext cx="2629246" cy="107721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uk-UA" sz="3200" dirty="0"/>
              <a:t>Іван Багряний</a:t>
            </a:r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Тигролови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pull dir="r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6" name="AutoShape 6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8" name="AutoShape 8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0" name="AutoShape 10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2" name="AutoShape 12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4" name="AutoShape 14" descr="ВІЮТЬ ВІТРИ, ВІЮТЬ БУЙНІ - ПІСНІ МАРУСІ ЧУРАЙ - УСНА НАРОДНА ТВОРЧІ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6" name="AutoShape 16" descr="https://ukrlit.net/textbook/8klas/8klas.files/image0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8" name="AutoShape 18" descr="https://ukrlit.net/textbook/8klas/8klas.files/image0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60" name="AutoShape 20" descr="https://ukrlit.net/textbook/8klas/8klas.files/image0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62" name="AutoShape 22" descr="https://ukrlit.net/textbook/8klas/8klas.files/image0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64" name="AutoShape 24" descr="https://ukrlit.net/textbook/8klas/8klas.files/image0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66" name="Picture 26" descr="Галлерея картин и фото на тему казачества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714356"/>
            <a:ext cx="6500858" cy="537315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vanets.com/images/ua_asc/ukr_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3857652" cy="49718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57620" y="4786322"/>
            <a:ext cx="4954177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/>
              <a:t>Маруся </a:t>
            </a:r>
            <a:r>
              <a:rPr lang="ru-RU" sz="3200" dirty="0" err="1"/>
              <a:t>Чурай</a:t>
            </a:r>
            <a:endParaRPr lang="ru-RU" sz="3200" dirty="0"/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Засв</a:t>
            </a:r>
            <a:r>
              <a:rPr lang="uk-UA" sz="3200" dirty="0" err="1"/>
              <a:t>іт</a:t>
            </a:r>
            <a:r>
              <a:rPr lang="uk-UA" sz="3200" dirty="0"/>
              <a:t> встали козаченьки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strips dir="r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Дума про Морозенка (Старовинна козацька дума, XVIIст.) - YouTube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285860"/>
            <a:ext cx="7747010" cy="4357694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Чи не той то хміль, що коло тичини в'ється?»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85794"/>
            <a:ext cx="7620000" cy="48958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6182" y="4572008"/>
            <a:ext cx="5072099" cy="156966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uk-UA" sz="3200" dirty="0"/>
              <a:t>Історичні пісні</a:t>
            </a:r>
          </a:p>
          <a:p>
            <a:pPr algn="r"/>
            <a:r>
              <a:rPr lang="ru-RU" sz="3200" dirty="0"/>
              <a:t>«Ой, Морозе, </a:t>
            </a:r>
            <a:r>
              <a:rPr lang="ru-RU" sz="3200" dirty="0" err="1"/>
              <a:t>Морозенку</a:t>
            </a:r>
            <a:r>
              <a:rPr lang="ru-RU" sz="3200" dirty="0"/>
              <a:t>»</a:t>
            </a:r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Чи</a:t>
            </a:r>
            <a:r>
              <a:rPr lang="ru-RU" sz="3200" dirty="0"/>
              <a:t> не той то </a:t>
            </a:r>
            <a:r>
              <a:rPr lang="uk-UA" sz="3200" dirty="0"/>
              <a:t>Хміль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zoom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Маруся Богуславка — главная героиня украинской народной думы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71480"/>
            <a:ext cx="5619750" cy="57531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86050" y="5072074"/>
            <a:ext cx="5780493" cy="5847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3200" dirty="0"/>
              <a:t>«Дума про Марусю </a:t>
            </a:r>
            <a:r>
              <a:rPr lang="ru-RU" sz="3200" dirty="0" err="1"/>
              <a:t>Богуславку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Графічні ілюстрації до «Слова о полку Ігоревім» - СОХМ імені Н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071546"/>
            <a:ext cx="7636801" cy="407196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6248" y="4929198"/>
            <a:ext cx="4482317" cy="1077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 err="1"/>
              <a:t>Нев</a:t>
            </a:r>
            <a:r>
              <a:rPr lang="uk-UA" sz="3200" dirty="0" err="1"/>
              <a:t>ідомий</a:t>
            </a:r>
            <a:r>
              <a:rPr lang="uk-UA" sz="3200" dirty="0"/>
              <a:t> автор</a:t>
            </a:r>
          </a:p>
          <a:p>
            <a:pPr algn="r"/>
            <a:r>
              <a:rPr lang="ru-RU" sz="3200" dirty="0"/>
              <a:t>«</a:t>
            </a:r>
            <a:r>
              <a:rPr lang="uk-UA" sz="3200" dirty="0"/>
              <a:t>Слово про похід Ігорів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Ілюстрації Анатолія Базилевича до &quot;Енеїди&quot; Івана Котляревського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857232"/>
            <a:ext cx="4448175" cy="487680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Іван Петрович Котляревський: від поета до громадського діяча - Трибу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57166"/>
            <a:ext cx="3357586" cy="48302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4" y="4786322"/>
            <a:ext cx="3714776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uk-UA" sz="3200" dirty="0"/>
              <a:t>Іван Котляревський</a:t>
            </a:r>
          </a:p>
          <a:p>
            <a:pPr algn="r"/>
            <a:r>
              <a:rPr lang="ru-RU" sz="3200" dirty="0"/>
              <a:t>«Ене</a:t>
            </a:r>
            <a:r>
              <a:rPr lang="uk-UA" sz="3200" dirty="0"/>
              <a:t>їда</a:t>
            </a:r>
            <a:r>
              <a:rPr lang="ru-RU" sz="3200" dirty="0"/>
              <a:t>»</a:t>
            </a:r>
          </a:p>
        </p:txBody>
      </p:sp>
    </p:spTree>
  </p:cSld>
  <p:clrMapOvr>
    <a:masterClrMapping/>
  </p:clrMapOvr>
  <p:transition>
    <p:wheel spokes="8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 descr="Катерина (картина Шевченка)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8132" name="AutoShape 4" descr="Катерина&quot;, &quot;Гайдамаки&quot; Т. Шевченка - на ЗНО - Персональний сай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8134" name="AutoShape 6" descr="Трагедія української жінки (За поемою Т. Шевченка &quot;Катерина&quot;)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8136" name="AutoShape 8" descr="Файл:Шевченко Т. Г. Катерина. 1842.jpg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8138" name="Picture 10" descr="Картина Тараса Шевченка &quot;катерина&quot; виконана ним на тему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428604"/>
            <a:ext cx="4429156" cy="5890780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ІЛЮСТРАЦІЯ ДО ПОЕМИ ШЕВЧЕНКА «СОН». АВТОР ВАСИЛЬ КАСІЯН / ФОТО З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785794"/>
            <a:ext cx="4124149" cy="5286412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 descr="Файл:Taras Shevchenko - portrait by Ivan Kramskoi.jpg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56" name="AutoShape 4" descr="Файл:Taras Shevchenko - portrait by Ivan Kramskoi.jpg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9158" name="Picture 6" descr="Тарас Шевченк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3571900" cy="503084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715008" y="4857760"/>
            <a:ext cx="3006016" cy="156966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ru-RU" sz="3200" dirty="0"/>
              <a:t>Тарас Шевченко</a:t>
            </a:r>
          </a:p>
          <a:p>
            <a:pPr algn="r"/>
            <a:r>
              <a:rPr lang="ru-RU" sz="3200" dirty="0"/>
              <a:t>«Катерина»</a:t>
            </a:r>
            <a:br>
              <a:rPr lang="ru-RU" sz="3200" dirty="0"/>
            </a:br>
            <a:r>
              <a:rPr lang="ru-RU" sz="3200" dirty="0"/>
              <a:t>«Сон»</a:t>
            </a:r>
          </a:p>
        </p:txBody>
      </p:sp>
    </p:spTree>
  </p:cSld>
  <p:clrMapOvr>
    <a:masterClrMapping/>
  </p:clrMapOvr>
  <p:transition>
    <p:randomBa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3 фактів про роман Пантелеймона Куліша «Чорна рада», про які ви ...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71546"/>
            <a:ext cx="8358246" cy="470538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Кулиш, Пантелеймон Александрович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228" name="AutoShape 4" descr="Куліш Пантелеймон Олександрович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2230" name="Picture 6" descr="Пантелеймон Кулиш, биграфия: как автор Черной рады вошел в историю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5"/>
            <a:ext cx="4951950" cy="428627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286380" y="4286256"/>
            <a:ext cx="3639779" cy="107721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uk-UA" sz="3200" dirty="0"/>
              <a:t>Пантелеймон Куліш</a:t>
            </a:r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Чорна</a:t>
            </a:r>
            <a:r>
              <a:rPr lang="ru-RU" sz="3200" dirty="0"/>
              <a:t> рада»</a:t>
            </a:r>
          </a:p>
        </p:txBody>
      </p:sp>
    </p:spTree>
  </p:cSld>
  <p:clrMapOvr>
    <a:masterClrMapping/>
  </p:clrMapOvr>
  <p:transition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 descr="Аналіз повісті Івана Нечуя-Левицького “Кайдашева сім'я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3252" name="Picture 4" descr="Новини Львова: Львівські подвижники кайдашевої сімї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714356"/>
            <a:ext cx="6286544" cy="5176338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 descr="Біографія Івана Нечуя-Левицького – Українська мова та літерату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6" name="AutoShape 4" descr="Біографія Івана Нечуя-Левицького – Українська мова та літерату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78" name="Picture 6" descr="Іван Нечуй-Левицький біографія коротко | Dovidka.biz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3286148" cy="490640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857752" y="4714884"/>
            <a:ext cx="4100803" cy="1077218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/>
            <a:r>
              <a:rPr lang="uk-UA" sz="3200" dirty="0"/>
              <a:t>Іван Нечуй-Левицький</a:t>
            </a:r>
          </a:p>
          <a:p>
            <a:pPr algn="r"/>
            <a:r>
              <a:rPr lang="ru-RU" sz="3200" dirty="0"/>
              <a:t>«</a:t>
            </a:r>
            <a:r>
              <a:rPr lang="ru-RU" sz="3200" dirty="0" err="1"/>
              <a:t>Кайдашева</a:t>
            </a:r>
            <a:r>
              <a:rPr lang="ru-RU" sz="3200" dirty="0"/>
              <a:t> с</a:t>
            </a:r>
            <a:r>
              <a:rPr lang="uk-UA" sz="3200" dirty="0" err="1"/>
              <a:t>ім</a:t>
            </a:r>
            <a:r>
              <a:rPr lang="en-US" sz="3200" dirty="0"/>
              <a:t>’</a:t>
            </a:r>
            <a:r>
              <a:rPr lang="ru-RU" sz="3200" dirty="0"/>
              <a:t>я»</a:t>
            </a:r>
          </a:p>
        </p:txBody>
      </p:sp>
    </p:spTree>
  </p:cSld>
  <p:clrMapOvr>
    <a:masterClrMapping/>
  </p:clrMapOvr>
  <p:transition>
    <p:comb dir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144</Words>
  <Application>Microsoft Office PowerPoint</Application>
  <PresentationFormat>Экран (4:3)</PresentationFormat>
  <Paragraphs>37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DA</cp:lastModifiedBy>
  <cp:revision>24</cp:revision>
  <dcterms:created xsi:type="dcterms:W3CDTF">2020-04-21T12:33:43Z</dcterms:created>
  <dcterms:modified xsi:type="dcterms:W3CDTF">2020-04-25T14:37:45Z</dcterms:modified>
</cp:coreProperties>
</file>