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7CA08C-236C-4577-B547-A589B4E9061B}" v="14" dt="2024-09-30T17:01:36.5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38" y="6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yorova Anna" userId="a528a4d9e312fb97" providerId="LiveId" clId="{F87CA08C-236C-4577-B547-A589B4E9061B}"/>
    <pc:docChg chg="undo custSel addSld delSld modSld">
      <pc:chgData name="Mayorova Anna" userId="a528a4d9e312fb97" providerId="LiveId" clId="{F87CA08C-236C-4577-B547-A589B4E9061B}" dt="2024-09-30T17:03:07.111" v="3672" actId="313"/>
      <pc:docMkLst>
        <pc:docMk/>
      </pc:docMkLst>
      <pc:sldChg chg="delSp modSp new mod">
        <pc:chgData name="Mayorova Anna" userId="a528a4d9e312fb97" providerId="LiveId" clId="{F87CA08C-236C-4577-B547-A589B4E9061B}" dt="2024-09-26T12:02:57.146" v="27" actId="1076"/>
        <pc:sldMkLst>
          <pc:docMk/>
          <pc:sldMk cId="2090686049" sldId="256"/>
        </pc:sldMkLst>
        <pc:spChg chg="mod">
          <ac:chgData name="Mayorova Anna" userId="a528a4d9e312fb97" providerId="LiveId" clId="{F87CA08C-236C-4577-B547-A589B4E9061B}" dt="2024-09-26T12:02:57.146" v="27" actId="1076"/>
          <ac:spMkLst>
            <pc:docMk/>
            <pc:sldMk cId="2090686049" sldId="256"/>
            <ac:spMk id="2" creationId="{C7890DB0-5E44-8D89-5AFB-39A8B55452CE}"/>
          </ac:spMkLst>
        </pc:spChg>
        <pc:spChg chg="del mod">
          <ac:chgData name="Mayorova Anna" userId="a528a4d9e312fb97" providerId="LiveId" clId="{F87CA08C-236C-4577-B547-A589B4E9061B}" dt="2024-09-26T12:02:27.061" v="2" actId="21"/>
          <ac:spMkLst>
            <pc:docMk/>
            <pc:sldMk cId="2090686049" sldId="256"/>
            <ac:spMk id="3" creationId="{8402C55C-8541-FD62-27C0-28F5955EA3BA}"/>
          </ac:spMkLst>
        </pc:spChg>
      </pc:sldChg>
      <pc:sldChg chg="addSp delSp modSp new mod">
        <pc:chgData name="Mayorova Anna" userId="a528a4d9e312fb97" providerId="LiveId" clId="{F87CA08C-236C-4577-B547-A589B4E9061B}" dt="2024-09-26T12:07:38.075" v="119" actId="1076"/>
        <pc:sldMkLst>
          <pc:docMk/>
          <pc:sldMk cId="1267626793" sldId="257"/>
        </pc:sldMkLst>
        <pc:spChg chg="del">
          <ac:chgData name="Mayorova Anna" userId="a528a4d9e312fb97" providerId="LiveId" clId="{F87CA08C-236C-4577-B547-A589B4E9061B}" dt="2024-09-26T12:04:45.223" v="32" actId="21"/>
          <ac:spMkLst>
            <pc:docMk/>
            <pc:sldMk cId="1267626793" sldId="257"/>
            <ac:spMk id="2" creationId="{C2FB29E3-8E7C-E810-51A1-49CB0EC96C1E}"/>
          </ac:spMkLst>
        </pc:spChg>
        <pc:spChg chg="mod">
          <ac:chgData name="Mayorova Anna" userId="a528a4d9e312fb97" providerId="LiveId" clId="{F87CA08C-236C-4577-B547-A589B4E9061B}" dt="2024-09-26T12:06:57.641" v="115" actId="122"/>
          <ac:spMkLst>
            <pc:docMk/>
            <pc:sldMk cId="1267626793" sldId="257"/>
            <ac:spMk id="3" creationId="{DD901688-F16E-C87A-4CE5-5BCF03845DF7}"/>
          </ac:spMkLst>
        </pc:spChg>
        <pc:spChg chg="del mod">
          <ac:chgData name="Mayorova Anna" userId="a528a4d9e312fb97" providerId="LiveId" clId="{F87CA08C-236C-4577-B547-A589B4E9061B}" dt="2024-09-26T12:05:53.176" v="39" actId="931"/>
          <ac:spMkLst>
            <pc:docMk/>
            <pc:sldMk cId="1267626793" sldId="257"/>
            <ac:spMk id="4" creationId="{DB0268C6-26E3-C639-1AE4-CCA791E98902}"/>
          </ac:spMkLst>
        </pc:spChg>
        <pc:spChg chg="mod">
          <ac:chgData name="Mayorova Anna" userId="a528a4d9e312fb97" providerId="LiveId" clId="{F87CA08C-236C-4577-B547-A589B4E9061B}" dt="2024-09-26T12:07:26.890" v="117" actId="242"/>
          <ac:spMkLst>
            <pc:docMk/>
            <pc:sldMk cId="1267626793" sldId="257"/>
            <ac:spMk id="5" creationId="{4D349290-6CEE-79FE-301F-592A67F90004}"/>
          </ac:spMkLst>
        </pc:spChg>
        <pc:spChg chg="del mod">
          <ac:chgData name="Mayorova Anna" userId="a528a4d9e312fb97" providerId="LiveId" clId="{F87CA08C-236C-4577-B547-A589B4E9061B}" dt="2024-09-26T12:06:21.964" v="78" actId="931"/>
          <ac:spMkLst>
            <pc:docMk/>
            <pc:sldMk cId="1267626793" sldId="257"/>
            <ac:spMk id="6" creationId="{8E949E3D-CC74-B9C8-B1D2-81E5AC26DABB}"/>
          </ac:spMkLst>
        </pc:spChg>
        <pc:picChg chg="add mod">
          <ac:chgData name="Mayorova Anna" userId="a528a4d9e312fb97" providerId="LiveId" clId="{F87CA08C-236C-4577-B547-A589B4E9061B}" dt="2024-09-26T12:07:38.075" v="119" actId="1076"/>
          <ac:picMkLst>
            <pc:docMk/>
            <pc:sldMk cId="1267626793" sldId="257"/>
            <ac:picMk id="8" creationId="{21778393-6BF1-16A3-43FB-4A07AE32F877}"/>
          </ac:picMkLst>
        </pc:picChg>
        <pc:picChg chg="add mod">
          <ac:chgData name="Mayorova Anna" userId="a528a4d9e312fb97" providerId="LiveId" clId="{F87CA08C-236C-4577-B547-A589B4E9061B}" dt="2024-09-26T12:06:33.357" v="84" actId="14100"/>
          <ac:picMkLst>
            <pc:docMk/>
            <pc:sldMk cId="1267626793" sldId="257"/>
            <ac:picMk id="10" creationId="{36C3B972-3444-D7B3-98EF-82D3F345CD95}"/>
          </ac:picMkLst>
        </pc:picChg>
      </pc:sldChg>
      <pc:sldChg chg="delSp new del mod">
        <pc:chgData name="Mayorova Anna" userId="a528a4d9e312fb97" providerId="LiveId" clId="{F87CA08C-236C-4577-B547-A589B4E9061B}" dt="2024-09-26T12:04:38.847" v="30" actId="2696"/>
        <pc:sldMkLst>
          <pc:docMk/>
          <pc:sldMk cId="3171020444" sldId="257"/>
        </pc:sldMkLst>
        <pc:spChg chg="del">
          <ac:chgData name="Mayorova Anna" userId="a528a4d9e312fb97" providerId="LiveId" clId="{F87CA08C-236C-4577-B547-A589B4E9061B}" dt="2024-09-26T12:03:42.564" v="29" actId="21"/>
          <ac:spMkLst>
            <pc:docMk/>
            <pc:sldMk cId="3171020444" sldId="257"/>
            <ac:spMk id="2" creationId="{95188F1E-91EF-99F5-BC05-CE694C9686FB}"/>
          </ac:spMkLst>
        </pc:spChg>
      </pc:sldChg>
      <pc:sldChg chg="modSp new mod">
        <pc:chgData name="Mayorova Anna" userId="a528a4d9e312fb97" providerId="LiveId" clId="{F87CA08C-236C-4577-B547-A589B4E9061B}" dt="2024-09-26T12:12:09.544" v="388" actId="207"/>
        <pc:sldMkLst>
          <pc:docMk/>
          <pc:sldMk cId="2850934722" sldId="258"/>
        </pc:sldMkLst>
        <pc:spChg chg="mod">
          <ac:chgData name="Mayorova Anna" userId="a528a4d9e312fb97" providerId="LiveId" clId="{F87CA08C-236C-4577-B547-A589B4E9061B}" dt="2024-09-26T12:12:09.544" v="388" actId="207"/>
          <ac:spMkLst>
            <pc:docMk/>
            <pc:sldMk cId="2850934722" sldId="258"/>
            <ac:spMk id="2" creationId="{DA53DEFC-1177-454D-352D-9290E3DF2BD0}"/>
          </ac:spMkLst>
        </pc:spChg>
      </pc:sldChg>
      <pc:sldChg chg="modSp new mod">
        <pc:chgData name="Mayorova Anna" userId="a528a4d9e312fb97" providerId="LiveId" clId="{F87CA08C-236C-4577-B547-A589B4E9061B}" dt="2024-09-26T12:24:10.800" v="1251" actId="255"/>
        <pc:sldMkLst>
          <pc:docMk/>
          <pc:sldMk cId="860317885" sldId="259"/>
        </pc:sldMkLst>
        <pc:spChg chg="mod">
          <ac:chgData name="Mayorova Anna" userId="a528a4d9e312fb97" providerId="LiveId" clId="{F87CA08C-236C-4577-B547-A589B4E9061B}" dt="2024-09-26T12:13:19.260" v="414" actId="14100"/>
          <ac:spMkLst>
            <pc:docMk/>
            <pc:sldMk cId="860317885" sldId="259"/>
            <ac:spMk id="2" creationId="{C22DA09E-DE65-B267-CE36-EF6E77533E56}"/>
          </ac:spMkLst>
        </pc:spChg>
        <pc:spChg chg="mod">
          <ac:chgData name="Mayorova Anna" userId="a528a4d9e312fb97" providerId="LiveId" clId="{F87CA08C-236C-4577-B547-A589B4E9061B}" dt="2024-09-26T12:24:10.800" v="1251" actId="255"/>
          <ac:spMkLst>
            <pc:docMk/>
            <pc:sldMk cId="860317885" sldId="259"/>
            <ac:spMk id="3" creationId="{FE731A53-328C-4C41-6EEF-6026D4A36B0F}"/>
          </ac:spMkLst>
        </pc:spChg>
      </pc:sldChg>
      <pc:sldChg chg="modSp new mod">
        <pc:chgData name="Mayorova Anna" userId="a528a4d9e312fb97" providerId="LiveId" clId="{F87CA08C-236C-4577-B547-A589B4E9061B}" dt="2024-09-26T12:43:41.154" v="2117" actId="1076"/>
        <pc:sldMkLst>
          <pc:docMk/>
          <pc:sldMk cId="1345284604" sldId="260"/>
        </pc:sldMkLst>
        <pc:spChg chg="mod">
          <ac:chgData name="Mayorova Anna" userId="a528a4d9e312fb97" providerId="LiveId" clId="{F87CA08C-236C-4577-B547-A589B4E9061B}" dt="2024-09-26T12:43:41.154" v="2117" actId="1076"/>
          <ac:spMkLst>
            <pc:docMk/>
            <pc:sldMk cId="1345284604" sldId="260"/>
            <ac:spMk id="2" creationId="{C7319E3C-6CAA-999E-010C-1FBD97CE39A4}"/>
          </ac:spMkLst>
        </pc:spChg>
        <pc:spChg chg="mod">
          <ac:chgData name="Mayorova Anna" userId="a528a4d9e312fb97" providerId="LiveId" clId="{F87CA08C-236C-4577-B547-A589B4E9061B}" dt="2024-09-26T12:43:38.690" v="2116" actId="14100"/>
          <ac:spMkLst>
            <pc:docMk/>
            <pc:sldMk cId="1345284604" sldId="260"/>
            <ac:spMk id="3" creationId="{5DAC15F0-5A8E-57F1-2FEB-2E2ECDDB997C}"/>
          </ac:spMkLst>
        </pc:spChg>
      </pc:sldChg>
      <pc:sldChg chg="addSp delSp modSp add mod">
        <pc:chgData name="Mayorova Anna" userId="a528a4d9e312fb97" providerId="LiveId" clId="{F87CA08C-236C-4577-B547-A589B4E9061B}" dt="2024-09-26T12:50:53.206" v="2660" actId="242"/>
        <pc:sldMkLst>
          <pc:docMk/>
          <pc:sldMk cId="589792229" sldId="261"/>
        </pc:sldMkLst>
        <pc:spChg chg="del">
          <ac:chgData name="Mayorova Anna" userId="a528a4d9e312fb97" providerId="LiveId" clId="{F87CA08C-236C-4577-B547-A589B4E9061B}" dt="2024-09-26T12:43:48.573" v="2119" actId="21"/>
          <ac:spMkLst>
            <pc:docMk/>
            <pc:sldMk cId="589792229" sldId="261"/>
            <ac:spMk id="2" creationId="{C7319E3C-6CAA-999E-010C-1FBD97CE39A4}"/>
          </ac:spMkLst>
        </pc:spChg>
        <pc:spChg chg="mod">
          <ac:chgData name="Mayorova Anna" userId="a528a4d9e312fb97" providerId="LiveId" clId="{F87CA08C-236C-4577-B547-A589B4E9061B}" dt="2024-09-26T12:50:53.206" v="2660" actId="242"/>
          <ac:spMkLst>
            <pc:docMk/>
            <pc:sldMk cId="589792229" sldId="261"/>
            <ac:spMk id="3" creationId="{5DAC15F0-5A8E-57F1-2FEB-2E2ECDDB997C}"/>
          </ac:spMkLst>
        </pc:spChg>
        <pc:spChg chg="add del mod">
          <ac:chgData name="Mayorova Anna" userId="a528a4d9e312fb97" providerId="LiveId" clId="{F87CA08C-236C-4577-B547-A589B4E9061B}" dt="2024-09-26T12:43:51.585" v="2120" actId="21"/>
          <ac:spMkLst>
            <pc:docMk/>
            <pc:sldMk cId="589792229" sldId="261"/>
            <ac:spMk id="5" creationId="{EB0AC541-80BF-F4AB-FB6B-3A9EF1A35D88}"/>
          </ac:spMkLst>
        </pc:spChg>
      </pc:sldChg>
      <pc:sldChg chg="addSp delSp modSp new mod">
        <pc:chgData name="Mayorova Anna" userId="a528a4d9e312fb97" providerId="LiveId" clId="{F87CA08C-236C-4577-B547-A589B4E9061B}" dt="2024-09-26T12:59:46.526" v="3020" actId="20577"/>
        <pc:sldMkLst>
          <pc:docMk/>
          <pc:sldMk cId="1696215979" sldId="262"/>
        </pc:sldMkLst>
        <pc:spChg chg="mod">
          <ac:chgData name="Mayorova Anna" userId="a528a4d9e312fb97" providerId="LiveId" clId="{F87CA08C-236C-4577-B547-A589B4E9061B}" dt="2024-09-26T12:52:17.283" v="2730" actId="255"/>
          <ac:spMkLst>
            <pc:docMk/>
            <pc:sldMk cId="1696215979" sldId="262"/>
            <ac:spMk id="2" creationId="{BBDA3E39-7EDC-8E0E-CA2D-AEB773971C1C}"/>
          </ac:spMkLst>
        </pc:spChg>
        <pc:spChg chg="del">
          <ac:chgData name="Mayorova Anna" userId="a528a4d9e312fb97" providerId="LiveId" clId="{F87CA08C-236C-4577-B547-A589B4E9061B}" dt="2024-09-26T12:54:06.167" v="2731" actId="931"/>
          <ac:spMkLst>
            <pc:docMk/>
            <pc:sldMk cId="1696215979" sldId="262"/>
            <ac:spMk id="3" creationId="{8A958B85-1C3B-1BFA-1EAA-1C8735809385}"/>
          </ac:spMkLst>
        </pc:spChg>
        <pc:spChg chg="mod">
          <ac:chgData name="Mayorova Anna" userId="a528a4d9e312fb97" providerId="LiveId" clId="{F87CA08C-236C-4577-B547-A589B4E9061B}" dt="2024-09-26T12:59:46.526" v="3020" actId="20577"/>
          <ac:spMkLst>
            <pc:docMk/>
            <pc:sldMk cId="1696215979" sldId="262"/>
            <ac:spMk id="4" creationId="{7A63D933-DD6E-848A-2326-40B658DA834E}"/>
          </ac:spMkLst>
        </pc:spChg>
        <pc:spChg chg="add del mod">
          <ac:chgData name="Mayorova Anna" userId="a528a4d9e312fb97" providerId="LiveId" clId="{F87CA08C-236C-4577-B547-A589B4E9061B}" dt="2024-09-26T12:56:22.791" v="2734" actId="931"/>
          <ac:spMkLst>
            <pc:docMk/>
            <pc:sldMk cId="1696215979" sldId="262"/>
            <ac:spMk id="8" creationId="{E33E1F8E-E09C-EF37-1E3A-EA863793BDDA}"/>
          </ac:spMkLst>
        </pc:spChg>
        <pc:picChg chg="add del mod">
          <ac:chgData name="Mayorova Anna" userId="a528a4d9e312fb97" providerId="LiveId" clId="{F87CA08C-236C-4577-B547-A589B4E9061B}" dt="2024-09-26T12:56:16.898" v="2733" actId="21"/>
          <ac:picMkLst>
            <pc:docMk/>
            <pc:sldMk cId="1696215979" sldId="262"/>
            <ac:picMk id="6" creationId="{D7BB5338-1B3E-4DFA-B65D-547A95F51981}"/>
          </ac:picMkLst>
        </pc:picChg>
        <pc:picChg chg="add mod">
          <ac:chgData name="Mayorova Anna" userId="a528a4d9e312fb97" providerId="LiveId" clId="{F87CA08C-236C-4577-B547-A589B4E9061B}" dt="2024-09-26T12:56:50.627" v="2740" actId="1076"/>
          <ac:picMkLst>
            <pc:docMk/>
            <pc:sldMk cId="1696215979" sldId="262"/>
            <ac:picMk id="10" creationId="{34522428-F88E-9A6C-A68A-6D5A580F5926}"/>
          </ac:picMkLst>
        </pc:picChg>
      </pc:sldChg>
      <pc:sldChg chg="addSp modSp new mod">
        <pc:chgData name="Mayorova Anna" userId="a528a4d9e312fb97" providerId="LiveId" clId="{F87CA08C-236C-4577-B547-A589B4E9061B}" dt="2024-09-30T16:49:45.961" v="3553" actId="1076"/>
        <pc:sldMkLst>
          <pc:docMk/>
          <pc:sldMk cId="601286599" sldId="263"/>
        </pc:sldMkLst>
        <pc:spChg chg="mod">
          <ac:chgData name="Mayorova Anna" userId="a528a4d9e312fb97" providerId="LiveId" clId="{F87CA08C-236C-4577-B547-A589B4E9061B}" dt="2024-09-30T16:40:33.656" v="3062" actId="14100"/>
          <ac:spMkLst>
            <pc:docMk/>
            <pc:sldMk cId="601286599" sldId="263"/>
            <ac:spMk id="2" creationId="{4752F0C4-74AC-9CFD-2DAA-D9B5995DF41D}"/>
          </ac:spMkLst>
        </pc:spChg>
        <pc:spChg chg="mod">
          <ac:chgData name="Mayorova Anna" userId="a528a4d9e312fb97" providerId="LiveId" clId="{F87CA08C-236C-4577-B547-A589B4E9061B}" dt="2024-09-30T16:46:07.470" v="3530" actId="113"/>
          <ac:spMkLst>
            <pc:docMk/>
            <pc:sldMk cId="601286599" sldId="263"/>
            <ac:spMk id="3" creationId="{5CA0A4BD-8BE1-ED36-E7D4-8D3954F8474E}"/>
          </ac:spMkLst>
        </pc:spChg>
        <pc:picChg chg="add mod">
          <ac:chgData name="Mayorova Anna" userId="a528a4d9e312fb97" providerId="LiveId" clId="{F87CA08C-236C-4577-B547-A589B4E9061B}" dt="2024-09-30T16:49:21.613" v="3543" actId="14100"/>
          <ac:picMkLst>
            <pc:docMk/>
            <pc:sldMk cId="601286599" sldId="263"/>
            <ac:picMk id="5" creationId="{40D6A521-BF73-3676-EAF1-A6F705B5CDF4}"/>
          </ac:picMkLst>
        </pc:picChg>
        <pc:picChg chg="add mod">
          <ac:chgData name="Mayorova Anna" userId="a528a4d9e312fb97" providerId="LiveId" clId="{F87CA08C-236C-4577-B547-A589B4E9061B}" dt="2024-09-30T16:49:45.961" v="3553" actId="1076"/>
          <ac:picMkLst>
            <pc:docMk/>
            <pc:sldMk cId="601286599" sldId="263"/>
            <ac:picMk id="7" creationId="{8F7BB402-4D1F-E539-B8B7-8CCA45ED966A}"/>
          </ac:picMkLst>
        </pc:picChg>
        <pc:picChg chg="add mod">
          <ac:chgData name="Mayorova Anna" userId="a528a4d9e312fb97" providerId="LiveId" clId="{F87CA08C-236C-4577-B547-A589B4E9061B}" dt="2024-09-30T16:49:40.309" v="3551" actId="14100"/>
          <ac:picMkLst>
            <pc:docMk/>
            <pc:sldMk cId="601286599" sldId="263"/>
            <ac:picMk id="9" creationId="{55323F62-6D4D-710F-DD33-DA9A9A9F5949}"/>
          </ac:picMkLst>
        </pc:picChg>
      </pc:sldChg>
      <pc:sldChg chg="addSp modSp new mod">
        <pc:chgData name="Mayorova Anna" userId="a528a4d9e312fb97" providerId="LiveId" clId="{F87CA08C-236C-4577-B547-A589B4E9061B}" dt="2024-09-30T16:55:48.687" v="3595" actId="255"/>
        <pc:sldMkLst>
          <pc:docMk/>
          <pc:sldMk cId="870099620" sldId="264"/>
        </pc:sldMkLst>
        <pc:spChg chg="mod">
          <ac:chgData name="Mayorova Anna" userId="a528a4d9e312fb97" providerId="LiveId" clId="{F87CA08C-236C-4577-B547-A589B4E9061B}" dt="2024-09-30T16:51:37.932" v="3558" actId="14100"/>
          <ac:spMkLst>
            <pc:docMk/>
            <pc:sldMk cId="870099620" sldId="264"/>
            <ac:spMk id="2" creationId="{5C6E1152-C18B-1DF9-0BD1-183999A913FA}"/>
          </ac:spMkLst>
        </pc:spChg>
        <pc:spChg chg="mod">
          <ac:chgData name="Mayorova Anna" userId="a528a4d9e312fb97" providerId="LiveId" clId="{F87CA08C-236C-4577-B547-A589B4E9061B}" dt="2024-09-30T16:55:48.687" v="3595" actId="255"/>
          <ac:spMkLst>
            <pc:docMk/>
            <pc:sldMk cId="870099620" sldId="264"/>
            <ac:spMk id="3" creationId="{23445CBF-A535-9B4A-B3F8-511D05A44B1A}"/>
          </ac:spMkLst>
        </pc:spChg>
        <pc:picChg chg="add mod">
          <ac:chgData name="Mayorova Anna" userId="a528a4d9e312fb97" providerId="LiveId" clId="{F87CA08C-236C-4577-B547-A589B4E9061B}" dt="2024-09-30T16:55:30.068" v="3590" actId="1076"/>
          <ac:picMkLst>
            <pc:docMk/>
            <pc:sldMk cId="870099620" sldId="264"/>
            <ac:picMk id="5" creationId="{1745C487-F8BF-6BE6-7285-089A7FE52D40}"/>
          </ac:picMkLst>
        </pc:picChg>
        <pc:picChg chg="add mod">
          <ac:chgData name="Mayorova Anna" userId="a528a4d9e312fb97" providerId="LiveId" clId="{F87CA08C-236C-4577-B547-A589B4E9061B}" dt="2024-09-30T16:55:28.640" v="3589" actId="1076"/>
          <ac:picMkLst>
            <pc:docMk/>
            <pc:sldMk cId="870099620" sldId="264"/>
            <ac:picMk id="7" creationId="{81D554E8-2082-263A-70B1-EFE56D4C81F7}"/>
          </ac:picMkLst>
        </pc:picChg>
      </pc:sldChg>
      <pc:sldChg chg="addSp delSp modSp new mod">
        <pc:chgData name="Mayorova Anna" userId="a528a4d9e312fb97" providerId="LiveId" clId="{F87CA08C-236C-4577-B547-A589B4E9061B}" dt="2024-09-30T16:57:03.550" v="3606" actId="1076"/>
        <pc:sldMkLst>
          <pc:docMk/>
          <pc:sldMk cId="2093047797" sldId="265"/>
        </pc:sldMkLst>
        <pc:spChg chg="mod">
          <ac:chgData name="Mayorova Anna" userId="a528a4d9e312fb97" providerId="LiveId" clId="{F87CA08C-236C-4577-B547-A589B4E9061B}" dt="2024-09-30T16:56:30.090" v="3599" actId="14100"/>
          <ac:spMkLst>
            <pc:docMk/>
            <pc:sldMk cId="2093047797" sldId="265"/>
            <ac:spMk id="2" creationId="{CCB415D5-440A-592A-1C91-243E6D3817E0}"/>
          </ac:spMkLst>
        </pc:spChg>
        <pc:spChg chg="del mod">
          <ac:chgData name="Mayorova Anna" userId="a528a4d9e312fb97" providerId="LiveId" clId="{F87CA08C-236C-4577-B547-A589B4E9061B}" dt="2024-09-30T16:56:52.920" v="3601" actId="931"/>
          <ac:spMkLst>
            <pc:docMk/>
            <pc:sldMk cId="2093047797" sldId="265"/>
            <ac:spMk id="3" creationId="{9CF3E3A5-F891-F2D4-A390-97A2655F2348}"/>
          </ac:spMkLst>
        </pc:spChg>
        <pc:picChg chg="add mod">
          <ac:chgData name="Mayorova Anna" userId="a528a4d9e312fb97" providerId="LiveId" clId="{F87CA08C-236C-4577-B547-A589B4E9061B}" dt="2024-09-30T16:57:03.550" v="3606" actId="1076"/>
          <ac:picMkLst>
            <pc:docMk/>
            <pc:sldMk cId="2093047797" sldId="265"/>
            <ac:picMk id="5" creationId="{B9F6A28B-6E3B-F2E4-CCEF-01094ADB9E21}"/>
          </ac:picMkLst>
        </pc:picChg>
      </pc:sldChg>
      <pc:sldChg chg="addSp modSp new mod">
        <pc:chgData name="Mayorova Anna" userId="a528a4d9e312fb97" providerId="LiveId" clId="{F87CA08C-236C-4577-B547-A589B4E9061B}" dt="2024-09-30T17:03:07.111" v="3672" actId="313"/>
        <pc:sldMkLst>
          <pc:docMk/>
          <pc:sldMk cId="608505569" sldId="266"/>
        </pc:sldMkLst>
        <pc:spChg chg="mod">
          <ac:chgData name="Mayorova Anna" userId="a528a4d9e312fb97" providerId="LiveId" clId="{F87CA08C-236C-4577-B547-A589B4E9061B}" dt="2024-09-30T17:03:07.111" v="3672" actId="313"/>
          <ac:spMkLst>
            <pc:docMk/>
            <pc:sldMk cId="608505569" sldId="266"/>
            <ac:spMk id="2" creationId="{BF2479C6-201F-E360-FAAA-81206679BC25}"/>
          </ac:spMkLst>
        </pc:spChg>
        <pc:picChg chg="add mod">
          <ac:chgData name="Mayorova Anna" userId="a528a4d9e312fb97" providerId="LiveId" clId="{F87CA08C-236C-4577-B547-A589B4E9061B}" dt="2024-09-30T17:01:51.071" v="3627" actId="1076"/>
          <ac:picMkLst>
            <pc:docMk/>
            <pc:sldMk cId="608505569" sldId="266"/>
            <ac:picMk id="4" creationId="{04EEBF7B-1199-E978-0661-9FB930DE77D8}"/>
          </ac:picMkLst>
        </pc:picChg>
      </pc:sldChg>
      <pc:sldChg chg="new del">
        <pc:chgData name="Mayorova Anna" userId="a528a4d9e312fb97" providerId="LiveId" clId="{F87CA08C-236C-4577-B547-A589B4E9061B}" dt="2024-09-30T16:59:58.227" v="3608" actId="680"/>
        <pc:sldMkLst>
          <pc:docMk/>
          <pc:sldMk cId="1233849222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="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  <p:sp>
        <p:nvSpPr>
          <p:cNvPr id="11" name="Rectangle 10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505933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43611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5388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31059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2835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9391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3354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1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9421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84647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02128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0953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090A6800-2F98-43D6-B1C6-E325E88A6D6B}" type="datetimeFigureOut">
              <a:rPr lang="ru-UA" smtClean="0"/>
              <a:t>30.09.2024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EAE820F6-F8B6-4B51-B49C-819B28631B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24213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890DB0-5E44-8D89-5AFB-39A8B55452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160" y="1408176"/>
            <a:ext cx="9113520" cy="4041648"/>
          </a:xfrm>
        </p:spPr>
        <p:txBody>
          <a:bodyPr anchor="ctr"/>
          <a:lstStyle/>
          <a:p>
            <a:pPr algn="ctr"/>
            <a:r>
              <a:rPr lang="ru-RU"/>
              <a:t>Перлини доби Бароко</a:t>
            </a:r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0686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DD901688-F16E-C87A-4CE5-5BCF03845D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2792" y="5026518"/>
            <a:ext cx="4480560" cy="731520"/>
          </a:xfrm>
        </p:spPr>
        <p:txBody>
          <a:bodyPr/>
          <a:lstStyle/>
          <a:p>
            <a:pPr algn="ctr"/>
            <a:r>
              <a:rPr lang="uk-UA"/>
              <a:t>Портал собору Святого Юра у Львові</a:t>
            </a:r>
            <a:endParaRPr lang="ru-UA"/>
          </a:p>
        </p:txBody>
      </p:sp>
      <p:pic>
        <p:nvPicPr>
          <p:cNvPr id="8" name="Объект 7" descr="Изображение выглядит как на открытом воздухе, небо, строительство, Средневековая архитектура&#10;&#10;Автоматически созданное описание">
            <a:extLst>
              <a:ext uri="{FF2B5EF4-FFF2-40B4-BE49-F238E27FC236}">
                <a16:creationId xmlns:a16="http://schemas.microsoft.com/office/drawing/2014/main" id="{21778393-6BF1-16A3-43FB-4A07AE32F87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673" y="1328738"/>
            <a:ext cx="3181783" cy="3663950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4D349290-6CEE-79FE-301F-592A67F90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5058375"/>
            <a:ext cx="4480560" cy="731520"/>
          </a:xfrm>
        </p:spPr>
        <p:txBody>
          <a:bodyPr anchor="t"/>
          <a:lstStyle/>
          <a:p>
            <a:pPr algn="ctr"/>
            <a:r>
              <a:rPr lang="uk-UA"/>
              <a:t>Брама Заборовського в Києві</a:t>
            </a:r>
            <a:endParaRPr lang="ru-UA"/>
          </a:p>
        </p:txBody>
      </p:sp>
      <p:pic>
        <p:nvPicPr>
          <p:cNvPr id="10" name="Объект 9" descr="Изображение выглядит как на открытом воздухе, строительство, небо, церковь&#10;&#10;Автоматически созданное описание">
            <a:extLst>
              <a:ext uri="{FF2B5EF4-FFF2-40B4-BE49-F238E27FC236}">
                <a16:creationId xmlns:a16="http://schemas.microsoft.com/office/drawing/2014/main" id="{36C3B972-3444-D7B3-98EF-82D3F345CD9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640" y="1292437"/>
            <a:ext cx="3063239" cy="3663950"/>
          </a:xfrm>
        </p:spPr>
      </p:pic>
    </p:spTree>
    <p:extLst>
      <p:ext uri="{BB962C8B-B14F-4D97-AF65-F5344CB8AC3E}">
        <p14:creationId xmlns:p14="http://schemas.microsoft.com/office/powerpoint/2010/main" val="1267626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53DEFC-1177-454D-352D-9290E3DF2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592" y="717936"/>
            <a:ext cx="9692640" cy="5422127"/>
          </a:xfrm>
        </p:spPr>
        <p:txBody>
          <a:bodyPr anchor="ctr">
            <a:normAutofit/>
          </a:bodyPr>
          <a:lstStyle/>
          <a:p>
            <a:r>
              <a:rPr lang="uk-UA"/>
              <a:t>Бароко </a:t>
            </a:r>
            <a:r>
              <a:rPr lang="uk-UA" sz="4000" b="0"/>
              <a:t>(від порт.</a:t>
            </a:r>
            <a:r>
              <a:rPr lang="en-US" sz="4000" b="0"/>
              <a:t> barroco</a:t>
            </a:r>
            <a:r>
              <a:rPr lang="uk-UA" sz="4000" b="0"/>
              <a:t>, ісп. та фр. в</a:t>
            </a:r>
            <a:r>
              <a:rPr lang="en-US" sz="4000" b="0"/>
              <a:t>arroque – </a:t>
            </a:r>
            <a:r>
              <a:rPr lang="uk-UA" sz="4000" b="0"/>
              <a:t>«перлина неправильної форми») </a:t>
            </a:r>
            <a:r>
              <a:rPr lang="uk-UA"/>
              <a:t>– </a:t>
            </a:r>
            <a:r>
              <a:rPr lang="uk-UA" b="0">
                <a:solidFill>
                  <a:schemeClr val="tx1"/>
                </a:solidFill>
              </a:rPr>
              <a:t>напрям у європейському мистецтві (живописі, скульптурі, музиці, літературі й архітектурі) початку </a:t>
            </a:r>
            <a:r>
              <a:rPr lang="en-US" b="0">
                <a:solidFill>
                  <a:schemeClr val="tx1"/>
                </a:solidFill>
              </a:rPr>
              <a:t>XVI – </a:t>
            </a:r>
            <a:r>
              <a:rPr lang="uk-UA" b="0">
                <a:solidFill>
                  <a:schemeClr val="tx1"/>
                </a:solidFill>
              </a:rPr>
              <a:t>кінця</a:t>
            </a:r>
            <a:r>
              <a:rPr lang="en-US" b="0">
                <a:solidFill>
                  <a:schemeClr val="tx1"/>
                </a:solidFill>
              </a:rPr>
              <a:t> XVIII</a:t>
            </a:r>
            <a:r>
              <a:rPr lang="uk-UA" b="0">
                <a:solidFill>
                  <a:schemeClr val="tx1"/>
                </a:solidFill>
              </a:rPr>
              <a:t> ст.</a:t>
            </a:r>
            <a:endParaRPr lang="ru-UA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934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DA09E-DE65-B267-CE36-EF6E7753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677863"/>
            <a:ext cx="9692640" cy="800417"/>
          </a:xfrm>
        </p:spPr>
        <p:txBody>
          <a:bodyPr anchor="ctr"/>
          <a:lstStyle/>
          <a:p>
            <a:pPr algn="ctr"/>
            <a:r>
              <a:rPr lang="uk-UA"/>
              <a:t>Доба бароко в Україні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731A53-328C-4C41-6EEF-6026D4A36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645920"/>
            <a:ext cx="9692640" cy="4534217"/>
          </a:xfrm>
        </p:spPr>
        <p:txBody>
          <a:bodyPr>
            <a:normAutofit/>
          </a:bodyPr>
          <a:lstStyle/>
          <a:p>
            <a:r>
              <a:rPr lang="uk-UA" sz="2100"/>
              <a:t>В українській культурі бароко як мистецький напрям був панівним протягом </a:t>
            </a:r>
            <a:r>
              <a:rPr lang="en-US" sz="2100"/>
              <a:t>XVI</a:t>
            </a:r>
            <a:r>
              <a:rPr lang="uk-UA" sz="2100"/>
              <a:t>І</a:t>
            </a:r>
            <a:r>
              <a:rPr lang="en-US" sz="2100"/>
              <a:t> – </a:t>
            </a:r>
            <a:r>
              <a:rPr lang="uk-UA" sz="2100"/>
              <a:t>кінця </a:t>
            </a:r>
            <a:r>
              <a:rPr lang="en-US" sz="2100"/>
              <a:t>XVIII </a:t>
            </a:r>
            <a:r>
              <a:rPr lang="uk-UA" sz="2100"/>
              <a:t>ст. Це драматичний час в історії нашого народу, період коротких перемог і тривалих поразок у боротьбі за державність. </a:t>
            </a:r>
            <a:br>
              <a:rPr lang="uk-UA" sz="2100"/>
            </a:br>
            <a:r>
              <a:rPr lang="uk-UA" sz="2100"/>
              <a:t>На короткий час у роки гетьманування І.Мазепи відбувся бурхливий розвиток усіх видів мистецтва – архітектури, живопису музики, літератури, за яким – наступні непоправні удари по національним устремлінням народу: поразка гайдамацького руху, ліквідація гетьманства й Запорозької Січі.</a:t>
            </a:r>
            <a:br>
              <a:rPr lang="uk-UA" sz="2100"/>
            </a:br>
            <a:r>
              <a:rPr lang="uk-UA" sz="2100"/>
              <a:t>Але ці історичні обставини не змогли зупинити духовного життя українців. Митці, й особливо письменники, усвідомлюють уплив художнього слова на свідомість народу, розуміють, що розвинена література в умовах бездержавності може бути потужною ідеологічною зброєю для захисту його інтересів.</a:t>
            </a:r>
            <a:endParaRPr lang="ru-UA" sz="2100"/>
          </a:p>
        </p:txBody>
      </p:sp>
    </p:spTree>
    <p:extLst>
      <p:ext uri="{BB962C8B-B14F-4D97-AF65-F5344CB8AC3E}">
        <p14:creationId xmlns:p14="http://schemas.microsoft.com/office/powerpoint/2010/main" val="860317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19E3C-6CAA-999E-010C-1FBD97CE3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680" y="414793"/>
            <a:ext cx="9692640" cy="1428929"/>
          </a:xfrm>
        </p:spPr>
        <p:txBody>
          <a:bodyPr>
            <a:normAutofit/>
          </a:bodyPr>
          <a:lstStyle/>
          <a:p>
            <a:r>
              <a:rPr lang="uk-UA" sz="2200" b="0"/>
              <a:t>У </a:t>
            </a:r>
            <a:r>
              <a:rPr lang="en-US" sz="2200" b="0"/>
              <a:t>XVI</a:t>
            </a:r>
            <a:r>
              <a:rPr lang="ru-RU" sz="2200" b="0"/>
              <a:t>І – </a:t>
            </a:r>
            <a:r>
              <a:rPr lang="en-US" sz="2200" b="0"/>
              <a:t>XVIII </a:t>
            </a:r>
            <a:r>
              <a:rPr lang="ru-RU" sz="2200" b="0"/>
              <a:t>ст. українська культура засвоює бароко із західноєвропейських країн, з якими мала найтісніші зв’язки. Водночас вона витворила національні особливості. Тому цей період називають </a:t>
            </a:r>
            <a:r>
              <a:rPr lang="ru-RU" sz="2200" b="0" i="1"/>
              <a:t>добою Українського бароко.</a:t>
            </a:r>
            <a:endParaRPr lang="ru-UA" sz="2200" b="0" i="1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AC15F0-5A8E-57F1-2FEB-2E2ECDDB9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2042160"/>
            <a:ext cx="8595360" cy="4137977"/>
          </a:xfrm>
        </p:spPr>
        <p:txBody>
          <a:bodyPr/>
          <a:lstStyle/>
          <a:p>
            <a:pPr marL="0" indent="0">
              <a:buNone/>
            </a:pPr>
            <a:r>
              <a:rPr lang="uk-UA"/>
              <a:t>                              </a:t>
            </a:r>
            <a:r>
              <a:rPr lang="uk-UA" b="1"/>
              <a:t>Назвемо найголовніші з її ознак:</a:t>
            </a:r>
          </a:p>
          <a:p>
            <a:r>
              <a:rPr lang="uk-UA" i="1"/>
              <a:t>Звернення у творах до патріотичної тематики</a:t>
            </a:r>
            <a:r>
              <a:rPr lang="uk-UA"/>
              <a:t>, пов’язаної з добою національно-визвольних змагань. Популярними стають образи національних провідників – гетьманів Б.Хмельницького, І.Мазепи, П.Сагайдачного, кошового отамана Сірка та ін.</a:t>
            </a:r>
          </a:p>
          <a:p>
            <a:r>
              <a:rPr lang="uk-UA" i="1"/>
              <a:t>Поєднання ознак літератури Відродження і бароко</a:t>
            </a:r>
            <a:r>
              <a:rPr lang="uk-UA"/>
              <a:t>, причому ці європейські напрями тісно переплітаються. </a:t>
            </a:r>
          </a:p>
          <a:p>
            <a:r>
              <a:rPr lang="uk-UA" i="1"/>
              <a:t>Поєднання ознак європейського бароко з традиціями народного мистецтва</a:t>
            </a:r>
            <a:r>
              <a:rPr lang="uk-UA"/>
              <a:t>. Виникають такі нові жанри мистецтва, як різдвяні та великодні жартівливі вірші, які використовують елементи народної творчості.</a:t>
            </a:r>
          </a:p>
          <a:p>
            <a:pPr marL="0" indent="0">
              <a:buNone/>
            </a:pPr>
            <a:endParaRPr lang="uk-UA"/>
          </a:p>
          <a:p>
            <a:pPr marL="0" indent="0">
              <a:buNone/>
            </a:pPr>
            <a:endParaRPr lang="uk-UA" b="1"/>
          </a:p>
          <a:p>
            <a:endParaRPr lang="ru-UA" b="1"/>
          </a:p>
        </p:txBody>
      </p:sp>
    </p:spTree>
    <p:extLst>
      <p:ext uri="{BB962C8B-B14F-4D97-AF65-F5344CB8AC3E}">
        <p14:creationId xmlns:p14="http://schemas.microsoft.com/office/powerpoint/2010/main" val="1345284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DAC15F0-5A8E-57F1-2FEB-2E2ECDDB9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487680"/>
            <a:ext cx="8595360" cy="5692457"/>
          </a:xfrm>
        </p:spPr>
        <p:txBody>
          <a:bodyPr anchor="ctr"/>
          <a:lstStyle/>
          <a:p>
            <a:pPr marL="0" indent="0">
              <a:buNone/>
            </a:pPr>
            <a:r>
              <a:rPr lang="uk-UA"/>
              <a:t>                              </a:t>
            </a:r>
            <a:r>
              <a:rPr lang="uk-UA" b="1"/>
              <a:t>Назвемо найголовніші з її ознак:</a:t>
            </a:r>
          </a:p>
          <a:p>
            <a:r>
              <a:rPr lang="uk-UA" i="1"/>
              <a:t>Елітарність</a:t>
            </a:r>
            <a:r>
              <a:rPr lang="uk-UA"/>
              <a:t>, з одного боку, та розширення кола авторів і читачів – з іншого. Елітарність полягала в тому, що твори, написані представниками духівництва, викладачами навчальних закладів, представниками козацької старшини, інтелектуалами того часу, належали до «високого бароко» і в них приховані смисли передавалися через певні емблеми та символи.</a:t>
            </a:r>
          </a:p>
          <a:p>
            <a:r>
              <a:rPr lang="uk-UA" i="1"/>
              <a:t>Вплив на розвиток літератури навчальних закладів. </a:t>
            </a:r>
          </a:p>
          <a:p>
            <a:r>
              <a:rPr lang="uk-UA" i="1"/>
              <a:t>Використання кількох мов для написання творів </a:t>
            </a:r>
            <a:r>
              <a:rPr lang="uk-UA"/>
              <a:t>(церковно-слов’янської, книжної староукраїнської, латинської, польської)</a:t>
            </a:r>
          </a:p>
          <a:p>
            <a:pPr marL="0" indent="0">
              <a:buNone/>
            </a:pPr>
            <a:endParaRPr lang="uk-UA" b="1"/>
          </a:p>
          <a:p>
            <a:endParaRPr lang="ru-UA" b="1"/>
          </a:p>
        </p:txBody>
      </p:sp>
    </p:spTree>
    <p:extLst>
      <p:ext uri="{BB962C8B-B14F-4D97-AF65-F5344CB8AC3E}">
        <p14:creationId xmlns:p14="http://schemas.microsoft.com/office/powerpoint/2010/main" val="589792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DA3E39-7EDC-8E0E-CA2D-AEB773971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500"/>
              <a:t>Бароко в українському образотворчому й музичному мистецтві</a:t>
            </a:r>
            <a:endParaRPr lang="ru-UA" sz="350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63D933-DD6E-848A-2326-40B658DA83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anchor="ctr"/>
          <a:lstStyle/>
          <a:p>
            <a:r>
              <a:rPr lang="uk-UA"/>
              <a:t>Над декоруванням споруд у той час працювали найвизначніші скульптори свого часу, а роботи одного з них – </a:t>
            </a:r>
            <a:r>
              <a:rPr lang="uk-UA" b="1"/>
              <a:t>Івана Пінзеля </a:t>
            </a:r>
            <a:r>
              <a:rPr lang="uk-UA"/>
              <a:t>– визнані у всьому світі.</a:t>
            </a:r>
          </a:p>
          <a:p>
            <a:r>
              <a:rPr lang="uk-UA"/>
              <a:t>На малюнку скульптурне зображення в Покровській церкві (у Бучачі на Тернопільщіні)</a:t>
            </a:r>
            <a:endParaRPr lang="ru-UA"/>
          </a:p>
        </p:txBody>
      </p:sp>
      <p:pic>
        <p:nvPicPr>
          <p:cNvPr id="10" name="Объект 9" descr="Изображение выглядит как текст, искусство, статуя&#10;&#10;Автоматически созданное описание">
            <a:extLst>
              <a:ext uri="{FF2B5EF4-FFF2-40B4-BE49-F238E27FC236}">
                <a16:creationId xmlns:a16="http://schemas.microsoft.com/office/drawing/2014/main" id="{34522428-F88E-9A6C-A68A-6D5A580F59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60" y="2026602"/>
            <a:ext cx="4169326" cy="3055779"/>
          </a:xfrm>
        </p:spPr>
      </p:pic>
    </p:spTree>
    <p:extLst>
      <p:ext uri="{BB962C8B-B14F-4D97-AF65-F5344CB8AC3E}">
        <p14:creationId xmlns:p14="http://schemas.microsoft.com/office/powerpoint/2010/main" val="1696215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2F0C4-74AC-9CFD-2DAA-D9B5995DF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850127"/>
          </a:xfrm>
        </p:spPr>
        <p:txBody>
          <a:bodyPr anchor="ctr">
            <a:normAutofit/>
          </a:bodyPr>
          <a:lstStyle/>
          <a:p>
            <a:r>
              <a:rPr lang="uk-UA" sz="4000"/>
              <a:t>Українська барокова література</a:t>
            </a:r>
            <a:endParaRPr lang="ru-UA" sz="40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A0A4BD-8BE1-ED36-E7D4-8D3954F84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112520"/>
            <a:ext cx="9040368" cy="5067617"/>
          </a:xfrm>
        </p:spPr>
        <p:txBody>
          <a:bodyPr/>
          <a:lstStyle/>
          <a:p>
            <a:r>
              <a:rPr lang="uk-UA"/>
              <a:t>Найвизначнішими були </a:t>
            </a:r>
            <a:r>
              <a:rPr lang="uk-UA" b="1"/>
              <a:t>літописи Самовидця, Григорія Грабянки та Самійла Величка</a:t>
            </a:r>
            <a:r>
              <a:rPr lang="uk-UA"/>
              <a:t>, за якими закріпилось визначення </a:t>
            </a:r>
            <a:r>
              <a:rPr lang="uk-UA" b="1"/>
              <a:t>«козацькі літописи»</a:t>
            </a:r>
            <a:endParaRPr lang="ru-UA" b="1"/>
          </a:p>
        </p:txBody>
      </p:sp>
      <p:pic>
        <p:nvPicPr>
          <p:cNvPr id="5" name="Рисунок 4" descr="Изображение выглядит как текст, Шрифт, метка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40D6A521-BF73-3676-EAF1-A6F705B5C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95" y="2453848"/>
            <a:ext cx="2254685" cy="3726289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, рукописный текст, письмо, бумага&#10;&#10;Автоматически созданное описание">
            <a:extLst>
              <a:ext uri="{FF2B5EF4-FFF2-40B4-BE49-F238E27FC236}">
                <a16:creationId xmlns:a16="http://schemas.microsoft.com/office/drawing/2014/main" id="{8F7BB402-4D1F-E539-B8B7-8CCA45ED9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612" y="2453847"/>
            <a:ext cx="4709160" cy="3722500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книга, рукописный текст, письмо&#10;&#10;Автоматически созданное описание">
            <a:extLst>
              <a:ext uri="{FF2B5EF4-FFF2-40B4-BE49-F238E27FC236}">
                <a16:creationId xmlns:a16="http://schemas.microsoft.com/office/drawing/2014/main" id="{55323F62-6D4D-710F-DD33-DA9A9A9F59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2" y="2453847"/>
            <a:ext cx="2649114" cy="372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86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E1152-C18B-1DF9-0BD1-183999A91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758687"/>
          </a:xfrm>
        </p:spPr>
        <p:txBody>
          <a:bodyPr anchor="ctr"/>
          <a:lstStyle/>
          <a:p>
            <a:pPr algn="ctr"/>
            <a:r>
              <a:rPr lang="ru-RU"/>
              <a:t>«Історія русів»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445CBF-A535-9B4A-B3F8-511D05A44B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143000"/>
            <a:ext cx="9421368" cy="5037137"/>
          </a:xfrm>
        </p:spPr>
        <p:txBody>
          <a:bodyPr/>
          <a:lstStyle/>
          <a:p>
            <a:r>
              <a:rPr lang="uk-UA" sz="2200"/>
              <a:t>Анонімною пам’яткою, написаною в традиціях козацьких літописів, є «Історія русів». Виник твір, імовірно,наприкінці </a:t>
            </a:r>
            <a:r>
              <a:rPr lang="en-US" sz="2200"/>
              <a:t>XVIII — </a:t>
            </a:r>
            <a:r>
              <a:rPr lang="uk-UA" sz="2200"/>
              <a:t>на початку </a:t>
            </a:r>
            <a:r>
              <a:rPr lang="en-US" sz="2200"/>
              <a:t>XIX </a:t>
            </a:r>
            <a:r>
              <a:rPr lang="uk-UA" sz="2200"/>
              <a:t>ст. </a:t>
            </a:r>
          </a:p>
          <a:p>
            <a:endParaRPr lang="ru-UA"/>
          </a:p>
        </p:txBody>
      </p:sp>
      <p:pic>
        <p:nvPicPr>
          <p:cNvPr id="5" name="Рисунок 4" descr="Изображение выглядит как текст, Шриф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1745C487-F8BF-6BE6-7285-089A7FE52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3" y="2231853"/>
            <a:ext cx="6836094" cy="3681266"/>
          </a:xfrm>
          <a:prstGeom prst="rect">
            <a:avLst/>
          </a:prstGeom>
        </p:spPr>
      </p:pic>
      <p:pic>
        <p:nvPicPr>
          <p:cNvPr id="7" name="Рисунок 6" descr="Изображение выглядит как багет, искусство, Предмет коллекционирования, коробка&#10;&#10;Автоматически созданное описание">
            <a:extLst>
              <a:ext uri="{FF2B5EF4-FFF2-40B4-BE49-F238E27FC236}">
                <a16:creationId xmlns:a16="http://schemas.microsoft.com/office/drawing/2014/main" id="{81D554E8-2082-263A-70B1-EFE56D4C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31" y="2231853"/>
            <a:ext cx="3113509" cy="368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99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B415D5-440A-592A-1C91-243E6D38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819647"/>
          </a:xfrm>
        </p:spPr>
        <p:txBody>
          <a:bodyPr/>
          <a:lstStyle/>
          <a:p>
            <a:pPr algn="ctr"/>
            <a:r>
              <a:rPr lang="ru-RU"/>
              <a:t>Українська барокова поезія</a:t>
            </a:r>
            <a:endParaRPr lang="ru-UA"/>
          </a:p>
        </p:txBody>
      </p:sp>
      <p:pic>
        <p:nvPicPr>
          <p:cNvPr id="5" name="Объект 4" descr="Изображение выглядит как текст, снимок экрана, Шрифт, документ&#10;&#10;Автоматически созданное описание">
            <a:extLst>
              <a:ext uri="{FF2B5EF4-FFF2-40B4-BE49-F238E27FC236}">
                <a16:creationId xmlns:a16="http://schemas.microsoft.com/office/drawing/2014/main" id="{B9F6A28B-6E3B-F2E4-CCEF-01094ADB9E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80" y="1276473"/>
            <a:ext cx="8625840" cy="5162557"/>
          </a:xfrm>
        </p:spPr>
      </p:pic>
    </p:spTree>
    <p:extLst>
      <p:ext uri="{BB962C8B-B14F-4D97-AF65-F5344CB8AC3E}">
        <p14:creationId xmlns:p14="http://schemas.microsoft.com/office/powerpoint/2010/main" val="2093047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479C6-201F-E360-FAAA-81206679B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4712" y="748416"/>
            <a:ext cx="6327648" cy="5361167"/>
          </a:xfrm>
        </p:spPr>
        <p:txBody>
          <a:bodyPr anchor="ctr">
            <a:normAutofit/>
          </a:bodyPr>
          <a:lstStyle/>
          <a:p>
            <a:r>
              <a:rPr lang="ru-RU" sz="2200" b="0">
                <a:solidFill>
                  <a:schemeClr val="tx1"/>
                </a:solidFill>
              </a:rPr>
              <a:t>Взірцем любовної лірики XVIII ст. є вірш </a:t>
            </a:r>
            <a:r>
              <a:rPr lang="ru-RU" sz="2200">
                <a:solidFill>
                  <a:schemeClr val="tx1"/>
                </a:solidFill>
              </a:rPr>
              <a:t>«Їхав козак за Дунай...», </a:t>
            </a:r>
            <a:r>
              <a:rPr lang="ru-RU" sz="2200" b="0">
                <a:solidFill>
                  <a:schemeClr val="tx1"/>
                </a:solidFill>
              </a:rPr>
              <a:t>автором якого, ймовірно, був козак Харківського полку</a:t>
            </a:r>
            <a:br>
              <a:rPr lang="ru-RU" sz="2200" b="0">
                <a:solidFill>
                  <a:schemeClr val="tx1"/>
                </a:solidFill>
              </a:rPr>
            </a:br>
            <a:r>
              <a:rPr lang="ru-RU" sz="2200">
                <a:solidFill>
                  <a:schemeClr val="tx1"/>
                </a:solidFill>
              </a:rPr>
              <a:t>Семен Климовський. </a:t>
            </a:r>
            <a:r>
              <a:rPr lang="ru-RU" sz="2200" b="0">
                <a:solidFill>
                  <a:schemeClr val="tx1"/>
                </a:solidFill>
              </a:rPr>
              <a:t>Точних біографічних даних про нього не збереглося, припускають лише, що йому також належить два трактати — «Про правду і великодушність благодійників» та «Про правосуддя начальників».</a:t>
            </a:r>
            <a:br>
              <a:rPr lang="ru-RU" sz="2200" b="0">
                <a:solidFill>
                  <a:schemeClr val="tx1"/>
                </a:solidFill>
              </a:rPr>
            </a:br>
            <a:br>
              <a:rPr lang="ru-RU" sz="2200" b="0">
                <a:solidFill>
                  <a:schemeClr val="tx1"/>
                </a:solidFill>
              </a:rPr>
            </a:br>
            <a:r>
              <a:rPr lang="ru-RU" sz="2200" i="1">
                <a:solidFill>
                  <a:schemeClr val="tx1"/>
                </a:solidFill>
              </a:rPr>
              <a:t>Головний мотив твору «	Їхав козак за Дунай…» — прощання закоханих перед розлукою. </a:t>
            </a:r>
            <a:endParaRPr lang="ru-UA" sz="2200" i="1">
              <a:solidFill>
                <a:schemeClr val="tx1"/>
              </a:solidFill>
            </a:endParaRPr>
          </a:p>
        </p:txBody>
      </p:sp>
      <p:pic>
        <p:nvPicPr>
          <p:cNvPr id="4" name="Рисунок 3" descr="Изображение выглядит как картина, Человеческое лицо, искусство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04EEBF7B-1199-E978-0661-9FB930DE7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1462980"/>
            <a:ext cx="2721864" cy="362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05569"/>
      </p:ext>
    </p:extLst>
  </p:cSld>
  <p:clrMapOvr>
    <a:masterClrMapping/>
  </p:clrMapOvr>
</p:sld>
</file>

<file path=ppt/theme/theme1.xml><?xml version="1.0" encoding="utf-8"?>
<a:theme xmlns:a="http://schemas.openxmlformats.org/drawingml/2006/main" name="Вид">
  <a:themeElements>
    <a:clrScheme name="Вид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D70D5E"/>
      </a:accent2>
      <a:accent3>
        <a:srgbClr val="98037E"/>
      </a:accent3>
      <a:accent4>
        <a:srgbClr val="68027D"/>
      </a:accent4>
      <a:accent5>
        <a:srgbClr val="095ACA"/>
      </a:accent5>
      <a:accent6>
        <a:srgbClr val="063597"/>
      </a:accent6>
      <a:hlink>
        <a:srgbClr val="17BBFD"/>
      </a:hlink>
      <a:folHlink>
        <a:srgbClr val="FF79C2"/>
      </a:folHlink>
    </a:clrScheme>
    <a:fontScheme name="Вид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Вид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Вид</Template>
  <TotalTime>85</TotalTime>
  <Words>573</Words>
  <Application>Microsoft Office PowerPoint</Application>
  <PresentationFormat>Широкоэкранный</PresentationFormat>
  <Paragraphs>25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Century Schoolbook</vt:lpstr>
      <vt:lpstr>Wingdings 2</vt:lpstr>
      <vt:lpstr>Вид</vt:lpstr>
      <vt:lpstr>Перлини доби Бароко</vt:lpstr>
      <vt:lpstr>Презентация PowerPoint</vt:lpstr>
      <vt:lpstr>Бароко (від порт. barroco, ісп. та фр. вarroque – «перлина неправильної форми») – напрям у європейському мистецтві (живописі, скульптурі, музиці, літературі й архітектурі) початку XVI – кінця XVIII ст.</vt:lpstr>
      <vt:lpstr>Доба бароко в Україні</vt:lpstr>
      <vt:lpstr>У XVIІ – XVIII ст. українська культура засвоює бароко із західноєвропейських країн, з якими мала найтісніші зв’язки. Водночас вона витворила національні особливості. Тому цей період називають добою Українського бароко.</vt:lpstr>
      <vt:lpstr>Презентация PowerPoint</vt:lpstr>
      <vt:lpstr>Бароко в українському образотворчому й музичному мистецтві</vt:lpstr>
      <vt:lpstr>Українська барокова література</vt:lpstr>
      <vt:lpstr>«Історія русів»</vt:lpstr>
      <vt:lpstr>Українська барокова поезія</vt:lpstr>
      <vt:lpstr>Взірцем любовної лірики XVIII ст. є вірш «Їхав козак за Дунай...», автором якого, ймовірно, був козак Харківського полку Семен Климовський. Точних біографічних даних про нього не збереглося, припускають лише, що йому також належить два трактати — «Про правду і великодушність благодійників» та «Про правосуддя начальників».  Головний мотив твору « Їхав козак за Дунай…» — прощання закоханих перед розлукою.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Mayorova Anna</dc:creator>
  <cp:lastModifiedBy>Mayorova Anna</cp:lastModifiedBy>
  <cp:revision>1</cp:revision>
  <dcterms:created xsi:type="dcterms:W3CDTF">2024-09-26T12:02:06Z</dcterms:created>
  <dcterms:modified xsi:type="dcterms:W3CDTF">2024-09-30T17:03:14Z</dcterms:modified>
</cp:coreProperties>
</file>