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316" r:id="rId4"/>
    <p:sldId id="319" r:id="rId5"/>
    <p:sldId id="317" r:id="rId6"/>
    <p:sldId id="318" r:id="rId7"/>
    <p:sldId id="320" r:id="rId8"/>
    <p:sldId id="321" r:id="rId9"/>
    <p:sldId id="323" r:id="rId10"/>
    <p:sldId id="322" r:id="rId11"/>
    <p:sldId id="324" r:id="rId12"/>
    <p:sldId id="326" r:id="rId13"/>
    <p:sldId id="341" r:id="rId14"/>
    <p:sldId id="325" r:id="rId15"/>
    <p:sldId id="327" r:id="rId16"/>
    <p:sldId id="328" r:id="rId17"/>
    <p:sldId id="329" r:id="rId18"/>
    <p:sldId id="330" r:id="rId19"/>
    <p:sldId id="332" r:id="rId20"/>
    <p:sldId id="333" r:id="rId21"/>
    <p:sldId id="331" r:id="rId22"/>
    <p:sldId id="334" r:id="rId23"/>
    <p:sldId id="335" r:id="rId24"/>
    <p:sldId id="336" r:id="rId25"/>
    <p:sldId id="337" r:id="rId26"/>
    <p:sldId id="338" r:id="rId27"/>
    <p:sldId id="340" r:id="rId28"/>
    <p:sldId id="339" r:id="rId29"/>
    <p:sldId id="342" r:id="rId30"/>
    <p:sldId id="31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00FF"/>
    <a:srgbClr val="FF66FF"/>
    <a:srgbClr val="9966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54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Леся Украинка – писательница, ставшая символом Украины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44" r="11667"/>
          <a:stretch/>
        </p:blipFill>
        <p:spPr bwMode="auto">
          <a:xfrm>
            <a:off x="285720" y="1579704"/>
            <a:ext cx="2678981" cy="37066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428860" y="1643050"/>
            <a:ext cx="67723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  <a:t/>
            </a:r>
            <a:br>
              <a:rPr lang="uk-UA" sz="4000" b="1" dirty="0">
                <a:solidFill>
                  <a:schemeClr val="bg1"/>
                </a:solidFill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60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 Antiqua" pitchFamily="18" charset="0"/>
                <a:ea typeface="+mj-ea"/>
                <a:cs typeface="+mj-cs"/>
              </a:rPr>
              <a:t>“Багато</a:t>
            </a:r>
            <a:r>
              <a:rPr kumimoji="0" lang="uk-UA" sz="6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 Antiqua" pitchFamily="18" charset="0"/>
                <a:ea typeface="+mj-ea"/>
                <a:cs typeface="+mj-cs"/>
              </a:rPr>
              <a:t> драм починається щасливо…</a:t>
            </a:r>
            <a:r>
              <a:rPr lang="uk-UA" sz="6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”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uk-UA" sz="4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5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Чоловіки в житті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5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Лесі Українки</a:t>
            </a:r>
            <a:endParaRPr lang="uk-UA" sz="54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Леся Українка: про що не пишуть у підручниках | Історична правд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544" r="38912"/>
          <a:stretch/>
        </p:blipFill>
        <p:spPr bwMode="auto">
          <a:xfrm>
            <a:off x="452076" y="1506066"/>
            <a:ext cx="3070919" cy="3867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522996" y="260648"/>
            <a:ext cx="5192408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2400" b="1" noProof="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2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4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Віршів інтимної, </a:t>
            </a:r>
            <a:r>
              <a:rPr lang="uk-UA" sz="3200" b="1" dirty="0" err="1" smtClean="0">
                <a:solidFill>
                  <a:schemeClr val="bg1"/>
                </a:solidFill>
                <a:latin typeface="Book Antiqua" pitchFamily="18" charset="0"/>
              </a:rPr>
              <a:t>осо-бистої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тематики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в </a:t>
            </a:r>
            <a:r>
              <a:rPr lang="uk-UA" sz="3200" b="1" dirty="0" err="1" smtClean="0">
                <a:solidFill>
                  <a:schemeClr val="bg1"/>
                </a:solidFill>
                <a:latin typeface="Book Antiqua" pitchFamily="18" charset="0"/>
              </a:rPr>
              <a:t>дороб-ку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 Лесі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Українки доволі небагато, адже поетка намагалася не виносити на широкий загал свої почуття. Однак це </a:t>
            </a:r>
            <a:r>
              <a:rPr lang="uk-UA" sz="3200" b="1" dirty="0" err="1" smtClean="0">
                <a:solidFill>
                  <a:schemeClr val="bg1"/>
                </a:solidFill>
                <a:latin typeface="Book Antiqua" pitchFamily="18" charset="0"/>
              </a:rPr>
              <a:t>зов-сім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не означає, що в її житті не було кохання і пов'язаних із ним </a:t>
            </a:r>
            <a:r>
              <a:rPr lang="uk-UA" sz="3200" b="1" dirty="0" err="1" smtClean="0">
                <a:solidFill>
                  <a:schemeClr val="bg1"/>
                </a:solidFill>
                <a:latin typeface="Book Antiqua" pitchFamily="18" charset="0"/>
              </a:rPr>
              <a:t>пере-живань</a:t>
            </a:r>
            <a:r>
              <a:rPr lang="uk-UA" sz="3200" b="1" dirty="0" smtClean="0">
                <a:solidFill>
                  <a:schemeClr val="bg1"/>
                </a:solidFill>
                <a:latin typeface="Book Antiqua" pitchFamily="18" charset="0"/>
              </a:rPr>
              <a:t>…</a:t>
            </a:r>
            <a:endParaRPr lang="uk-UA" sz="3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5049160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683568" y="281168"/>
            <a:ext cx="7704856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2400" b="1" noProof="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2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4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2600" b="1" i="1" dirty="0">
                <a:latin typeface="Book Antiqua" pitchFamily="18" charset="0"/>
              </a:rPr>
              <a:t>Я не </a:t>
            </a:r>
            <a:r>
              <a:rPr lang="ru-RU" sz="2600" b="1" i="1" dirty="0" err="1">
                <a:latin typeface="Book Antiqua" pitchFamily="18" charset="0"/>
              </a:rPr>
              <a:t>завжди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тямлю</a:t>
            </a:r>
            <a:r>
              <a:rPr lang="ru-RU" sz="2600" b="1" i="1" dirty="0">
                <a:latin typeface="Book Antiqua" pitchFamily="18" charset="0"/>
              </a:rPr>
              <a:t>, за </a:t>
            </a:r>
            <a:r>
              <a:rPr lang="ru-RU" sz="2600" b="1" i="1" dirty="0" err="1">
                <a:latin typeface="Book Antiqua" pitchFamily="18" charset="0"/>
              </a:rPr>
              <a:t>що</a:t>
            </a:r>
            <a:r>
              <a:rPr lang="ru-RU" sz="2600" b="1" i="1" dirty="0">
                <a:latin typeface="Book Antiqua" pitchFamily="18" charset="0"/>
              </a:rPr>
              <a:t> і через </a:t>
            </a:r>
            <a:r>
              <a:rPr lang="ru-RU" sz="2600" b="1" i="1" dirty="0" err="1">
                <a:latin typeface="Book Antiqua" pitchFamily="18" charset="0"/>
              </a:rPr>
              <a:t>що</a:t>
            </a:r>
            <a:r>
              <a:rPr lang="ru-RU" sz="2600" b="1" i="1" dirty="0">
                <a:latin typeface="Book Antiqua" pitchFamily="18" charset="0"/>
              </a:rPr>
              <a:t> я кого люблю… Не знаю і, скажу правду, знати не </a:t>
            </a:r>
            <a:r>
              <a:rPr lang="ru-RU" sz="2600" b="1" i="1" dirty="0" err="1">
                <a:latin typeface="Book Antiqua" pitchFamily="18" charset="0"/>
              </a:rPr>
              <a:t>домагаюсь</a:t>
            </a:r>
            <a:r>
              <a:rPr lang="ru-RU" sz="2600" b="1" i="1" dirty="0">
                <a:latin typeface="Book Antiqua" pitchFamily="18" charset="0"/>
              </a:rPr>
              <a:t>. Люблю і </a:t>
            </a:r>
            <a:r>
              <a:rPr lang="ru-RU" sz="2600" b="1" i="1" dirty="0" err="1">
                <a:latin typeface="Book Antiqua" pitchFamily="18" charset="0"/>
              </a:rPr>
              <a:t>вже</a:t>
            </a:r>
            <a:r>
              <a:rPr lang="ru-RU" sz="2600" b="1" i="1" dirty="0">
                <a:latin typeface="Book Antiqua" pitchFamily="18" charset="0"/>
              </a:rPr>
              <a:t>. </a:t>
            </a:r>
            <a:r>
              <a:rPr lang="ru-RU" sz="2600" b="1" i="1" dirty="0" err="1">
                <a:latin typeface="Book Antiqua" pitchFamily="18" charset="0"/>
              </a:rPr>
              <a:t>Любов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абсолютної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справедливості</a:t>
            </a:r>
            <a:r>
              <a:rPr lang="ru-RU" sz="2600" b="1" i="1" dirty="0">
                <a:latin typeface="Book Antiqua" pitchFamily="18" charset="0"/>
              </a:rPr>
              <a:t> не </a:t>
            </a:r>
            <a:r>
              <a:rPr lang="ru-RU" sz="2600" b="1" i="1" dirty="0" err="1">
                <a:latin typeface="Book Antiqua" pitchFamily="18" charset="0"/>
              </a:rPr>
              <a:t>знає</a:t>
            </a:r>
            <a:r>
              <a:rPr lang="ru-RU" sz="2600" b="1" i="1" dirty="0">
                <a:latin typeface="Book Antiqua" pitchFamily="18" charset="0"/>
              </a:rPr>
              <a:t>, але в </a:t>
            </a:r>
            <a:r>
              <a:rPr lang="ru-RU" sz="2600" b="1" i="1" dirty="0" err="1">
                <a:latin typeface="Book Antiqua" pitchFamily="18" charset="0"/>
              </a:rPr>
              <a:t>тім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її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вища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справедливість</a:t>
            </a:r>
            <a:r>
              <a:rPr lang="ru-RU" sz="2600" b="1" i="1" dirty="0">
                <a:latin typeface="Book Antiqua" pitchFamily="18" charset="0"/>
              </a:rPr>
              <a:t>. У </a:t>
            </a:r>
            <a:r>
              <a:rPr lang="ru-RU" sz="2600" b="1" i="1" dirty="0" err="1">
                <a:latin typeface="Book Antiqua" pitchFamily="18" charset="0"/>
              </a:rPr>
              <a:t>світі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стільки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 smtClean="0">
                <a:latin typeface="Book Antiqua" pitchFamily="18" charset="0"/>
              </a:rPr>
              <a:t>несправед-ливо-прикрого</a:t>
            </a:r>
            <a:r>
              <a:rPr lang="ru-RU" sz="2600" b="1" i="1" dirty="0">
                <a:latin typeface="Book Antiqua" pitchFamily="18" charset="0"/>
              </a:rPr>
              <a:t>, </a:t>
            </a:r>
            <a:r>
              <a:rPr lang="ru-RU" sz="2600" b="1" i="1" dirty="0" err="1">
                <a:latin typeface="Book Antiqua" pitchFamily="18" charset="0"/>
              </a:rPr>
              <a:t>що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якби</a:t>
            </a:r>
            <a:r>
              <a:rPr lang="ru-RU" sz="2600" b="1" i="1" dirty="0">
                <a:latin typeface="Book Antiqua" pitchFamily="18" charset="0"/>
              </a:rPr>
              <a:t> не </a:t>
            </a:r>
            <a:r>
              <a:rPr lang="ru-RU" sz="2600" b="1" i="1" dirty="0" err="1">
                <a:latin typeface="Book Antiqua" pitchFamily="18" charset="0"/>
              </a:rPr>
              <a:t>було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 smtClean="0">
                <a:latin typeface="Book Antiqua" pitchFamily="18" charset="0"/>
              </a:rPr>
              <a:t>неспра-ведливо-лагідного</a:t>
            </a:r>
            <a:r>
              <a:rPr lang="ru-RU" sz="2600" b="1" i="1" dirty="0">
                <a:latin typeface="Book Antiqua" pitchFamily="18" charset="0"/>
              </a:rPr>
              <a:t>, то </a:t>
            </a:r>
            <a:r>
              <a:rPr lang="ru-RU" sz="2600" b="1" i="1" dirty="0" err="1">
                <a:latin typeface="Book Antiqua" pitchFamily="18" charset="0"/>
              </a:rPr>
              <a:t>зовсім</a:t>
            </a:r>
            <a:r>
              <a:rPr lang="ru-RU" sz="2600" b="1" i="1" dirty="0">
                <a:latin typeface="Book Antiqua" pitchFamily="18" charset="0"/>
              </a:rPr>
              <a:t> не </a:t>
            </a:r>
            <a:r>
              <a:rPr lang="ru-RU" sz="2600" b="1" i="1" dirty="0" err="1">
                <a:latin typeface="Book Antiqua" pitchFamily="18" charset="0"/>
              </a:rPr>
              <a:t>варто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було</a:t>
            </a:r>
            <a:r>
              <a:rPr lang="ru-RU" sz="2600" b="1" i="1" dirty="0">
                <a:latin typeface="Book Antiqua" pitchFamily="18" charset="0"/>
              </a:rPr>
              <a:t> б </a:t>
            </a:r>
            <a:r>
              <a:rPr lang="ru-RU" sz="2600" b="1" i="1" dirty="0" err="1">
                <a:latin typeface="Book Antiqua" pitchFamily="18" charset="0"/>
              </a:rPr>
              <a:t>жити</a:t>
            </a:r>
            <a:r>
              <a:rPr lang="ru-RU" sz="2600" b="1" i="1" dirty="0">
                <a:latin typeface="Book Antiqua" pitchFamily="18" charset="0"/>
              </a:rPr>
              <a:t>. Не </a:t>
            </a:r>
            <a:r>
              <a:rPr lang="ru-RU" sz="2600" b="1" i="1" dirty="0" err="1">
                <a:latin typeface="Book Antiqua" pitchFamily="18" charset="0"/>
              </a:rPr>
              <a:t>від</a:t>
            </a:r>
            <a:r>
              <a:rPr lang="ru-RU" sz="2600" b="1" i="1" dirty="0">
                <a:latin typeface="Book Antiqua" pitchFamily="18" charset="0"/>
              </a:rPr>
              <a:t> нас </a:t>
            </a:r>
            <a:r>
              <a:rPr lang="ru-RU" sz="2600" b="1" i="1" dirty="0" err="1">
                <a:latin typeface="Book Antiqua" pitchFamily="18" charset="0"/>
              </a:rPr>
              <a:t>залежить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поправити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більшу</a:t>
            </a:r>
            <a:r>
              <a:rPr lang="ru-RU" sz="2600" b="1" i="1" dirty="0">
                <a:latin typeface="Book Antiqua" pitchFamily="18" charset="0"/>
              </a:rPr>
              <a:t> половину </a:t>
            </a:r>
            <a:r>
              <a:rPr lang="ru-RU" sz="2600" b="1" i="1" dirty="0" err="1">
                <a:latin typeface="Book Antiqua" pitchFamily="18" charset="0"/>
              </a:rPr>
              <a:t>всесвітньої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несправедливості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 smtClean="0">
                <a:latin typeface="Book Antiqua" pitchFamily="18" charset="0"/>
              </a:rPr>
              <a:t>безпо-середньо</a:t>
            </a:r>
            <a:r>
              <a:rPr lang="ru-RU" sz="2600" b="1" i="1" dirty="0">
                <a:latin typeface="Book Antiqua" pitchFamily="18" charset="0"/>
              </a:rPr>
              <a:t>, </a:t>
            </a:r>
            <a:r>
              <a:rPr lang="ru-RU" sz="2600" b="1" i="1" dirty="0" err="1">
                <a:latin typeface="Book Antiqua" pitchFamily="18" charset="0"/>
              </a:rPr>
              <a:t>будемо</a:t>
            </a:r>
            <a:r>
              <a:rPr lang="ru-RU" sz="2600" b="1" i="1" dirty="0">
                <a:latin typeface="Book Antiqua" pitchFamily="18" charset="0"/>
              </a:rPr>
              <a:t> ж </a:t>
            </a:r>
            <a:r>
              <a:rPr lang="ru-RU" sz="2600" b="1" i="1" dirty="0" err="1">
                <a:latin typeface="Book Antiqua" pitchFamily="18" charset="0"/>
              </a:rPr>
              <a:t>поправляти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її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>
                <a:latin typeface="Book Antiqua" pitchFamily="18" charset="0"/>
              </a:rPr>
              <a:t>іншою</a:t>
            </a:r>
            <a:r>
              <a:rPr lang="ru-RU" sz="2600" b="1" i="1" dirty="0">
                <a:latin typeface="Book Antiqua" pitchFamily="18" charset="0"/>
              </a:rPr>
              <a:t> </a:t>
            </a:r>
            <a:r>
              <a:rPr lang="ru-RU" sz="2600" b="1" i="1" dirty="0" err="1" smtClean="0">
                <a:latin typeface="Book Antiqua" pitchFamily="18" charset="0"/>
              </a:rPr>
              <a:t>не-справедливістю</a:t>
            </a:r>
            <a:r>
              <a:rPr lang="ru-RU" sz="2600" b="1" i="1" dirty="0" smtClean="0">
                <a:latin typeface="Book Antiqua" pitchFamily="18" charset="0"/>
              </a:rPr>
              <a:t> </a:t>
            </a:r>
            <a:r>
              <a:rPr lang="ru-RU" sz="2600" b="1" i="1" dirty="0">
                <a:latin typeface="Book Antiqua" pitchFamily="18" charset="0"/>
              </a:rPr>
              <a:t>– </a:t>
            </a:r>
            <a:r>
              <a:rPr lang="ru-RU" sz="2600" b="1" i="1" dirty="0" err="1">
                <a:latin typeface="Book Antiqua" pitchFamily="18" charset="0"/>
              </a:rPr>
              <a:t>любов'ю</a:t>
            </a:r>
            <a:r>
              <a:rPr lang="ru-RU" sz="2600" b="1" i="1" dirty="0" smtClean="0">
                <a:latin typeface="Book Antiqua" pitchFamily="18" charset="0"/>
              </a:rPr>
              <a:t>!</a:t>
            </a:r>
          </a:p>
          <a:p>
            <a:pPr algn="just">
              <a:spcBef>
                <a:spcPct val="0"/>
              </a:spcBef>
            </a:pPr>
            <a:endParaRPr lang="uk-UA" sz="2200" b="1" dirty="0"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3074" name="Picture 2" descr="https://www.l-ukrainka.name/files/LUkr/works/vol01-007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661248"/>
            <a:ext cx="520065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65546806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history.rayon.in.ua/upload/news/29/1614269139324/11_slavinski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950" t="12803" r="16950" b="17252"/>
          <a:stretch/>
        </p:blipFill>
        <p:spPr bwMode="auto">
          <a:xfrm>
            <a:off x="652979" y="1628800"/>
            <a:ext cx="2694885" cy="38176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404664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uk-UA" sz="3600" b="1" dirty="0" smtClean="0">
                <a:solidFill>
                  <a:srgbClr val="00B0F0"/>
                </a:solidFill>
                <a:latin typeface="Book Antiqua" pitchFamily="18" charset="0"/>
                <a:ea typeface="+mj-ea"/>
                <a:cs typeface="+mj-cs"/>
              </a:rPr>
              <a:t>Максим </a:t>
            </a:r>
            <a:r>
              <a:rPr lang="uk-UA" sz="3600" b="1" dirty="0" err="1" smtClean="0">
                <a:solidFill>
                  <a:srgbClr val="00B0F0"/>
                </a:solidFill>
                <a:latin typeface="Book Antiqua" pitchFamily="18" charset="0"/>
                <a:ea typeface="+mj-ea"/>
                <a:cs typeface="+mj-cs"/>
              </a:rPr>
              <a:t>Славинський</a:t>
            </a:r>
            <a:endParaRPr lang="uk-UA" sz="3600" b="1" dirty="0" smtClean="0">
              <a:solidFill>
                <a:srgbClr val="00B0F0"/>
              </a:solidFill>
              <a:latin typeface="Book Antiqua" pitchFamily="18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uk-UA" sz="3600" b="1" dirty="0" smtClean="0">
                <a:solidFill>
                  <a:srgbClr val="00B0F0"/>
                </a:solidFill>
                <a:latin typeface="Book Antiqua" pitchFamily="18" charset="0"/>
                <a:ea typeface="+mj-ea"/>
                <a:cs typeface="+mj-cs"/>
              </a:rPr>
              <a:t>(1868-1945)</a:t>
            </a:r>
            <a:endParaRPr lang="ru-RU" sz="36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3200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Український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громад-сько-політичний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діяч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поет,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перекладач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дипло-мат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публіцист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редактор.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</a:t>
            </a:r>
          </a:p>
          <a:p>
            <a:pPr algn="just">
              <a:spcBef>
                <a:spcPct val="0"/>
              </a:spcBef>
            </a:pPr>
            <a:endParaRPr lang="ru-RU" sz="28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П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</a:rPr>
              <a:t>ро 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Максима Леся писала: «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</a:rPr>
              <a:t>Милий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</a:rPr>
              <a:t>мій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!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</a:rPr>
              <a:t>Ти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 для мене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</a:rPr>
              <a:t>зруйнований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</a:rPr>
              <a:t> храм…».</a:t>
            </a:r>
          </a:p>
          <a:p>
            <a:pPr algn="just">
              <a:spcBef>
                <a:spcPct val="0"/>
              </a:spcBef>
            </a:pPr>
            <a:r>
              <a:rPr lang="ru-RU" sz="28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endParaRPr kumimoji="0" lang="uk-UA" sz="2800" b="1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9374231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404664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uk-UA" sz="3600" b="1" noProof="0" dirty="0" smtClean="0">
                <a:solidFill>
                  <a:srgbClr val="00B0F0"/>
                </a:solidFill>
                <a:latin typeface="Book Antiqua" pitchFamily="18" charset="0"/>
                <a:ea typeface="+mj-ea"/>
                <a:cs typeface="+mj-cs"/>
              </a:rPr>
              <a:t>Перше кохання</a:t>
            </a:r>
            <a:endParaRPr lang="uk-UA" sz="3600" b="1" dirty="0" smtClean="0">
              <a:solidFill>
                <a:srgbClr val="00B0F0"/>
              </a:solidFill>
              <a:latin typeface="Book Antiqua" pitchFamily="18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uk-UA" sz="3600" b="1" i="1" dirty="0" smtClean="0">
                <a:solidFill>
                  <a:srgbClr val="00B0F0"/>
                </a:solidFill>
                <a:latin typeface="Book Antiqua" pitchFamily="18" charset="0"/>
                <a:ea typeface="+mj-ea"/>
                <a:cs typeface="+mj-cs"/>
              </a:rPr>
              <a:t>(Максим </a:t>
            </a:r>
            <a:r>
              <a:rPr lang="uk-UA" sz="3600" b="1" i="1" dirty="0" err="1" smtClean="0">
                <a:solidFill>
                  <a:srgbClr val="00B0F0"/>
                </a:solidFill>
                <a:latin typeface="Book Antiqua" pitchFamily="18" charset="0"/>
                <a:ea typeface="+mj-ea"/>
                <a:cs typeface="+mj-cs"/>
              </a:rPr>
              <a:t>Славинський</a:t>
            </a:r>
            <a:r>
              <a:rPr lang="uk-UA" sz="3600" b="1" i="1" dirty="0" smtClean="0">
                <a:solidFill>
                  <a:srgbClr val="00B0F0"/>
                </a:solidFill>
                <a:latin typeface="Book Antiqua" pitchFamily="18" charset="0"/>
                <a:ea typeface="+mj-ea"/>
                <a:cs typeface="+mj-cs"/>
              </a:rPr>
              <a:t>)</a:t>
            </a:r>
            <a:endParaRPr lang="ru-RU" sz="32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Лариса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зустрілася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 Максимом, коли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їй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було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15, а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йому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– 18.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Він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був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товаришем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Михайла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–старшого брата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поетеси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Максима та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Лесю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об'єднала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любов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до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віршів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німецького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поета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Генріха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Гейне. </a:t>
            </a:r>
            <a:endParaRPr lang="ru-RU" sz="3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2200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2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endParaRPr kumimoji="0" lang="uk-UA" sz="3200" b="1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1026" name="Picture 2" descr="https://uain.press/_uploads/2018/08/39981882_1633523573419552_2575532909196738560_n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481" t="8062" r="24998"/>
          <a:stretch/>
        </p:blipFill>
        <p:spPr bwMode="auto">
          <a:xfrm>
            <a:off x="544386" y="1618647"/>
            <a:ext cx="2858898" cy="36825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85420820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44624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ru-RU" sz="22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</a:p>
          <a:p>
            <a:pPr algn="just">
              <a:spcBef>
                <a:spcPct val="0"/>
              </a:spcBef>
            </a:pPr>
            <a:r>
              <a:rPr lang="ru-RU" sz="2200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2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ому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ці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романтичні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стосунки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так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залиши-лися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лише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дружніми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?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Загадка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Відомо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ма-тір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поетки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Олена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Пчіл-ка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недолюблювала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Максима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(так само, як і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інших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її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обранців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!).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Од-нак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це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навряд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чи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було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причиною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розриву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адже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Лариса </a:t>
            </a:r>
            <a:r>
              <a:rPr lang="ru-RU" sz="32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була</a:t>
            </a:r>
            <a:r>
              <a:rPr lang="ru-RU" sz="32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доволі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впер-тою</a:t>
            </a: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…</a:t>
            </a:r>
          </a:p>
        </p:txBody>
      </p:sp>
      <p:pic>
        <p:nvPicPr>
          <p:cNvPr id="4098" name="Picture 2" descr="https://www.5.ua/media/pictures/820x546/160811.jpg?t=155076171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r="58193" b="12074"/>
          <a:stretch/>
        </p:blipFill>
        <p:spPr bwMode="auto">
          <a:xfrm>
            <a:off x="652979" y="1527387"/>
            <a:ext cx="2694885" cy="37738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3081893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836712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32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Максим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Славинський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віці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77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років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був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заареш-тований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 «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контррево-люційну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діяльність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».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Че-рез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пів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року (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після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ви-снажливих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допитів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не-людських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тортур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після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перебування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загальній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камері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без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опалення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і з </a:t>
            </a:r>
            <a:r>
              <a:rPr lang="ru-RU" sz="31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вибитими</a:t>
            </a:r>
            <a:r>
              <a:rPr lang="ru-RU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шибками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)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по-мер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тюремній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лікарні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Місце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поховання</a:t>
            </a:r>
            <a:r>
              <a:rPr lang="ru-RU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–</a:t>
            </a:r>
            <a:r>
              <a:rPr lang="uk-UA" sz="31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31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невідо-ме</a:t>
            </a:r>
            <a:r>
              <a:rPr lang="uk-UA" sz="31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…</a:t>
            </a:r>
            <a:endParaRPr lang="ru-RU" sz="31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4098" name="Picture 2" descr="https://www.5.ua/media/pictures/820x546/160811.jpg?t=155076171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 r="58193" b="12074"/>
          <a:stretch/>
        </p:blipFill>
        <p:spPr bwMode="auto">
          <a:xfrm>
            <a:off x="652979" y="1527387"/>
            <a:ext cx="2694885" cy="37738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uain.press/_uploads/2018/08/39991397_2069727746380022_5682917829179867136_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3132"/>
          <a:stretch/>
        </p:blipFill>
        <p:spPr bwMode="auto">
          <a:xfrm>
            <a:off x="458488" y="1318420"/>
            <a:ext cx="2970504" cy="42447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0909954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ain.press/_uploads/2018/08/40040303_226910691316590_752400352680502886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55977"/>
            <a:ext cx="2913677" cy="46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archives.gov.ua/wp-content/uploads/12.-%D0%A6%D0%94%D0%90%D0%9C%D0%9B%D0%9C-%D0%97-%D0%B1%D1%96%D0%B1%D0%BB%D1%96%D0%BE%D1%82%D0%B5%D1%87%D0%BD%D0%BE%D1%97-%D0%BA%D0%BE%D0%BB%D0%B5%D0%BA%D1%86%D1%96%D1%97_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55977"/>
            <a:ext cx="3288055" cy="46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51520" y="4653136"/>
            <a:ext cx="8712967" cy="17640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3000" b="1" i="1" dirty="0" err="1">
                <a:solidFill>
                  <a:schemeClr val="bg1"/>
                </a:solidFill>
                <a:latin typeface="Book Antiqua" pitchFamily="18" charset="0"/>
              </a:rPr>
              <a:t>Переклади</a:t>
            </a:r>
            <a:r>
              <a:rPr lang="ru-RU" sz="3000" b="1" i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i="1" dirty="0" err="1" smtClean="0">
                <a:solidFill>
                  <a:schemeClr val="bg1"/>
                </a:solidFill>
                <a:latin typeface="Book Antiqua" pitchFamily="18" charset="0"/>
              </a:rPr>
              <a:t>творів</a:t>
            </a:r>
            <a:r>
              <a:rPr lang="ru-RU" sz="3000" b="1" i="1" dirty="0" smtClean="0">
                <a:solidFill>
                  <a:schemeClr val="bg1"/>
                </a:solidFill>
                <a:latin typeface="Book Antiqua" pitchFamily="18" charset="0"/>
              </a:rPr>
              <a:t>  </a:t>
            </a:r>
            <a:r>
              <a:rPr lang="ru-RU" sz="3000" b="1" i="1" dirty="0" err="1" smtClean="0">
                <a:solidFill>
                  <a:schemeClr val="bg1"/>
                </a:solidFill>
                <a:latin typeface="Book Antiqua" pitchFamily="18" charset="0"/>
              </a:rPr>
              <a:t>Генріха</a:t>
            </a:r>
            <a:r>
              <a:rPr lang="ru-RU" sz="3000" b="1" i="1" dirty="0" smtClean="0">
                <a:solidFill>
                  <a:schemeClr val="bg1"/>
                </a:solidFill>
                <a:latin typeface="Book Antiqua" pitchFamily="18" charset="0"/>
              </a:rPr>
              <a:t>  Гейне</a:t>
            </a:r>
            <a:r>
              <a:rPr lang="ru-RU" sz="3000" b="1" i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000" b="1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i="1" dirty="0" err="1" smtClean="0">
                <a:solidFill>
                  <a:schemeClr val="bg1"/>
                </a:solidFill>
                <a:latin typeface="Book Antiqua" pitchFamily="18" charset="0"/>
              </a:rPr>
              <a:t>зроблені</a:t>
            </a:r>
            <a:r>
              <a:rPr lang="ru-RU" sz="3000" b="1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3000" b="1" i="1" dirty="0" err="1" smtClean="0">
                <a:solidFill>
                  <a:schemeClr val="bg1"/>
                </a:solidFill>
                <a:latin typeface="Book Antiqua" pitchFamily="18" charset="0"/>
              </a:rPr>
              <a:t>Лесею</a:t>
            </a:r>
            <a:r>
              <a:rPr lang="ru-RU" sz="3000" b="1" i="1" dirty="0" smtClean="0">
                <a:solidFill>
                  <a:schemeClr val="bg1"/>
                </a:solidFill>
                <a:latin typeface="Book Antiqua" pitchFamily="18" charset="0"/>
              </a:rPr>
              <a:t>  </a:t>
            </a:r>
            <a:r>
              <a:rPr lang="ru-RU" sz="3000" b="1" i="1" dirty="0" err="1" smtClean="0">
                <a:solidFill>
                  <a:schemeClr val="bg1"/>
                </a:solidFill>
                <a:latin typeface="Book Antiqua" pitchFamily="18" charset="0"/>
              </a:rPr>
              <a:t>Українкою</a:t>
            </a:r>
            <a:r>
              <a:rPr lang="ru-RU" sz="3000" b="1" i="1" dirty="0" smtClean="0">
                <a:solidFill>
                  <a:schemeClr val="bg1"/>
                </a:solidFill>
                <a:latin typeface="Book Antiqua" pitchFamily="18" charset="0"/>
              </a:rPr>
              <a:t>  і  Максимом  </a:t>
            </a:r>
            <a:r>
              <a:rPr lang="ru-RU" sz="3000" b="1" i="1" dirty="0" err="1" smtClean="0">
                <a:solidFill>
                  <a:schemeClr val="bg1"/>
                </a:solidFill>
                <a:latin typeface="Book Antiqua" pitchFamily="18" charset="0"/>
              </a:rPr>
              <a:t>Славинським</a:t>
            </a:r>
            <a:endParaRPr lang="ru-RU" sz="3000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9975621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404664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uk-UA" sz="3800" b="1" noProof="0" dirty="0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Нестор </a:t>
            </a:r>
            <a:r>
              <a:rPr lang="uk-UA" sz="3800" b="1" noProof="0" dirty="0" err="1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Гамбарашвілі</a:t>
            </a:r>
            <a:endParaRPr lang="uk-UA" sz="3800" b="1" dirty="0" smtClean="0">
              <a:solidFill>
                <a:srgbClr val="FFC000"/>
              </a:solidFill>
              <a:latin typeface="Book Antiqua" pitchFamily="18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uk-UA" sz="3800" b="1" dirty="0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(1877-1966)</a:t>
            </a:r>
            <a:r>
              <a:rPr lang="ru-RU" sz="3800" dirty="0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endParaRPr lang="ru-RU" sz="38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3200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Грузинський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науковець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співробітник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Головного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управління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заповідника-ми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Грузії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  <a:p>
            <a:pPr algn="just">
              <a:spcBef>
                <a:spcPct val="0"/>
              </a:spcBef>
            </a:pPr>
            <a:endParaRPr lang="ru-RU" sz="28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Про Нестора 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Леся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писа-ла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: «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Ти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не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мій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!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розлучив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нас далекий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твій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край, і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вродлива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чужинка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забра-ла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!».</a:t>
            </a:r>
            <a:endParaRPr lang="ru-RU" sz="30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8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</a:t>
            </a:r>
            <a:endParaRPr kumimoji="0" lang="uk-UA" sz="2800" b="1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8" name="Picture 2" descr="https://history.rayon.in.ua/upload/news/29/1614269139324/3_geoergian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370" t="13605" r="8299" b="11039"/>
          <a:stretch/>
        </p:blipFill>
        <p:spPr bwMode="auto">
          <a:xfrm>
            <a:off x="467544" y="1628800"/>
            <a:ext cx="2952086" cy="370748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2736082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Увидим ли мы «досвітні огні» во мраке самой темной ночи?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2696197" cy="39723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404664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uk-UA" sz="3300" b="1" noProof="0" dirty="0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Зрадливий у</a:t>
            </a:r>
            <a:r>
              <a:rPr lang="uk-UA" sz="3300" b="1" dirty="0" err="1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читель</a:t>
            </a:r>
            <a:r>
              <a:rPr lang="uk-UA" sz="3300" b="1" dirty="0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 мов</a:t>
            </a:r>
          </a:p>
          <a:p>
            <a:pPr algn="ctr">
              <a:spcBef>
                <a:spcPct val="0"/>
              </a:spcBef>
            </a:pPr>
            <a:r>
              <a:rPr lang="uk-UA" sz="3400" b="1" i="1" dirty="0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(Нестор </a:t>
            </a:r>
            <a:r>
              <a:rPr lang="uk-UA" sz="3400" b="1" i="1" dirty="0" err="1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Гамбарашвілі</a:t>
            </a:r>
            <a:r>
              <a:rPr lang="uk-UA" sz="3400" b="1" i="1" dirty="0" smtClean="0">
                <a:solidFill>
                  <a:srgbClr val="FFC000"/>
                </a:solidFill>
                <a:latin typeface="Book Antiqua" pitchFamily="18" charset="0"/>
                <a:ea typeface="+mj-ea"/>
                <a:cs typeface="+mj-cs"/>
              </a:rPr>
              <a:t>)</a:t>
            </a:r>
            <a:endParaRPr lang="ru-RU" sz="3200" dirty="0" smtClean="0">
              <a:solidFill>
                <a:srgbClr val="FFC0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32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Нестор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Гамбарашвілі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молодий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чорнявий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сту-дент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винаймав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родини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Косачів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одну 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п'яти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кім-нат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їхній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квартирі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біля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київського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ботанічного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саду.</a:t>
            </a:r>
          </a:p>
          <a:p>
            <a:pPr algn="just">
              <a:spcBef>
                <a:spcPct val="0"/>
              </a:spcBef>
            </a:pPr>
            <a:r>
              <a:rPr kumimoji="0" lang="uk-UA" sz="3000" b="1" i="0" u="none" strike="noStrike" kern="120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 Antiqua" pitchFamily="18" charset="0"/>
                <a:ea typeface="+mj-ea"/>
                <a:cs typeface="+mj-cs"/>
              </a:rPr>
              <a:t> </a:t>
            </a:r>
            <a:r>
              <a:rPr kumimoji="0" lang="uk-UA" sz="3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24-річна Леся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навчала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Нестора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французької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мо-ви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а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він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її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–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латини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і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гру-зинської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endParaRPr kumimoji="0" lang="uk-UA" sz="3200" b="1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200253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836712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Гамбарашвілі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розбив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серце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Лесі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: коли вона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поїхала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лікуватися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 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Ялту, 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Нестор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одружився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дівчиною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дуже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багатої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родини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І Леся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дізна-лася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про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це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не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нього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особисто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а з листа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своєї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мате-рі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Зреагувала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звістку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іронічно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: «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Попався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жучку, в </a:t>
            </a:r>
            <a:r>
              <a:rPr lang="ru-RU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панську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ручку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!». </a:t>
            </a:r>
          </a:p>
          <a:p>
            <a:pPr algn="just">
              <a:spcBef>
                <a:spcPct val="0"/>
              </a:spcBef>
            </a:pP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За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іронією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долі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життєвий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шлях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Лесі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закінчиться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Батьківщині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Нестора –</a:t>
            </a:r>
            <a:r>
              <a:rPr lang="ru-RU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 </a:t>
            </a:r>
            <a:r>
              <a:rPr lang="ru-RU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Гру-зії</a:t>
            </a:r>
            <a:r>
              <a:rPr lang="ru-RU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…</a:t>
            </a:r>
          </a:p>
        </p:txBody>
      </p:sp>
      <p:pic>
        <p:nvPicPr>
          <p:cNvPr id="8" name="Picture 2" descr="Увидим ли мы «досвітні огні» во мраке самой темной ночи?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2696197" cy="39723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34538664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807216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3600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Рідні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стверджували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що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Леся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ще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довго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тяжко 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переживала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зраду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писала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Несторові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листи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, на </a:t>
            </a:r>
            <a:r>
              <a:rPr lang="ru-RU" sz="3000" b="1" dirty="0" err="1">
                <a:solidFill>
                  <a:schemeClr val="bg1"/>
                </a:solidFill>
                <a:latin typeface="Book Antiqua" pitchFamily="18" charset="0"/>
              </a:rPr>
              <a:t>які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він</a:t>
            </a:r>
            <a:r>
              <a:rPr lang="ru-RU" sz="30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не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відповідав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.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Матері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поет-ки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навіть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довелося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ховати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від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доньки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дарунок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</a:rPr>
              <a:t>Несто-ра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</a:rPr>
              <a:t>–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цінний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старовинний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кинджал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роботи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майстрів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Дагестану (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жінка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побою-валася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Леся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заподіє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собі</a:t>
            </a:r>
            <a:r>
              <a:rPr lang="ru-RU" sz="3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ним смерть).</a:t>
            </a:r>
          </a:p>
        </p:txBody>
      </p:sp>
      <p:pic>
        <p:nvPicPr>
          <p:cNvPr id="8" name="Picture 2" descr="Увидим ли мы «досвітні огні» во мраке самой темной ночи?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2696197" cy="39723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33686170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571480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3600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6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endParaRPr lang="ru-RU" sz="25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500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5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uk-UA" sz="4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Цікавий факт: 1958 року </a:t>
            </a:r>
            <a:r>
              <a:rPr lang="uk-UA" sz="4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Гамба-рашвілі</a:t>
            </a:r>
            <a:r>
              <a:rPr lang="uk-UA" sz="4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 донькою Тамарою приїздив на Лесину могилу, дуже плакав і </a:t>
            </a:r>
            <a:r>
              <a:rPr lang="uk-UA" sz="42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про-сив</a:t>
            </a:r>
            <a:r>
              <a:rPr lang="uk-UA" sz="4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пробачення</a:t>
            </a:r>
            <a:r>
              <a:rPr lang="uk-UA" sz="4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uk-UA" sz="4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стоячи </a:t>
            </a:r>
            <a:r>
              <a:rPr lang="uk-UA" sz="4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 колінах...</a:t>
            </a:r>
            <a:endParaRPr lang="ru-RU" sz="42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8" name="Picture 2" descr="Увидим ли мы «досвітні огні» во мраке самой темной ночи?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2696197" cy="39723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33686170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452077" y="4653136"/>
            <a:ext cx="8263327" cy="17640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6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Фотокопія</a:t>
            </a:r>
            <a:r>
              <a:rPr lang="ru-RU" sz="6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з  </a:t>
            </a:r>
            <a:r>
              <a:rPr lang="ru-RU" sz="6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архіву</a:t>
            </a:r>
            <a:r>
              <a:rPr lang="ru-RU" sz="6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</a:t>
            </a:r>
          </a:p>
          <a:p>
            <a:pPr algn="ctr">
              <a:spcBef>
                <a:spcPct val="0"/>
              </a:spcBef>
            </a:pPr>
            <a:r>
              <a:rPr lang="ru-RU" sz="60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Н. </a:t>
            </a:r>
            <a:r>
              <a:rPr lang="ru-RU" sz="60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Гамбарашвілі</a:t>
            </a:r>
            <a:endParaRPr lang="ru-RU" sz="6000" b="1" i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1026" name="Picture 2" descr="https://archives.gov.ua/wp-content/uploads/7.-%D0%A6%D0%94%D0%90%D0%9C%D0%9B%D0%9C-%D0%A4%D0%BE%D0%B4%D0%BD%D0%B4-513-%D0%BE%D0%BF%D0%B8%D1%81-1-%D0%BE%D0%B4%D0%B8%D0%BD%D0%B8%D1%86%D1%8F-%D0%B7%D0%B1%D0%B5%D1%80%D1%96%D0%B3%D0%B0%D0%BD%D0%BD%D1%8F-2810-%D0%B0%D1%80%D0%BA%D1%83%D1%88-17_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2194"/>
          <a:stretch/>
        </p:blipFill>
        <p:spPr bwMode="auto">
          <a:xfrm>
            <a:off x="1503142" y="642918"/>
            <a:ext cx="6165202" cy="3915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01989526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history.rayon.in.ua/upload/news/29/1614269139324/4_merzhinskii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23" t="11753" r="11382" b="20152"/>
          <a:stretch/>
        </p:blipFill>
        <p:spPr bwMode="auto">
          <a:xfrm>
            <a:off x="515148" y="1698571"/>
            <a:ext cx="2856877" cy="35679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404664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uk-UA" sz="3700" b="1" noProof="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itchFamily="18" charset="0"/>
                <a:ea typeface="+mj-ea"/>
                <a:cs typeface="+mj-cs"/>
              </a:rPr>
              <a:t>Сергій </a:t>
            </a:r>
            <a:r>
              <a:rPr lang="uk-UA" sz="3700" b="1" noProof="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itchFamily="18" charset="0"/>
                <a:ea typeface="+mj-ea"/>
                <a:cs typeface="+mj-cs"/>
              </a:rPr>
              <a:t>Мержинський</a:t>
            </a:r>
            <a:endParaRPr lang="uk-UA" sz="3700" b="1" dirty="0" smtClean="0">
              <a:solidFill>
                <a:schemeClr val="accent4">
                  <a:lumMod val="60000"/>
                  <a:lumOff val="40000"/>
                </a:schemeClr>
              </a:solidFill>
              <a:latin typeface="Book Antiqua" pitchFamily="18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uk-UA" sz="37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itchFamily="18" charset="0"/>
                <a:ea typeface="+mj-ea"/>
                <a:cs typeface="+mj-cs"/>
              </a:rPr>
              <a:t>(1870-1901)</a:t>
            </a:r>
            <a:r>
              <a:rPr lang="ru-RU" sz="37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endParaRPr lang="ru-RU" sz="37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3200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4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російський</a:t>
            </a:r>
            <a:r>
              <a:rPr lang="ru-RU" sz="4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і </a:t>
            </a:r>
            <a:r>
              <a:rPr lang="ru-RU" sz="4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білоруський</a:t>
            </a:r>
            <a:r>
              <a:rPr lang="ru-RU" sz="4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44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рево-люціонер</a:t>
            </a:r>
            <a:r>
              <a:rPr lang="ru-RU" sz="44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  <a:p>
            <a:pPr algn="just">
              <a:spcBef>
                <a:spcPct val="0"/>
              </a:spcBef>
            </a:pPr>
            <a:endParaRPr lang="ru-RU" sz="28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4400" b="1" dirty="0" smtClean="0">
                <a:solidFill>
                  <a:schemeClr val="bg1"/>
                </a:solidFill>
                <a:latin typeface="Book Antiqua" pitchFamily="18" charset="0"/>
              </a:rPr>
              <a:t>Про </a:t>
            </a:r>
            <a:r>
              <a:rPr lang="ru-RU" sz="4400" b="1" dirty="0" err="1" smtClean="0">
                <a:solidFill>
                  <a:schemeClr val="bg1"/>
                </a:solidFill>
                <a:latin typeface="Book Antiqua" pitchFamily="18" charset="0"/>
              </a:rPr>
              <a:t>Сергія</a:t>
            </a:r>
            <a:r>
              <a:rPr lang="ru-RU" sz="4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4400" b="1" dirty="0">
                <a:solidFill>
                  <a:schemeClr val="bg1"/>
                </a:solidFill>
                <a:latin typeface="Book Antiqua" pitchFamily="18" charset="0"/>
              </a:rPr>
              <a:t>Леся писала: </a:t>
            </a:r>
            <a:r>
              <a:rPr lang="ru-RU" sz="4400" b="1" dirty="0" smtClean="0">
                <a:solidFill>
                  <a:schemeClr val="bg1"/>
                </a:solidFill>
                <a:latin typeface="Book Antiqua" pitchFamily="18" charset="0"/>
              </a:rPr>
              <a:t>«</a:t>
            </a:r>
            <a:r>
              <a:rPr lang="ru-RU" sz="4400" b="1" dirty="0" err="1">
                <a:solidFill>
                  <a:schemeClr val="bg1"/>
                </a:solidFill>
                <a:latin typeface="Book Antiqua" pitchFamily="18" charset="0"/>
              </a:rPr>
              <a:t>В</a:t>
            </a:r>
            <a:r>
              <a:rPr lang="ru-RU" sz="4400" b="1" dirty="0" err="1" smtClean="0">
                <a:solidFill>
                  <a:schemeClr val="bg1"/>
                </a:solidFill>
                <a:latin typeface="Book Antiqua" pitchFamily="18" charset="0"/>
              </a:rPr>
              <a:t>ін</a:t>
            </a:r>
            <a:r>
              <a:rPr lang="ru-RU" sz="4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4400" b="1" dirty="0" err="1" smtClean="0">
                <a:solidFill>
                  <a:schemeClr val="bg1"/>
                </a:solidFill>
                <a:latin typeface="Book Antiqua" pitchFamily="18" charset="0"/>
              </a:rPr>
              <a:t>наві-ки</a:t>
            </a:r>
            <a:r>
              <a:rPr lang="ru-RU" sz="44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4400" b="1" dirty="0" err="1">
                <a:solidFill>
                  <a:schemeClr val="bg1"/>
                </a:solidFill>
                <a:latin typeface="Book Antiqua" pitchFamily="18" charset="0"/>
              </a:rPr>
              <a:t>згинув</a:t>
            </a:r>
            <a:r>
              <a:rPr lang="ru-RU" sz="4400" b="1" dirty="0">
                <a:solidFill>
                  <a:schemeClr val="bg1"/>
                </a:solidFill>
                <a:latin typeface="Book Antiqua" pitchFamily="18" charset="0"/>
              </a:rPr>
              <a:t>!».</a:t>
            </a:r>
          </a:p>
          <a:p>
            <a:pPr algn="just">
              <a:spcBef>
                <a:spcPct val="0"/>
              </a:spcBef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</a:t>
            </a:r>
            <a:endParaRPr kumimoji="0" lang="uk-UA" sz="2800" b="1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533295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188640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uk-UA" sz="33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itchFamily="18" charset="0"/>
                <a:ea typeface="+mj-ea"/>
                <a:cs typeface="+mj-cs"/>
              </a:rPr>
              <a:t>Кохання до кінця життя</a:t>
            </a:r>
          </a:p>
          <a:p>
            <a:pPr algn="ctr">
              <a:spcBef>
                <a:spcPct val="0"/>
              </a:spcBef>
            </a:pPr>
            <a:r>
              <a:rPr lang="uk-UA" sz="34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itchFamily="18" charset="0"/>
                <a:ea typeface="+mj-ea"/>
                <a:cs typeface="+mj-cs"/>
              </a:rPr>
              <a:t>(Сергій </a:t>
            </a:r>
            <a:r>
              <a:rPr lang="uk-UA" sz="3400" b="1" i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itchFamily="18" charset="0"/>
                <a:ea typeface="+mj-ea"/>
                <a:cs typeface="+mj-cs"/>
              </a:rPr>
              <a:t>Мержинський</a:t>
            </a:r>
            <a:r>
              <a:rPr lang="uk-UA" sz="3400" b="1" i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ook Antiqua" pitchFamily="18" charset="0"/>
                <a:ea typeface="+mj-ea"/>
                <a:cs typeface="+mj-cs"/>
              </a:rPr>
              <a:t>)</a:t>
            </a:r>
            <a:endParaRPr lang="ru-RU" sz="3200" dirty="0" smtClean="0">
              <a:solidFill>
                <a:srgbClr val="FFC0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32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Улітку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1897 р. Леся,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пере-буваючи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лікуванні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Ялті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познайомилася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Сергієм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Мержинським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</a:t>
            </a:r>
          </a:p>
          <a:p>
            <a:pPr algn="just">
              <a:spcBef>
                <a:spcPct val="0"/>
              </a:spcBef>
            </a:pPr>
            <a:r>
              <a:rPr lang="ru-RU" sz="27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Сергій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був</a:t>
            </a:r>
            <a:r>
              <a:rPr lang="ru-RU" sz="27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дуже</a:t>
            </a:r>
            <a:r>
              <a:rPr lang="ru-RU" sz="27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розумною</a:t>
            </a:r>
            <a:r>
              <a:rPr lang="ru-RU" sz="27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ерудованою</a:t>
            </a:r>
            <a:r>
              <a:rPr lang="ru-RU" sz="27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людиною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: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освіту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здобув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 </a:t>
            </a:r>
            <a:r>
              <a:rPr lang="ru-RU" sz="275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Києві</a:t>
            </a:r>
            <a:r>
              <a:rPr lang="ru-RU" sz="27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пра-цював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над перекладами,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за-хоплювався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театром. І так само, як Леся,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хворів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</a:t>
            </a:r>
            <a:r>
              <a:rPr lang="ru-RU" sz="27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ту-беркульоз</a:t>
            </a:r>
            <a:r>
              <a:rPr lang="ru-RU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…</a:t>
            </a:r>
            <a:endParaRPr kumimoji="0" lang="uk-UA" sz="2750" b="1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8196" name="Picture 4" descr="Любов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421" y="1829769"/>
            <a:ext cx="2667703" cy="33424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10445307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785794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36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Леся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щиро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цікавилася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його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політичними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погляда-ми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, але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справжній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інтерес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у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неї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викликав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сам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Мер-жинський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Між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ними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за-в'язалася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дружба, Леся часто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захоплено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писала про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Сергія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в листах,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він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приїздив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у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гості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до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її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родини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ru-RU" sz="28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    «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Мержинський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був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дуже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гарним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мужчиною і на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хво-рого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він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не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виглядав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», 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-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згадувала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Аріадна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Труш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двоюрідна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сестра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Лесі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  <a:endParaRPr lang="ru-RU" sz="28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5" name="Picture 2" descr="Лесю Українку мучив туберкульоз кісток, Мержинського - сухо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9123" y="1628800"/>
            <a:ext cx="2724301" cy="3744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16317302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714356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36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</a:rPr>
              <a:t>Мержинський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</a:rPr>
              <a:t> не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</a:rPr>
              <a:t>відпові-дав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50" b="1" dirty="0" err="1">
                <a:solidFill>
                  <a:schemeClr val="bg1"/>
                </a:solidFill>
                <a:latin typeface="Book Antiqua" pitchFamily="18" charset="0"/>
              </a:rPr>
              <a:t>поетесі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50" b="1" dirty="0" err="1">
                <a:solidFill>
                  <a:schemeClr val="bg1"/>
                </a:solidFill>
                <a:latin typeface="Book Antiqua" pitchFamily="18" charset="0"/>
              </a:rPr>
              <a:t>взаємністю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</a:rPr>
              <a:t>однак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</a:rPr>
              <a:t> вони 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</a:rPr>
              <a:t>часто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</a:rPr>
              <a:t>вибиралися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</a:rPr>
              <a:t>на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</a:rPr>
              <a:t>дов-гі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50" b="1" dirty="0" err="1">
                <a:solidFill>
                  <a:schemeClr val="bg1"/>
                </a:solidFill>
                <a:latin typeface="Book Antiqua" pitchFamily="18" charset="0"/>
              </a:rPr>
              <a:t>спільні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50" b="1" dirty="0" err="1">
                <a:solidFill>
                  <a:schemeClr val="bg1"/>
                </a:solidFill>
                <a:latin typeface="Book Antiqua" pitchFamily="18" charset="0"/>
              </a:rPr>
              <a:t>прогулянки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</a:rPr>
              <a:t>про-водили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50" b="1" dirty="0" err="1">
                <a:solidFill>
                  <a:schemeClr val="bg1"/>
                </a:solidFill>
                <a:latin typeface="Book Antiqua" pitchFamily="18" charset="0"/>
              </a:rPr>
              <a:t>багато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</a:rPr>
              <a:t> часу 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</a:rPr>
              <a:t>разом,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</a:rPr>
              <a:t>ба-чилися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</a:rPr>
              <a:t>в </a:t>
            </a:r>
            <a:r>
              <a:rPr lang="ru-RU" sz="2650" b="1" dirty="0" err="1">
                <a:solidFill>
                  <a:schemeClr val="bg1"/>
                </a:solidFill>
                <a:latin typeface="Book Antiqua" pitchFamily="18" charset="0"/>
              </a:rPr>
              <a:t>Києві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</a:rPr>
              <a:t> і в Зеленому </a:t>
            </a:r>
            <a:r>
              <a:rPr lang="ru-RU" sz="2650" b="1" dirty="0" err="1">
                <a:solidFill>
                  <a:schemeClr val="bg1"/>
                </a:solidFill>
                <a:latin typeface="Book Antiqua" pitchFamily="18" charset="0"/>
              </a:rPr>
              <a:t>Гаї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</a:rPr>
              <a:t>. </a:t>
            </a:r>
            <a:endParaRPr lang="ru-RU" sz="2650" b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uk-UA" sz="26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Ч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ерез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хворобу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Сергій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стає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все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релігійнішим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сварливі-шим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Леся готова </a:t>
            </a:r>
            <a:r>
              <a:rPr lang="ru-RU" sz="265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терпіти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це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: 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вона </a:t>
            </a:r>
            <a:r>
              <a:rPr lang="ru-RU" sz="265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залишається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5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Мержин-ським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 </a:t>
            </a:r>
            <a:r>
              <a:rPr lang="ru-RU" sz="265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доглядає</a:t>
            </a:r>
            <a:r>
              <a:rPr lang="ru-RU" sz="26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за 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ним, не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звертаючи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уваги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відверте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невдоволення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5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матері</a:t>
            </a:r>
            <a:r>
              <a:rPr lang="ru-RU" sz="26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…</a:t>
            </a:r>
          </a:p>
        </p:txBody>
      </p:sp>
      <p:pic>
        <p:nvPicPr>
          <p:cNvPr id="11266" name="Picture 2" descr="Мержинський Сергій Костянтинович — Вікіпеді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05570"/>
            <a:ext cx="2639856" cy="34367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61358757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Любов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421" y="1829769"/>
            <a:ext cx="2667703" cy="33424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807216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36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Мержинський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диктує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Лесі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листи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до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коханої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жін-ки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Українка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записує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їх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від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його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імені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і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відправляє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r>
              <a:rPr lang="uk-UA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9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Пообіцявши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не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залиша-ти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його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як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залишили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інші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друзі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поетеса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перебуває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по-руч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коханим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до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остан-нього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подиху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Помер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він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неї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на руках, попросивши перед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смертю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піклуватися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про ту,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іншу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жінку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xmlns="" val="3799016564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27421" y="1829769"/>
            <a:ext cx="2667703" cy="33424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807216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36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Поема «Одержима»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була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 написана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Лесею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Українкою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 18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січня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 1901 р. в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Мінську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 (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протягом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однієї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ночі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)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біля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ліжка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смертельно хворого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Сергія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Мержинського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. </a:t>
            </a:r>
          </a:p>
          <a:p>
            <a:pPr algn="just">
              <a:spcBef>
                <a:spcPct val="0"/>
              </a:spcBef>
            </a:pP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   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Пізніше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, в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листі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до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Івана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Франка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від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13-14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січня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        1903 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р. Леся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Українка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 smtClean="0">
                <a:solidFill>
                  <a:schemeClr val="bg1"/>
                </a:solidFill>
                <a:latin typeface="Book Antiqua" pitchFamily="18" charset="0"/>
              </a:rPr>
              <a:t>писа-ла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: «…я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її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в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таку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ніч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писала,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після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якої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певне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, буду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довго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жити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, коли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вже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latin typeface="Book Antiqua" pitchFamily="18" charset="0"/>
              </a:rPr>
              <a:t>тоді</a:t>
            </a:r>
            <a:r>
              <a:rPr lang="ru-RU" sz="2900" b="1" dirty="0">
                <a:solidFill>
                  <a:schemeClr val="bg1"/>
                </a:solidFill>
                <a:latin typeface="Book Antiqua" pitchFamily="18" charset="0"/>
              </a:rPr>
              <a:t> жива </a:t>
            </a:r>
            <a:r>
              <a:rPr lang="ru-RU" sz="2900" b="1" dirty="0" smtClean="0">
                <a:solidFill>
                  <a:schemeClr val="bg1"/>
                </a:solidFill>
                <a:latin typeface="Book Antiqua" pitchFamily="18" charset="0"/>
              </a:rPr>
              <a:t>осталась…».</a:t>
            </a:r>
            <a:endParaRPr lang="ru-RU" sz="29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12293" name="Picture 5" descr="Одержимая, 1901 г. - автограф Леси Украин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324" y="1896129"/>
            <a:ext cx="2632362" cy="3208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55277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285720" y="4653136"/>
            <a:ext cx="8572559" cy="17640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38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Леся </a:t>
            </a:r>
            <a:r>
              <a:rPr lang="ru-RU" sz="38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Українка</a:t>
            </a:r>
            <a:r>
              <a:rPr lang="ru-RU" sz="38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і </a:t>
            </a:r>
            <a:r>
              <a:rPr lang="ru-RU" sz="38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Сергій</a:t>
            </a:r>
            <a:r>
              <a:rPr lang="ru-RU" sz="38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800" b="1" i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Мержинський</a:t>
            </a:r>
            <a:endParaRPr lang="ru-RU" sz="3800" b="1" i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uk-UA" sz="3800" b="1" i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(світлина 1898 р., с. Зелений Гай)</a:t>
            </a:r>
            <a:endParaRPr lang="ru-RU" sz="3800" b="1" i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10242" name="Picture 2" descr="https://3.bp.blogspot.com/-NZSDCn29rv4/VxFJlpySr4I/AAAAAAAACZE/yARj9-TaJEQtFxQvXlr7eZ0jONgC9RcAACLcB/s1600/%25D0%259B%25D0%25B5%25D1%2581%25D1%258F%2B%25D0%25A3%25D0%25BA%25D1%2580%25D0%25B0%25D0%25B8%25D0%25BD%25D0%25BA%25D0%25B0%2B%25D0%25B8%2B%25D0%25A1%25D0%25B5%25D1%2580%25D0%25B3%25D0%25B5%25D0%25B9%2B%25D0%259C%25D0%25B5%25D1%2580%25D0%25B6%25D0%25B8%25D0%25BD%25D1%2581%25D0%25BA%25D0%25B8%25D0%25B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42918"/>
            <a:ext cx="5499552" cy="39156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8890148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404664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uk-UA" sz="4800" b="1" noProof="0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+mj-cs"/>
              </a:rPr>
              <a:t>Климент Квітка</a:t>
            </a:r>
            <a:endParaRPr lang="uk-UA" sz="4800" b="1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uk-UA" sz="4800" b="1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+mj-cs"/>
              </a:rPr>
              <a:t>(1880-1953)</a:t>
            </a:r>
            <a:r>
              <a:rPr lang="ru-RU" sz="4800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+mj-cs"/>
              </a:rPr>
              <a:t> </a:t>
            </a:r>
          </a:p>
          <a:p>
            <a:pPr algn="just">
              <a:spcBef>
                <a:spcPct val="0"/>
              </a:spcBef>
            </a:pPr>
            <a:r>
              <a:rPr lang="ru-RU" sz="3200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2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2800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Український</a:t>
            </a:r>
            <a:r>
              <a:rPr lang="ru-RU" sz="35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юрист, </a:t>
            </a:r>
            <a:r>
              <a:rPr lang="ru-RU" sz="3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музикознавець</a:t>
            </a:r>
            <a:r>
              <a:rPr lang="ru-RU" sz="3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5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</a:t>
            </a:r>
            <a:r>
              <a:rPr lang="ru-RU" sz="3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35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фольклорист</a:t>
            </a:r>
            <a:r>
              <a:rPr lang="ru-RU" sz="35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endParaRPr lang="ru-RU" sz="35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</a:p>
          <a:p>
            <a:pPr algn="just">
              <a:spcBef>
                <a:spcPct val="0"/>
              </a:spcBef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3500" b="1" dirty="0" smtClean="0">
                <a:solidFill>
                  <a:schemeClr val="bg1"/>
                </a:solidFill>
                <a:latin typeface="Book Antiqua" pitchFamily="18" charset="0"/>
              </a:rPr>
              <a:t>Про Климента </a:t>
            </a:r>
            <a:r>
              <a:rPr lang="ru-RU" sz="3500" b="1" dirty="0">
                <a:solidFill>
                  <a:schemeClr val="bg1"/>
                </a:solidFill>
                <a:latin typeface="Book Antiqua" pitchFamily="18" charset="0"/>
              </a:rPr>
              <a:t>Леся писала: </a:t>
            </a:r>
            <a:r>
              <a:rPr lang="ru-RU" sz="3500" b="1" dirty="0" smtClean="0">
                <a:solidFill>
                  <a:schemeClr val="bg1"/>
                </a:solidFill>
                <a:latin typeface="Book Antiqua" pitchFamily="18" charset="0"/>
              </a:rPr>
              <a:t>«Я </a:t>
            </a:r>
            <a:r>
              <a:rPr lang="ru-RU" sz="3500" b="1" dirty="0" err="1" smtClean="0">
                <a:solidFill>
                  <a:schemeClr val="bg1"/>
                </a:solidFill>
                <a:latin typeface="Book Antiqua" pitchFamily="18" charset="0"/>
              </a:rPr>
              <a:t>називаю</a:t>
            </a:r>
            <a:r>
              <a:rPr lang="ru-RU" sz="35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500" b="1" dirty="0" err="1" smtClean="0">
                <a:solidFill>
                  <a:schemeClr val="bg1"/>
                </a:solidFill>
                <a:latin typeface="Book Antiqua" pitchFamily="18" charset="0"/>
              </a:rPr>
              <a:t>його</a:t>
            </a:r>
            <a:r>
              <a:rPr lang="ru-RU" sz="35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3500" b="1" dirty="0" err="1" smtClean="0">
                <a:solidFill>
                  <a:schemeClr val="bg1"/>
                </a:solidFill>
                <a:latin typeface="Book Antiqua" pitchFamily="18" charset="0"/>
              </a:rPr>
              <a:t>Квіточка</a:t>
            </a:r>
            <a:r>
              <a:rPr lang="ru-RU" sz="3500" b="1" dirty="0" smtClean="0">
                <a:solidFill>
                  <a:schemeClr val="bg1"/>
                </a:solidFill>
                <a:latin typeface="Book Antiqua" pitchFamily="18" charset="0"/>
              </a:rPr>
              <a:t>, а </a:t>
            </a:r>
            <a:r>
              <a:rPr lang="ru-RU" sz="3500" b="1" dirty="0" err="1" smtClean="0">
                <a:solidFill>
                  <a:schemeClr val="bg1"/>
                </a:solidFill>
                <a:latin typeface="Book Antiqua" pitchFamily="18" charset="0"/>
              </a:rPr>
              <a:t>частіше</a:t>
            </a:r>
            <a:r>
              <a:rPr lang="ru-RU" sz="3500" b="1" dirty="0" smtClean="0">
                <a:solidFill>
                  <a:schemeClr val="bg1"/>
                </a:solidFill>
                <a:latin typeface="Book Antiqua" pitchFamily="18" charset="0"/>
              </a:rPr>
              <a:t> – </a:t>
            </a:r>
            <a:r>
              <a:rPr lang="ru-RU" sz="3500" b="1" dirty="0" err="1" smtClean="0">
                <a:solidFill>
                  <a:schemeClr val="bg1"/>
                </a:solidFill>
                <a:latin typeface="Book Antiqua" pitchFamily="18" charset="0"/>
              </a:rPr>
              <a:t>Кльоня</a:t>
            </a:r>
            <a:r>
              <a:rPr lang="ru-RU" sz="3500" b="1" dirty="0" smtClean="0">
                <a:solidFill>
                  <a:schemeClr val="bg1"/>
                </a:solidFill>
                <a:latin typeface="Book Antiqua" pitchFamily="18" charset="0"/>
              </a:rPr>
              <a:t>…».</a:t>
            </a:r>
            <a:endParaRPr lang="ru-RU" sz="3500" b="1" dirty="0">
              <a:solidFill>
                <a:schemeClr val="bg1"/>
              </a:solidFill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</a:t>
            </a:r>
            <a:endParaRPr kumimoji="0" lang="uk-UA" sz="2800" b="1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14338" name="Picture 2" descr="https://history.rayon.in.ua/upload/news/29/1614269139324/1_kvitka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77" t="2836" r="13328" b="9317"/>
          <a:stretch/>
        </p:blipFill>
        <p:spPr bwMode="auto">
          <a:xfrm>
            <a:off x="711371" y="1673103"/>
            <a:ext cx="2492477" cy="36281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217864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C:\Users\Vika\Desktop\Без назван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7421" y="1867855"/>
            <a:ext cx="2576427" cy="32173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404664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lang="uk-UA" sz="3300" b="1" noProof="0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+mj-cs"/>
              </a:rPr>
              <a:t>Вінчаний чоловік</a:t>
            </a:r>
            <a:endParaRPr lang="uk-UA" sz="3300" b="1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uk-UA" sz="3400" b="1" i="1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+mj-cs"/>
              </a:rPr>
              <a:t>(Климент Квітка</a:t>
            </a:r>
            <a:r>
              <a:rPr lang="uk-UA" sz="3400" b="1" i="1" dirty="0" smtClean="0">
                <a:solidFill>
                  <a:srgbClr val="FFFF00"/>
                </a:solidFill>
                <a:latin typeface="Book Antiqua" pitchFamily="18" charset="0"/>
                <a:ea typeface="+mj-ea"/>
                <a:cs typeface="+mj-cs"/>
              </a:rPr>
              <a:t>)</a:t>
            </a:r>
            <a:endParaRPr lang="ru-RU" sz="3200" dirty="0" smtClean="0">
              <a:solidFill>
                <a:srgbClr val="FFFF00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ru-RU" sz="32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Климентом Леся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по-знайомилася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ще</a:t>
            </a:r>
            <a:r>
              <a:rPr lang="ru-RU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1898 </a:t>
            </a:r>
            <a:r>
              <a:rPr lang="ru-RU" sz="2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року, коли </a:t>
            </a:r>
            <a:r>
              <a:rPr lang="ru-RU" sz="26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він</a:t>
            </a:r>
            <a:r>
              <a:rPr lang="ru-RU" sz="2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був</a:t>
            </a:r>
            <a:r>
              <a:rPr lang="ru-RU" sz="2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6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бідним</a:t>
            </a:r>
            <a:r>
              <a:rPr lang="ru-RU" sz="2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18-річним студентом, а вона –</a:t>
            </a:r>
            <a:r>
              <a:rPr lang="uk-UA" sz="2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уже </a:t>
            </a:r>
            <a:r>
              <a:rPr lang="uk-UA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відо-мою</a:t>
            </a: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27-річною </a:t>
            </a:r>
            <a:r>
              <a:rPr lang="uk-UA" sz="2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поеткою. </a:t>
            </a:r>
            <a:r>
              <a:rPr lang="uk-UA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Від-тоді</a:t>
            </a: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вони </a:t>
            </a: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періодично </a:t>
            </a:r>
            <a:r>
              <a:rPr lang="uk-UA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спіл-кувалися</a:t>
            </a: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uk-UA" sz="2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Квітка, який </a:t>
            </a:r>
            <a:r>
              <a:rPr lang="uk-UA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ціка-вився</a:t>
            </a: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фольклором, записував народні пісні з голосу Лесі, а вона всіляко підтримувала </a:t>
            </a:r>
            <a:r>
              <a:rPr lang="uk-UA" sz="26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йо-го</a:t>
            </a:r>
            <a:r>
              <a:rPr lang="uk-UA" sz="26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6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 усіх починаннях. </a:t>
            </a:r>
          </a:p>
          <a:p>
            <a:pPr algn="just">
              <a:spcBef>
                <a:spcPct val="0"/>
              </a:spcBef>
            </a:pPr>
            <a:r>
              <a:rPr lang="uk-UA" sz="275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75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endParaRPr lang="ru-RU" sz="320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  <p:sp>
        <p:nvSpPr>
          <p:cNvPr id="2" name="AutoShape 2" descr="data:image/jpeg;base64,/9j/4AAQSkZJRgABAQAAAQABAAD/2wCEAAoHCBYWFRgWFhUZGRgaHB8fHBwcHCEhHx4cHh8cHBwfHh4fJC4lHiQrHxweJzgmKy8xNTU1HiQ7QDs0PzA0NTEBDAwMEA8QHxISHzQrJCw0NDQ0NDQ0NTY0NDQ0NDQ0NDQ0NDQ0NDQ0NDQ0NDQ0NDQ0NDQ0NDQ0NDQ0NDQ0NDQ0NP/AABEIAPsAyQMBIgACEQEDEQH/xAAbAAACAwEBAQAAAAAAAAAAAAADBAIFBgEHAP/EAEAQAAEDAgMFBgYBAgUDAwUAAAECESEAMQNBUQQSYXGBBSKRobHwBhMywdHh8VJiBxQVQpIjouKCstIXJFRyg//EABgBAAMBAQAAAAAAAAAAAAAAAAABAgME/8QAIREAAgMAAwEBAAMBAAAAAAAAAAECESESMUFRAyIyYZH/2gAMAwEAAhEDEQA/AN/ibKlvfvwrh2NG9pyDeLTnRlC+vG75ccsqmVhw3hp4W66Uhii+zA5Hk8e/cVDD7NEMPKB74U+tZLS+nLnao4OI5IPvxoEKK2ABMh54Ne1fK7PDux48M+bQLtarFZjT341AhwZce79daYCQ7OHAeg55XoY7OBJMbp9ft7tVicV39WsZ6aUFWIX3Q3CGiefjRYFcnstpu5vOc8+FuVfYvZEGBxgekeL9KtiuA8P9r1xeI+X6+19aQFZg9kX7rBuDvfIN4Vz/AE20Dn15VaYeLN8nE86ipbTlaTrE0AVv+nNAH8cL51wdmA/7eGUebDzqzC0/TD85zlqnhryb31/mmBRf6WxLgNbp95NdT2SX+kTH8tVwpd459Nc2dqlvxfKkMoMXsyC4LaFyMh79mlUdmZzfjI9fAVotpMGcm4+3pXZ0h2Abxka8fGkxoqFdm8SRp+tM5NKo7Lkkkzbpm7s85a1qXFp/P74UDEYTPCPTP7UqGUK+yyQSxiM/5McqCezcmHD+JB65CtShYLjS7eP7pYoTll5PN6QFEnsoiQJ9fZ0GlDx+yJZibNf9/aa1G6xH399JqGOpwYc3+3K9FeBfpmsPsxgIL8MhdrVP/Sl6Dzq9wlHTO9hqwflYUfeP9I8P1QA4qCbT11fjXEkNoQLDI+gqa3ENfj4V1A9xGnCrJBKs55gloD6x5CiCGL8/sz0HEi/Fm8fvXFj3L5Wv4mleBWhcQtbwbjzelkrCgXU4uzRqCRl1JtRizkHUvFjf29Kod2AAHSGHgJNK9HQYX1z9nhUtxiHu+j/touTXd5jafes1xa2Ay5e7c6aALvML5XPASW0mqztTtNOEkqWpg4b/AHFVywAz6WanMTHQlClrWAlLkqMBKW8q8t+I/iZWNiEo7qEnuCxb+om7m/AeNTKXwcY2WXaXxRtJWpOGRhIJ3UvK4YOVF92J63pTaUrIZeKpSndRWqEPdRS8PEcjFZ89oK3t52IGepuZ9SaLg9pqALhJJLmBx6CTzzrGSkzaLih1CjCkrxu6Q63a9gmXBP7p/Zu28fBAxE7SrdeE4h3iticnJ3YYkEMc6p9n7TAUFKG6E2CRM3a264iJqxwlYOIN/FxE9xICEFZISHuUiwkMl3JpNtDxmv7G+LcPHO4tkLhp7qsu6TY8DrV+lbpEEe/dhXkO3YJA30bxwxPzDBJJLFgBu2hImtR8G/EgLYGOZ/2LUb/2kkzNvOtoyvsylCtRsl4sCD5+7xQBikKEH0uIc21E0wpLBgP4GtLHCmd0yxzFxFoOUPbpTbaRKoYXikh5PI/nllQVLOnPW/V2o+ILhpaeed/CWE0DCww+ZvMXJN6LAlhKLGZfyruMYEs+bG38aNRDAafE+M+NJ4hVY21JMDOAX0vS6VB2PnFexsZ4dOudV2NtDWLOI3nuOf2GdNpVqd6+kWDPlMZ0jteC7sA+kjQMSHJiIZ6JPQSBoxgCdYg/TMZTmBNWG+n+v/tpJCAAYEcoub6RrTLp19Kz/wCF0WKj3hMCxd9B40TDXe/40m3hQUM7z1zHIxpR0JYnJw2jMfeVdBkBUtt4l2836SctKjvW9PuOT+dE2hUFxczF7D29CSIe140+wegCOJtQSkuQGMmTx85nWgnGILsL6iRnJF50mjrTIOr59L3tQnZQcM5Y5Za9BepGGSpwWM8i+r621pdWMdSOfUyCGT5mjLSSCPIe468RQVIDuYd50gmCcuVFaHhiv8RO0SE4eAHDutdw7QgTk7nwrCpBUYc+/OtF8erP+cUnJKEADRwVnzUdKtfg7shC8NS1B3UZc5ZNlnOfCobo0j0ZrYPh/acZO+jCJSMyQnw3iI40ZPwxtm9unAWLZhp4vMDKvUNg2RKIT0doHTqYmrXDQwD9c+fE1SjaJ5UeSj4T2oKY4ZHUEtmYOlMYnY60LQhWEMQgPupSqXIDFVgHMs8ivUCZcDTlHkL0Utn5/vwpP879Gv0aPPO0fh/HUgLThpSpgEoaEu2RcRwF5es7tfZBQwdyEl5lweFnLxqDrXr6iLez9/SvO/jhBRjAMwVKeI8G6OZqZx4pUVGXJ0y8+GO114mEUYhO/hsH/qSR3SIYwKu0YzkBrsxvbUm/SsL2GtR2nDWIC0KSq8kAWucnBgQa2ISogARM9L+t6Iu0TJUx5S2fTP7PxymgjGJMw7MfKD+BlUd5xc+k8AYHhNCIZX9xa/L98KtPCaGlK3g+voeHTOl8QpAhnfUW6xcGKMUd0w2eUH0GmdRKd4BjIjeIHiGF+lCWisJs4LHjZmiLPeoLJBHn4v7mjbM4LkjLX3xvQ8eFPpwfjEsObUccC9AoU6muC+rO2eUnKvn/ALFf8f3REmXA5u7iGzDtzobjRXiKlxQ7H03d/XOT5N1eimzE/t/MXri8NieWviddL1LcJDX659LZVr4SQVIAeDB/P80JK7k5NLg+GnSpL+nPPNmm/j9qDgoAJYs53jc3tJ8GFABCuAZfiCHeNIL0JeLDAE3zzB8MjJon1JIY8f2AXHU1DGw4sTHDwnX1qRhELOb8Hyzzgc6ggAqI1PiI62ogckDX1z8eGlIdrrOFg4q7lGGtQFpCSxzJ1nShgeSdt7T8zacZbfUtTch3U8oArafCG1KQgIIYO7NqQODXB1vXn+Ah1JGZjqY6Ve7T25jICUJITupAdp1F/ckVnLtUapYz1JO0OQoa3PoHnwpg4ybAh+H4H3rxj/X9ocf9VTg5dPxVj2Z8S7QpaErWFJKgJCe67CIaOVU5NEcUeqq2hL/UOfv0FETiCWqqKCMMqeWJHsBz0avP8X4q2lCygKQwjd3QQKrkJRs9SOMRwFZn4/Kf8slak7xCgytL5+5aqHs34uxysb6UqSpQGhfIOY4VrdtwE7Rsy0rSRvoLOHO8zpIzvSclJUNRcWmYfsHtJtxIPeCiA/8Aue3WTc3yrf4CwRJhne/E/wA15J2Zgr30MgqUFgsIJINpi+Zr0/AcLS6WMu7OIzOb/es0lFly0slLZIbI/hp830oSliGAAziNZ/ZqZVzfnr4tS2FJswDef661oq+mY2hYZ9ffthS42gFTfbPQ0XCTDMfOWi5c/qk8dDERLtw9W8HpLoCyQsNq/JuHChbSu3DKJ5a0JGGQL/u7e9aHjYS4l/Yk+ZnQ1T+CDYGLcFhr+SNZzo/zRp51WYG85cS8HI8dNLPpTE6J8TUJjovFSbMPdwPvXyJAmPfhX2IkNzfT7QKEj3P5+1bEEccxbLj660snFG8kMCVO0G3EXYtc0fEEGzzr5t0NBCCzHw0t7vSY0GHkz2EdDA8aj8yVQ2T5dDyrpGQDdbP7yoBcM1ybPdxy3uGVAB0vFvBqS7fQV7NipEqUhSQOJDTl96cT5ZT0sKDjFM91x4yQ3p60msGnp4vsyO+gOBI8G92rTj4f+bKVyUu5hzAHnflVf2x2bubQpEJ3SGcFlJVYjPNjxHOn+xduUnMcX6vDMOrl655XaZ0LrBVHYuIhSEr2bfCFfUF7qVAyxIysWAy513H7GVvqxCEpcuAglt55Y+cC9a/Z8YBJdi3CGgM7PnkPtVbtu2BZUEhgIuJfID+JpStPGSn/AIa1GGlaEuCxEhyekH1isp2j8JviqWEJWhdwFFK0MbpLEHkw0mtRsJdCWLjkDZr5C2dMqScmfT9mbaNXRxTRkpNMpf8AQMNYQVYW6UJSlLElglmBJlf/AKqusLCShLPmM/elASkhV78tdPvXU4zC2ZknMc70KKQm2zE/D2wYSl7Q6zvoWtKBYoSreG9vXvdtBVz2CgpwcFKnKtwbxLueY5ASZdqbOxIwyVpACiCSZdTkqlpJyr5CJADEPcswEDkPW1Z8XRo3ZYJTwkDlfypcxIIvpzflkalvmTOgj9v5CgYiwYFtA3QNxarrCBxBALOIuNPc1HEAdmOt28Dn0ihoxO6DxGdxpHUwMq+xFN3nDGwliJL6nVy1CQmETiAiJ/Wfp41PE4iOOn2zpdBu5geTeVcxVEHPJpHHIS80t7GTQgSQL+LHzrr8v+P/AJUtiKIjebpfMvzbM1H/ADA/qPgP/jUSxlGkUHjL05ZcetcRDd2/l+ZoQxIb3l01qCV+PL2TXQZBV4Ia0NYt5+9aiDHAzauYig1zDx01tXELl3nJmtH4oA+SodRrPBvYoOJ9UNxHPUfk50RaiC4JN5Y88vfKgYhdpbQNY9YfiTnSGGWgkB8ugJGfC9qipEnSLHi1ED6+ufGllqNvEC8txeOdKgKvt74fTtCIAStP0qIh5g5s59KxWHhnCxFIW28khKi/deHk9bAw1enhbsBH546WavN/jDubUv8AuCSLt9IGQmxsJFZfpE1/OXhdbHjJKSAkSDDlydP6jcWvFZD4iWoYjJJAIkA3Ihzk+vEULaO0FuAl4zbN3PP2aU+TiKZkLVoWJewj0qFF2mzTPC37J7YxmThDGUgEhlAAlJKrjeB4+zXqmzJZIO/vkgEqP+4sxLC1smFeVKwcVSUlGxrQoM6glRfoRn4Vdjt3acHDBVs2Incbe3g6d1md7ueNjVptESV9G5ILWAnUeo51DFEAtHXjrwzpbZO0N/DQtmCg+ehLub5WFBO1AADUwGs3M9XJn10cv4mSjobbEhQYBk5kBmiSwnSeNc2PDZ/LLPw0sHruNiRug/gWDW486js5YsA3Bw8w+rcqld2PwMrD/t5/cnMxEmlVYEhhb8eDzDUxiqa9m0j8DzqCsWLu/wDtljrJk8g0067FYYI7vO+RvJcTbSl/l3LBgDZrcATHOmEnu2ctyjQ+8qATYGA7MG01IjmJoQyWEBcgO3UXZochjwr7abM1+Oc/iMzUkre2sCcpL5vpIeaFtU9AO7kxhnyHIUAdwsIsOTFxnHAelTfgvxX+ajgYgCjJs+ek55OPEVPeGq/+3/5UsAdxid6IH71/WdTQjujlnzcxc9TXRGXDr96+w1tZuXpH5rQggbXAHo3l60PCUTPnPOQeB86IVMJa7fgVzCSPzr+fGgZ9jYV3g5sG8qHuODzvEDKDGXOmVs0aaWzz4UsVco4tMMxNvWgAyQ0aw9j+fCoKQx9+365UYGWMZ58fGoYinItYBshZuAv7mgCOEiGOo6sKyfx72bvpRjokoBStnfduDqWOUQX1FarDxCNALC9p8wdMutc2rEQhClLhASd6HjO0nlSkrQ4umeNIVIzjMQW1bjVghOM4VhqXJjdnpZyztGtVAxBDCOn8WarrYO2lIsA73cywNzc8rc8ueVnSqLvYsTtFw4JTYuEu1jabQ/KtXgoUpJC+87guOmceL2rMdm/FCAU7xIGhkQ7iI8cz1q//ANZwyEqca3+l4lyGa1s3qlLLZnJO8QTGwQkboLS0C4je4kW0HpQUIKlBYYgE5ZTOg5iYpXE2w453UDdQPqLMSBpcZXPQZVaYaT3CCwBOh3ky8tDxIzFNa86IedkkoSviPvlxGXhQsJJBm5uzz4vnLUxindU73hx1Ltc0JKw+fHiesWHvO/BElolyBBjppa3DKgJw3J5NN44G44k/twgEWL8ufjawigIUbWN5b+P4oQH2Gky9wW8eQa1DxVKJByHEuZv5PGlOXadPx1/ilscsJBJYQDnb750vGHp3DwywAA6D2B5muLwwZYHxeXdn+2jcKJhJcCLWn3pU0Gd0c+euca9elNdiYDAwRJYZvbhdvGvv8sdPMU0HY5e54V97vRQWMqjMzlPv+KilIykT4c+VMqE++toF86iEyYYR7fTj61oSKYoIn8+tz0rmGkgCIz15z96ZxUT558+Zn3nUUORJILW06WHP+aVAcKot1ePejUHdZTlTT9PJ7G5u8UZSBEnxPN6AsM+Q58Jg0DCh3kNwDt4P96ilxLchxbiPfqRIhuM2jxIA9aG7WBJI0bInnfIZ0AfYaWcAcxY+plgL1S/EO3YYKNmWYxyUK7w7gP0uHcErIbkauMXECEqUzbqVESA5CYh4c2zvrXkSVqXhBa7lwVzvKP1kvmd5UMwS3SonKsLhG3Yv2r2erBxVoW7pMH+oZKBF+lKEt7+3tq2XZ21o21IwNoLbSkMhZDb7HulLH6wHBBDc7UDafgzFC2QtGbBYYsM4dJ4EeEVDdGiZmcAkkOfc29LVquxOwPmMVFwD9JfTPSYm4D012Z8EgKScTFKn/wBqBujOd4neUOgyrabMhGEjdSEoQkO7hhq54Zmnxt6JzpYL7H2ehAbISQLDNmtYXomEuSqYBZ3e59eFATtnzS6C6AYUDKj1sIjUEGjhUDcEksU6Zl+84HM5jmaTVYZO707tCN4CxSTa8ZHnvDU0IYbEB+T6W0o+BsSEOvdKSqSCrugkAQCd1Ng4SJPOWUgEEQX4vw9vVUFi3y+LgjllwuOf6oCEs7y3O4dyHFpFnvnVgcMAsx+34pdeGd6129jw0H4KwCC0FtDlGXHlaaFjIYD2M2FmMtTivp+mOOT+XGlsTEAI6844Z8g1GID7AQq7+noz/uo4gnzzbTkL0dCg7C2bT04V9iJzaDb8HzsKF0AJEltfKzc7cLeHzL/qT/x/86kEs/n6+mtCYaDxH4pAW3znFoe7nwgXvFSL+ebivlif59+VSSmHPu2vjNaEi6gMpE5mfH9WqKIBM+Ijyaze4plTcLN76zQVXuR1/XpSAhiLOs8TrpDn80Mgu4tFjILvaG870RQAGZDPIy4jyc+lAxMR+XS8w/4BPpSGE+cEtvKAe3M6PrVdtfaw7wSCTH1Ml50ue6DGg0om4ynU3NgCb3N2s/Fjyr9u2dJcFh4SwYbxzubk+pGcpOsKUV6VXaO1YmIGWskObBgzQIh/EuBqwpcPDUUJ3VJKGDcrDpBjUNNaLDwnWAXdQUAd0M4ALEhi3AWa+sNn2IBKw2+ErUwYnec90sb3EmxbhWDduzdYjL4nZu+kKmZBFxEEw+Qsat+zO2towyMPGG+zMpKUmFBwDEkhiDnxqw2rFwcBB3wA5gRvFQYsMiSrSA13qj2bY9pXip2jcThI3wrdK1d8Zg7oMM4/2gPDPVXXpL3tG6Vt5HeWj6Q5DiCQ86kvYszUNKvnMVp3UJYhBP1H6gTDABrJJvWb7V2LbFOpG0DdQpSkIaEgtBKgxYKje5aVLYPjNCFhO04Jwlbv1ByCdWbeALZPWvKyOPwv8ffYhmJNosRYMR/GUUzsKSRvFQK89EiIYmMne9Aw0YayMR99wwkEDf0Yd13tdh4tbNg7gUzAuyYLDR9en2polh8TFAs28XA5WeJh8q6hZZgPFwPu0/bkPlIu6pOc3a1+ef5qKSxdo1JHCPNoGVVZJ3GxG0drZxz8KFvyOPgc3kepomMsFJJtcv4udJDknTwgnCBAedfXRvXKhPR0GTiONeI65+cUp8ghZILcADq/tznTKVEGD62Pn0eobsM4LaRI0lvVutHYAkpIIzBz59elq4nEgzLWnU53+1OCzAOw19v1pYOmIDH9+vO9L0PCCoJnICziONq78wan/u/NFSo2bl795VydR/x/8qeBpbrJ/fH3pXyXaX/GdqIBA11efy1QUNfXx4VoQD3j79tSG3YjOdJLHK5B4MGp/aCwMscr/wA1QYayhJSpYURcsM4Y6Trz5ZydIqKLFGLvJcTnbm+Y5TQY1STwaZIvJblmL1DZsQKDiMyCJBZnIdg3B4pfELFiGJJjIi2cnja9K/R0GWoMJBDPzL+Atnw40ptiwrutMkvprGrZOY6UTELJ+kvoBAMpBYQB4nhSnaSwhBWSEhKQC5YAh7Ejed1N3bvUOtKVlbtu3fJGFiq+kEbzAuUkEK5sCCzhzVbtnxahKiUOsqEbrEBQgFzAGZHEzVjtOCBuIx3R85J3d5m+kODulgpjZ2kHWldh+GRhssEqORLHdgwIZ5a0uOmXXZqR7L7NK1px8d1LUpwm4S4sf6iwAyArYoSlQkPo4bhIyMNOYpPZsCzCCMs7Xzsk3YTTny+74mA1+pFm8K0S0zkxbfeMhIOXUu2eh4UttPZmEobuIlKkqEhpfUZh7urM9KYKDvQyeII1l82gUycPuy0Xy8nYdTQ42hJ0ZHC7AXs697ZdpUlL2UHE8gyr5AmtJ2LsqsP6sTfUW3iQ0jQZBq5iIYOxJM5km9ubWGngXY0wQAwPBpbQHrOh501V2Nt0P4th3XD5T71z/HwxpdjIezR4P/PjR7dta8PaElaFHDKUhJQhawgureKikGTGUVcblmB1N/P91aZDQwtUNZpbQ2k2ik8JZBkyZZjpx4kl+VMqQz3kWPhew6CksfZgDvbsj7uMjyl8utD+gieKtnISXJD5tnq3hnRlkQ98v5/FBSxQowwgtaOLeldSd4gQTuzZ2y3sy/hSXYMZQtzF9Pf38KBiFnM2mD78KlgJ0L8fwLCo4iDmMw5Hqc8qrwCIUJYEcDkCOetEYaD/AIpoeGr+4MePU8K78vif+X6pAXyuEV8FyJFr+4zpdLhwTQtp2gJAdTakxwvWjeE0LY+2oWtaAouBdiP7SQ4ljnaaROHhYaVLVAN9HYToNHqt7V7SABQlO6pjuqbmHD+b3FVOzYK8ZZCyFABwpnGggMHYGzmNawcrf01Uc+Gp2DtEL3iMNSEgMlRKZIy/qyvXfmgkABWumpyHeDa386Ete4kISMtSCkbpc2Jn70HBxnZmu0ToZD3bNVNPwTq7G1qDpBeTHDI8BmGAJ9aqfjPZlrwEowkKWrfSVIzUlIJzv3t08eVNqJ38Ikn63cw4CVNYzGga3Tvau0gBQ32L3IkGBbk56+KzR/Cs7MRtCtw7SkJThpIThsgjeUAlyUy7bwZ46Vfgkh7GNXyPImGYaeNbsyioBb2sRZwVaWuLeUU4lB3Q7iCLnImHub3zBFSlo30MoRAieR88jzVXy17qX59eWZ0jIjnQEJEEMGOgi4eITnRNr7qDBf31NVJUiV2LoUCTBMjxIb7XNPht3QDn+f2/jVPsaSfDgzyZ0L5l6s8JwZ0AaQH5z5DSiISFsdABYoguGa+meeVpqWHiJDMchmM3YRAnR+tR2lElixn6gLzpmBma6gvEuHYyH0YjkzANak1g12P2DgnXMv0vUdmLw6j+o6daCtRuEg93T16a5ig4aTvEuwBgtq5P2NuFWn0TRaKGT3HWwzv4NSm0C4dmHRjxZmjiaKtL8DcsZ9x50niLdM7ztly9WyApsEA7E2rfOMg3SuHM7qgCB0Lim8JgWb25v+9Ky3Yu07u14iJ7yXsX7pDO/BWeVaNCGWLu9y2o6cY1qIPEVJU2OpJDEkPw/N6GU5ywPEZZgR418nCYuSZuDza3lOtQxUsks7+vD+K0okIkDIG1smZwwqO8dPP91FGHIIAGWmkNPs0f5fHzpAO4uMnd3woFO7vBs0tvDnFYb4h7UQslCkhSFMQS+gcObF+Qqv7O7Z+ZsSMFSileGShKhmkABAPDdO6QNKJ2Rhr3/l4mCCg/1CGyKSbgRGhzrP8ASTliNIRS1nNg7NCwFYa1rSTKMSSGb6TrYOos1avs7Z04aHUG4ku2ZG9wOlQ2XZEYKTunuhViAd3S2hNzYVV9qdphRCUKLvcZFxL3VAkQGpJcVb7CT5Ol0WGOtwskuQC2TDI9HdzcWpHszDJQFFQLN0h/90DOTM0PbtuSnAWyd1kwGfIsW63Jz4VUdi9sKSgFTCBIEzA6s83qU9sOOGkxBu4uGqAXULf2nIZ6NcVDbypW4zgXmACku7S3i5BPCqja9sUFIxlFIZY3RkXgq4wYz8Kr+1NoKjgJ+aAFb7qEbqHSSQ0CbZl8mpJvUVx6Np2fhsneDOG3bl4LOGymzOJplAY5cXEXJgO+sWFZjs5GLs2LuD5mNhLAUjEQCSEkl0r3SWa4A1fhWi2fEC+LEgkECQ4UFZXlub1p8RDQwhEpU0vMcMjrOVF2lPdN9Sxs0yHnmcsqChYTO9m8PlMZm4gRUtqWCFOebw3E8g5k9KtohFfspysOOVhcwxerBSrSOTTPm086rNmxDvDkLsZkuJfOw8qs8NJaXf3rURWFMhiIzLN+x51LDQ43ofOL36m/KvlpJabfU3vr0rm8Q7pPEe72l60qiLDbrZeBGZ8IalUYaQolptMHKBn1rO9odsY+BtKh8ta8Ne6QyCovuhJCSLHg2mpq22PHxVbpWgIJDqG88mN0tYgXLmX51N2imqLZK4HPpnl7NJ7SZsebwYyAk2tAow3iBumeL21MXh+dVnbq/wDpL4ByeHIGb5xTfQo9mR2HbgnbXLHvKSWaGS9nbJ+prfYVwRZU31nwrxvC2j/rJWI74P7ivWez9pBQJBi8M7A2B0qIqnRpP6WqUp3XEtf+B7io4gg6nV7+9K5hLJzYB4Yi3HqbUDHXLExmXA5ezwrYyDILpg+Y5h8q7/mDw8R+Kjs7NZ3H6EtytUH5/wDGpA86+DCj5uIjEUAhSQQCXG+lQSA+cKMRplW+2bDStKkbyVJBcKSxEasQym451g/gv4fG0qWtaFnCQwh2Ut33XuWAkDUVssdacJIw8JCEoA+kXe54ZvxqXitmj10hbtfa1glIYhsmhpcvHXhVVsWzlZBIAPB3IGYEKIYtdpamdoxClS+4XUCJDvYkDW+UCaDvhOGU5xALtcuxm5fvHPxxtu7Lqil+JNqUlO6AkFi7aF3YW5HSKp+yVuUPYaZAFzn1/dA7VxypZJkOwIIP64vS2z4hDsTkffXOqUf4jbVmq7X2oLQ6GSEsQGFgXc6k/VfLKab+IexV42Hg4qEMd123gAQsBRY2DkghI1VVN2dhpKFlYKg1uEnkkv1B5tXpOw7R/wDboUWH/TTrPdy/3SRYNaiK2hSdIy+zfCWOQV4mKE4hILHeUhgGSkpCgFNui9tIFans4r3HxVOsnvTAIg7sWdoaNa7g7QCEmCN0W1LSQzDhJo52lPi+Rcw5aHI8qrL7M221oRSYbO4c31iMh5V3aT3SGaOXGHga0FC4DWJHnFvzoa5tuINwlSgHgZF5BZ+Qq26VkpaK4BAcmxcqLQ0kEPNgDLcqeQk7ruZjQgOM48KTwQlDNnP3tZ2zNPDEcPA+z8TfoKSBg988RaS/WLn0o2EL7uZ4eDWafWl1qLKmzWY+Tw+nKpBbM/TwByEkcNKpN1onVkscFnadA9gfEweAoaMO4MjJwwl35ZW41LaFndOvLMTIPqdbUBCu9IP2GQzezu1Ax1BvHvOqr4kwgrZ8QQ+6SAPBtM6skkg+/fCku0cUbqgCLMX/AFQ/6sF2jxkAgvN/vXpfYGOhgFLct9P3AFs4vXnna8Yq2Zt7LPjz51qOwNtIIAYQ1pmANdHbSsm9TNmsaPQ9lY82s8xn5+lc2oMQePOz5UHYMVxfh/OVGx2P2HHr1rVdGD7C4feSMvG3qaK39opTZsRtff8AOpom+P7/APkaoRnE9m7Ts+ybPh4WOAUY6d/c+khZKllZILsNSAzWqPaGyJUsL31IZSmTeHcAcbCHuRNaFGxJ2bZlIWuCVz/SVlSoAiHYP61RbRioUneCwtmSCRLSROfDdgEGax/R0qNIa7Etp2kuw76o+lw7uLGdWtLis/2vjjdkMq2T6i3DWrjbNqDKCkZXGt9Xm82asj2lt+8o7qlNxzYxwy6G1Zx02aorcRTy7+9a5syXUBrxaOeXWurU5l62vwV8P7+y7VjqTOJhrw8Jx/SN5ag+qglL37qrVutMpOjP7w3SfE+dvc1vNg2g/KSQSXQWjvDVwJYgdGrztGIGB1fzkW1rd9mkrwcJJ3QgYaxI/wD2CiQGYtlzrE0awd2BbMAzGHKwNC3dBmfEc6scTZ3SWBY8CC0azGb/AM5jCXiow95WDu2cqYZDIF8/pA0mGrR7Ntm8gD/doWnzaAJnjQntMmUfULKwlBQcskZpNsyOF6fxcMrS28fMXbj7LUTB2hzmJzJ5MDcyWcMIphaXDQHyI6Hq2tWkZ2IrREB25MIIfR35mnMNB5+M65ubZxQsFTXLnMmM7a55aU0/DS/Hhl1ql1Yn2AIYv55enWiITDt79T1ruMuH1HvjblUUYkCTaPf3qgI4mCSL9Px7NCQC5BgHTo1p8Wqr7b+JE7NioCw6FIVIAJ3woOHNu6SYv6tdn9ojGdaUkJJZJOYEPdhLlr5UuQUyxUzOPfJqDjbJvBR3Xe4LSM+kUUqjjxfy68hUPmAB3ZuVFgeW/FnZgwVJ3c3z8tOfjUOy1ymHYjz4c9atfjc7+6QX7xPEBmnT7is5siyGMZcRH7+1YrUb+nqXYa+4m8jRrT4Z2jrVup+XL3zrJ/D21EgS5ieHm/MwHrUI2gOzFtTraON3rT85eMxnEnhJ1z5FuAtRPln+r1/NCQvrP7550T5nFP8AxH4rUgQ+J8dGLuoCwwBNxJ/uYsBYufvWTBS5ScRF2sokvkGloBaPGKRKFxv75DRD3ciXs4ZgI6CpbKEMZIJGYOZsQMieIAIeL1zzlydm8Y8VQLtnGCEkb7jIBNrvYxylutZfEU5Nx798qtO0cVWIvdQzAnOBN5sbO33FKYmChFzvrPgDx43pxpIcgOy7KrEWhCA68RQSkcTmeGvKvctg2JOFh4eCn6MNAQHZzG6S+pcmLvWP/wANuxH3trWkd50YQIlrLXpLboLa61uGAM8HnTlwrZKkYyeniW07NuKWi24taeLJUUvNuL+U1b7BjLGAFDDWpACkoUkEhCgS7jiCBHKIrnxj2apG3YgDqC93FZIJYLEu1iVJVzjhWp+D8NCNnw0KHfUpRY6ySmTfcIMDO96ypN0zTlUbM12f/m9pJHzFADedkAMWPcJYkuzTzOdabsTYV4SGWkA5kq31E7o7xKjuiMgPvV0rESglKAAQ54ODm2kul4bWpL2gE95hpPItx15a5lRvsXKT8F1nvejAnO6mIJYalvuzipOrRk78OAmoYaE5i3v2+ooihIYgNYajm1wcs3q/9IEVPvMY4G5YknKQ5GnhVigkmbB7WPPLgb5c6H/lw72DjPTL1imUYcD3+PIU0soTYLFSDFvvMCb/AK8I4SO6yQGFiGPmCxPKp/Lj7P4XsWa9dwg1zl7y9v40IR23Yd9krSlacwpLjr1a9RQgghmDGwMASwbL/wBNP7TIy/Xv1oCVSc35Tp9pgR4KkNNkEmC0iP1560olG+XLuFBg3mC0u58DVgkiQwj8+AfqXoCSHZwJc668889TUpDM12/2c6MRagPpv0PG7zyPCPP8DEYAjRq9b7aQDhKcvEc+HhXkKUsSNDWdVJo0i8RquwdpAUHLcC3ACTHDgWPPeYAVrN7/AJP6rzDs1cpJLAfrO4vlJfhXo3ZG1hSLmBmLN45tJNEXUgmssskA3BcdOdS3D7/iu4JBtRd0f3eKq3MTyjYtuxCjdKd4CA5KbjI3D5gXvrSe27USedw9+g6RyomAgDZkqaSuTr7aqorJMnOsOKOmwvz1AXIe835+jUbsbs1W046MEFvmK7x/pQJWroNc2pQ2HvhW0/w0QPn4ha2Gr/3D8VcUrM5N0eipQhAShCd1CAAlIEBKAwGTD90VVnA9x1vS21qYHpxzGtSw5QDoBWpiYz/ELAxEFG0oPcKUoXLFCnJSRwIuZ83rNbBtp+St1KCkLCktBY3D3Mi3rNaj/EpZGz4UmcYv/wClCt3wrDdj/ViDLcNYziuzeDxFqntkoXcsC4kQC6sosR3Rk4ewp8/E6VJYsnSXJuXuCRa7Z8xkNrLKPIeiaXQsnPIehNTxRdm5wfi0J/3i1uN4yEk8bdCp+M5ACFLP9u9a8ZmNePXP7FsiCR3Rn9q23Z/Z+EkOMNIIBy4A+tJ/CbS8AYHbmOshQ2ZYYXUUoDl8zkzGL6ir3ZdoxlAuhA077v0CXYRGmlVfamIUqLFmKW4Wq22KQQQMshpWq7Mm1QNa8ckDuC87z7pDBi6WBY6H89wErn6RbIl4cwS50c38DTKy2IBqn7i2nSuk/UOP2NOhC+0Bbhim+ZIdgS2ccueVREHdIuBYx/TB/OlZ3412/EwxgFCyk7y5/wD5DXnUPh/aFLGOtaipXzEBzkNALDpTboErVmoI7zhucvmMvCLeVCCN0urWMuQkN6miYeY1b0/VHTCRQgYh2gQMNZEx7s3815N2jhKSsKUCBiJCxp3n/Fet9qYQOEsERuE9YL+NeefFqB8nZC0/L+4/NZy/sXHoqMNBAB4+/elbH4T2wk7hktycZZtbTxuayXZX1NlH/uH5q32Mbu0jdiR6Gpv+Ro1cTY9pduIwUHFLuHTulwpRFgAZPMwweqL/AOoo/wDxj/z/AFUP8UzGzclnq6A9YGtLM4xV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data:image/jpeg;base64,/9j/4AAQSkZJRgABAQAAAQABAAD/2wCEAAoHCBYWFRgWFhUZGRgaHB8fHBwcHCEhHx4cHh8cHBwfHh4fJC4lHiQrHxweJzgmKy8xNTU1HiQ7QDs0PzA0NTEBDAwMEA8QHxISHzQrJCw0NDQ0NDQ0NTY0NDQ0NDQ0NDQ0NDQ0NDQ0NDQ0NDQ0NDQ0NDQ0NDQ0NDQ0NDQ0NDQ0NP/AABEIAPsAyQMBIgACEQEDEQH/xAAbAAACAwEBAQAAAAAAAAAAAAADBAIFBgEHAP/EAEAQAAEDAgMFBgYBAgUDAwUAAAECESEAMQNBUQQSYXGBBSKRobHwBhMywdHh8VJiBxQVQpIjouKCstIXJFRyg//EABgBAAMBAQAAAAAAAAAAAAAAAAABAgME/8QAIREAAgMAAwEBAAMBAAAAAAAAAAECESESMUFRAyIyYZH/2gAMAwEAAhEDEQA/AN/ibKlvfvwrh2NG9pyDeLTnRlC+vG75ccsqmVhw3hp4W66Uhii+zA5Hk8e/cVDD7NEMPKB74U+tZLS+nLnao4OI5IPvxoEKK2ABMh54Ne1fK7PDux48M+bQLtarFZjT341AhwZce79daYCQ7OHAeg55XoY7OBJMbp9ft7tVicV39WsZ6aUFWIX3Q3CGiefjRYFcnstpu5vOc8+FuVfYvZEGBxgekeL9KtiuA8P9r1xeI+X6+19aQFZg9kX7rBuDvfIN4Vz/AE20Dn15VaYeLN8nE86ipbTlaTrE0AVv+nNAH8cL51wdmA/7eGUebDzqzC0/TD85zlqnhryb31/mmBRf6WxLgNbp95NdT2SX+kTH8tVwpd459Nc2dqlvxfKkMoMXsyC4LaFyMh79mlUdmZzfjI9fAVotpMGcm4+3pXZ0h2Abxka8fGkxoqFdm8SRp+tM5NKo7Lkkkzbpm7s85a1qXFp/P74UDEYTPCPTP7UqGUK+yyQSxiM/5McqCezcmHD+JB65CtShYLjS7eP7pYoTll5PN6QFEnsoiQJ9fZ0GlDx+yJZibNf9/aa1G6xH399JqGOpwYc3+3K9FeBfpmsPsxgIL8MhdrVP/Sl6Dzq9wlHTO9hqwflYUfeP9I8P1QA4qCbT11fjXEkNoQLDI+gqa3ENfj4V1A9xGnCrJBKs55gloD6x5CiCGL8/sz0HEi/Fm8fvXFj3L5Wv4mleBWhcQtbwbjzelkrCgXU4uzRqCRl1JtRizkHUvFjf29Kod2AAHSGHgJNK9HQYX1z9nhUtxiHu+j/touTXd5jafes1xa2Ay5e7c6aALvML5XPASW0mqztTtNOEkqWpg4b/AHFVywAz6WanMTHQlClrWAlLkqMBKW8q8t+I/iZWNiEo7qEnuCxb+om7m/AeNTKXwcY2WXaXxRtJWpOGRhIJ3UvK4YOVF92J63pTaUrIZeKpSndRWqEPdRS8PEcjFZ89oK3t52IGepuZ9SaLg9pqALhJJLmBx6CTzzrGSkzaLih1CjCkrxu6Q63a9gmXBP7p/Zu28fBAxE7SrdeE4h3iticnJ3YYkEMc6p9n7TAUFKG6E2CRM3a264iJqxwlYOIN/FxE9xICEFZISHuUiwkMl3JpNtDxmv7G+LcPHO4tkLhp7qsu6TY8DrV+lbpEEe/dhXkO3YJA30bxwxPzDBJJLFgBu2hImtR8G/EgLYGOZ/2LUb/2kkzNvOtoyvsylCtRsl4sCD5+7xQBikKEH0uIc21E0wpLBgP4GtLHCmd0yxzFxFoOUPbpTbaRKoYXikh5PI/nllQVLOnPW/V2o+ILhpaeed/CWE0DCww+ZvMXJN6LAlhKLGZfyruMYEs+bG38aNRDAafE+M+NJ4hVY21JMDOAX0vS6VB2PnFexsZ4dOudV2NtDWLOI3nuOf2GdNpVqd6+kWDPlMZ0jteC7sA+kjQMSHJiIZ6JPQSBoxgCdYg/TMZTmBNWG+n+v/tpJCAAYEcoub6RrTLp19Kz/wCF0WKj3hMCxd9B40TDXe/40m3hQUM7z1zHIxpR0JYnJw2jMfeVdBkBUtt4l2836SctKjvW9PuOT+dE2hUFxczF7D29CSIe140+wegCOJtQSkuQGMmTx85nWgnGILsL6iRnJF50mjrTIOr59L3tQnZQcM5Y5Za9BepGGSpwWM8i+r621pdWMdSOfUyCGT5mjLSSCPIe468RQVIDuYd50gmCcuVFaHhiv8RO0SE4eAHDutdw7QgTk7nwrCpBUYc+/OtF8erP+cUnJKEADRwVnzUdKtfg7shC8NS1B3UZc5ZNlnOfCobo0j0ZrYPh/acZO+jCJSMyQnw3iI40ZPwxtm9unAWLZhp4vMDKvUNg2RKIT0doHTqYmrXDQwD9c+fE1SjaJ5UeSj4T2oKY4ZHUEtmYOlMYnY60LQhWEMQgPupSqXIDFVgHMs8ivUCZcDTlHkL0Utn5/vwpP879Gv0aPPO0fh/HUgLThpSpgEoaEu2RcRwF5es7tfZBQwdyEl5lweFnLxqDrXr6iLez9/SvO/jhBRjAMwVKeI8G6OZqZx4pUVGXJ0y8+GO114mEUYhO/hsH/qSR3SIYwKu0YzkBrsxvbUm/SsL2GtR2nDWIC0KSq8kAWucnBgQa2ISogARM9L+t6Iu0TJUx5S2fTP7PxymgjGJMw7MfKD+BlUd5xc+k8AYHhNCIZX9xa/L98KtPCaGlK3g+voeHTOl8QpAhnfUW6xcGKMUd0w2eUH0GmdRKd4BjIjeIHiGF+lCWisJs4LHjZmiLPeoLJBHn4v7mjbM4LkjLX3xvQ8eFPpwfjEsObUccC9AoU6muC+rO2eUnKvn/ALFf8f3REmXA5u7iGzDtzobjRXiKlxQ7H03d/XOT5N1eimzE/t/MXri8NieWviddL1LcJDX659LZVr4SQVIAeDB/P80JK7k5NLg+GnSpL+nPPNmm/j9qDgoAJYs53jc3tJ8GFABCuAZfiCHeNIL0JeLDAE3zzB8MjJon1JIY8f2AXHU1DGw4sTHDwnX1qRhELOb8Hyzzgc6ggAqI1PiI62ogckDX1z8eGlIdrrOFg4q7lGGtQFpCSxzJ1nShgeSdt7T8zacZbfUtTch3U8oArafCG1KQgIIYO7NqQODXB1vXn+Ah1JGZjqY6Ve7T25jICUJITupAdp1F/ckVnLtUapYz1JO0OQoa3PoHnwpg4ybAh+H4H3rxj/X9ocf9VTg5dPxVj2Z8S7QpaErWFJKgJCe67CIaOVU5NEcUeqq2hL/UOfv0FETiCWqqKCMMqeWJHsBz0avP8X4q2lCygKQwjd3QQKrkJRs9SOMRwFZn4/Kf8slak7xCgytL5+5aqHs34uxysb6UqSpQGhfIOY4VrdtwE7Rsy0rSRvoLOHO8zpIzvSclJUNRcWmYfsHtJtxIPeCiA/8Aue3WTc3yrf4CwRJhne/E/wA15J2Zgr30MgqUFgsIJINpi+Zr0/AcLS6WMu7OIzOb/es0lFly0slLZIbI/hp830oSliGAAziNZ/ZqZVzfnr4tS2FJswDef661oq+mY2hYZ9ffthS42gFTfbPQ0XCTDMfOWi5c/qk8dDERLtw9W8HpLoCyQsNq/JuHChbSu3DKJ5a0JGGQL/u7e9aHjYS4l/Yk+ZnQ1T+CDYGLcFhr+SNZzo/zRp51WYG85cS8HI8dNLPpTE6J8TUJjovFSbMPdwPvXyJAmPfhX2IkNzfT7QKEj3P5+1bEEccxbLj660snFG8kMCVO0G3EXYtc0fEEGzzr5t0NBCCzHw0t7vSY0GHkz2EdDA8aj8yVQ2T5dDyrpGQDdbP7yoBcM1ybPdxy3uGVAB0vFvBqS7fQV7NipEqUhSQOJDTl96cT5ZT0sKDjFM91x4yQ3p60msGnp4vsyO+gOBI8G92rTj4f+bKVyUu5hzAHnflVf2x2bubQpEJ3SGcFlJVYjPNjxHOn+xduUnMcX6vDMOrl655XaZ0LrBVHYuIhSEr2bfCFfUF7qVAyxIysWAy513H7GVvqxCEpcuAglt55Y+cC9a/Z8YBJdi3CGgM7PnkPtVbtu2BZUEhgIuJfID+JpStPGSn/AIa1GGlaEuCxEhyekH1isp2j8JviqWEJWhdwFFK0MbpLEHkw0mtRsJdCWLjkDZr5C2dMqScmfT9mbaNXRxTRkpNMpf8AQMNYQVYW6UJSlLElglmBJlf/AKqusLCShLPmM/elASkhV78tdPvXU4zC2ZknMc70KKQm2zE/D2wYSl7Q6zvoWtKBYoSreG9vXvdtBVz2CgpwcFKnKtwbxLueY5ASZdqbOxIwyVpACiCSZdTkqlpJyr5CJADEPcswEDkPW1Z8XRo3ZYJTwkDlfypcxIIvpzflkalvmTOgj9v5CgYiwYFtA3QNxarrCBxBALOIuNPc1HEAdmOt28Dn0ihoxO6DxGdxpHUwMq+xFN3nDGwliJL6nVy1CQmETiAiJ/Wfp41PE4iOOn2zpdBu5geTeVcxVEHPJpHHIS80t7GTQgSQL+LHzrr8v+P/AJUtiKIjebpfMvzbM1H/ADA/qPgP/jUSxlGkUHjL05ZcetcRDd2/l+ZoQxIb3l01qCV+PL2TXQZBV4Ia0NYt5+9aiDHAzauYig1zDx01tXELl3nJmtH4oA+SodRrPBvYoOJ9UNxHPUfk50RaiC4JN5Y88vfKgYhdpbQNY9YfiTnSGGWgkB8ugJGfC9qipEnSLHi1ED6+ufGllqNvEC8txeOdKgKvt74fTtCIAStP0qIh5g5s59KxWHhnCxFIW28khKi/deHk9bAw1enhbsBH546WavN/jDubUv8AuCSLt9IGQmxsJFZfpE1/OXhdbHjJKSAkSDDlydP6jcWvFZD4iWoYjJJAIkA3Ihzk+vEULaO0FuAl4zbN3PP2aU+TiKZkLVoWJewj0qFF2mzTPC37J7YxmThDGUgEhlAAlJKrjeB4+zXqmzJZIO/vkgEqP+4sxLC1smFeVKwcVSUlGxrQoM6glRfoRn4Vdjt3acHDBVs2Incbe3g6d1md7ueNjVptESV9G5ILWAnUeo51DFEAtHXjrwzpbZO0N/DQtmCg+ehLub5WFBO1AADUwGs3M9XJn10cv4mSjobbEhQYBk5kBmiSwnSeNc2PDZ/LLPw0sHruNiRug/gWDW486js5YsA3Bw8w+rcqld2PwMrD/t5/cnMxEmlVYEhhb8eDzDUxiqa9m0j8DzqCsWLu/wDtljrJk8g0067FYYI7vO+RvJcTbSl/l3LBgDZrcATHOmEnu2ctyjQ+8qATYGA7MG01IjmJoQyWEBcgO3UXZochjwr7abM1+Oc/iMzUkre2sCcpL5vpIeaFtU9AO7kxhnyHIUAdwsIsOTFxnHAelTfgvxX+ajgYgCjJs+ek55OPEVPeGq/+3/5UsAdxid6IH71/WdTQjujlnzcxc9TXRGXDr96+w1tZuXpH5rQggbXAHo3l60PCUTPnPOQeB86IVMJa7fgVzCSPzr+fGgZ9jYV3g5sG8qHuODzvEDKDGXOmVs0aaWzz4UsVco4tMMxNvWgAyQ0aw9j+fCoKQx9+365UYGWMZ58fGoYinItYBshZuAv7mgCOEiGOo6sKyfx72bvpRjokoBStnfduDqWOUQX1FarDxCNALC9p8wdMutc2rEQhClLhASd6HjO0nlSkrQ4umeNIVIzjMQW1bjVghOM4VhqXJjdnpZyztGtVAxBDCOn8WarrYO2lIsA73cywNzc8rc8ueVnSqLvYsTtFw4JTYuEu1jabQ/KtXgoUpJC+87guOmceL2rMdm/FCAU7xIGhkQ7iI8cz1q//ANZwyEqca3+l4lyGa1s3qlLLZnJO8QTGwQkboLS0C4je4kW0HpQUIKlBYYgE5ZTOg5iYpXE2w453UDdQPqLMSBpcZXPQZVaYaT3CCwBOh3ky8tDxIzFNa86IedkkoSviPvlxGXhQsJJBm5uzz4vnLUxindU73hx1Ltc0JKw+fHiesWHvO/BElolyBBjppa3DKgJw3J5NN44G44k/twgEWL8ufjawigIUbWN5b+P4oQH2Gky9wW8eQa1DxVKJByHEuZv5PGlOXadPx1/ilscsJBJYQDnb750vGHp3DwywAA6D2B5muLwwZYHxeXdn+2jcKJhJcCLWn3pU0Gd0c+euca9elNdiYDAwRJYZvbhdvGvv8sdPMU0HY5e54V97vRQWMqjMzlPv+KilIykT4c+VMqE++toF86iEyYYR7fTj61oSKYoIn8+tz0rmGkgCIz15z96ZxUT558+Zn3nUUORJILW06WHP+aVAcKot1ePejUHdZTlTT9PJ7G5u8UZSBEnxPN6AsM+Q58Jg0DCh3kNwDt4P96ilxLchxbiPfqRIhuM2jxIA9aG7WBJI0bInnfIZ0AfYaWcAcxY+plgL1S/EO3YYKNmWYxyUK7w7gP0uHcErIbkauMXECEqUzbqVESA5CYh4c2zvrXkSVqXhBa7lwVzvKP1kvmd5UMwS3SonKsLhG3Yv2r2erBxVoW7pMH+oZKBF+lKEt7+3tq2XZ21o21IwNoLbSkMhZDb7HulLH6wHBBDc7UDafgzFC2QtGbBYYsM4dJ4EeEVDdGiZmcAkkOfc29LVquxOwPmMVFwD9JfTPSYm4D012Z8EgKScTFKn/wBqBujOd4neUOgyrabMhGEjdSEoQkO7hhq54Zmnxt6JzpYL7H2ehAbISQLDNmtYXomEuSqYBZ3e59eFATtnzS6C6AYUDKj1sIjUEGjhUDcEksU6Zl+84HM5jmaTVYZO707tCN4CxSTa8ZHnvDU0IYbEB+T6W0o+BsSEOvdKSqSCrugkAQCd1Ng4SJPOWUgEEQX4vw9vVUFi3y+LgjllwuOf6oCEs7y3O4dyHFpFnvnVgcMAsx+34pdeGd6129jw0H4KwCC0FtDlGXHlaaFjIYD2M2FmMtTivp+mOOT+XGlsTEAI6844Z8g1GID7AQq7+noz/uo4gnzzbTkL0dCg7C2bT04V9iJzaDb8HzsKF0AJEltfKzc7cLeHzL/qT/x/86kEs/n6+mtCYaDxH4pAW3znFoe7nwgXvFSL+ebivlif59+VSSmHPu2vjNaEi6gMpE5mfH9WqKIBM+Ijyaze4plTcLN76zQVXuR1/XpSAhiLOs8TrpDn80Mgu4tFjILvaG870RQAGZDPIy4jyc+lAxMR+XS8w/4BPpSGE+cEtvKAe3M6PrVdtfaw7wSCTH1Ml50ue6DGg0om4ynU3NgCb3N2s/Fjyr9u2dJcFh4SwYbxzubk+pGcpOsKUV6VXaO1YmIGWskObBgzQIh/EuBqwpcPDUUJ3VJKGDcrDpBjUNNaLDwnWAXdQUAd0M4ALEhi3AWa+sNn2IBKw2+ErUwYnec90sb3EmxbhWDduzdYjL4nZu+kKmZBFxEEw+Qsat+zO2towyMPGG+zMpKUmFBwDEkhiDnxqw2rFwcBB3wA5gRvFQYsMiSrSA13qj2bY9pXip2jcThI3wrdK1d8Zg7oMM4/2gPDPVXXpL3tG6Vt5HeWj6Q5DiCQ86kvYszUNKvnMVp3UJYhBP1H6gTDABrJJvWb7V2LbFOpG0DdQpSkIaEgtBKgxYKje5aVLYPjNCFhO04Jwlbv1ByCdWbeALZPWvKyOPwv8ffYhmJNosRYMR/GUUzsKSRvFQK89EiIYmMne9Aw0YayMR99wwkEDf0Yd13tdh4tbNg7gUzAuyYLDR9en2polh8TFAs28XA5WeJh8q6hZZgPFwPu0/bkPlIu6pOc3a1+ef5qKSxdo1JHCPNoGVVZJ3GxG0drZxz8KFvyOPgc3kepomMsFJJtcv4udJDknTwgnCBAedfXRvXKhPR0GTiONeI65+cUp8ghZILcADq/tznTKVEGD62Pn0eobsM4LaRI0lvVutHYAkpIIzBz59elq4nEgzLWnU53+1OCzAOw19v1pYOmIDH9+vO9L0PCCoJnICziONq78wan/u/NFSo2bl795VydR/x/8qeBpbrJ/fH3pXyXaX/GdqIBA11efy1QUNfXx4VoQD3j79tSG3YjOdJLHK5B4MGp/aCwMscr/wA1QYayhJSpYURcsM4Y6Trz5ZydIqKLFGLvJcTnbm+Y5TQY1STwaZIvJblmL1DZsQKDiMyCJBZnIdg3B4pfELFiGJJjIi2cnja9K/R0GWoMJBDPzL+Atnw40ptiwrutMkvprGrZOY6UTELJ+kvoBAMpBYQB4nhSnaSwhBWSEhKQC5YAh7Ejed1N3bvUOtKVlbtu3fJGFiq+kEbzAuUkEK5sCCzhzVbtnxahKiUOsqEbrEBQgFzAGZHEzVjtOCBuIx3R85J3d5m+kODulgpjZ2kHWldh+GRhssEqORLHdgwIZ5a0uOmXXZqR7L7NK1px8d1LUpwm4S4sf6iwAyArYoSlQkPo4bhIyMNOYpPZsCzCCMs7Xzsk3YTTny+74mA1+pFm8K0S0zkxbfeMhIOXUu2eh4UttPZmEobuIlKkqEhpfUZh7urM9KYKDvQyeII1l82gUycPuy0Xy8nYdTQ42hJ0ZHC7AXs697ZdpUlL2UHE8gyr5AmtJ2LsqsP6sTfUW3iQ0jQZBq5iIYOxJM5km9ubWGngXY0wQAwPBpbQHrOh501V2Nt0P4th3XD5T71z/HwxpdjIezR4P/PjR7dta8PaElaFHDKUhJQhawgureKikGTGUVcblmB1N/P91aZDQwtUNZpbQ2k2ik8JZBkyZZjpx4kl+VMqQz3kWPhew6CksfZgDvbsj7uMjyl8utD+gieKtnISXJD5tnq3hnRlkQ98v5/FBSxQowwgtaOLeldSd4gQTuzZ2y3sy/hSXYMZQtzF9Pf38KBiFnM2mD78KlgJ0L8fwLCo4iDmMw5Hqc8qrwCIUJYEcDkCOetEYaD/AIpoeGr+4MePU8K78vif+X6pAXyuEV8FyJFr+4zpdLhwTQtp2gJAdTakxwvWjeE0LY+2oWtaAouBdiP7SQ4ljnaaROHhYaVLVAN9HYToNHqt7V7SABQlO6pjuqbmHD+b3FVOzYK8ZZCyFABwpnGggMHYGzmNawcrf01Uc+Gp2DtEL3iMNSEgMlRKZIy/qyvXfmgkABWumpyHeDa386Ete4kISMtSCkbpc2Jn70HBxnZmu0ToZD3bNVNPwTq7G1qDpBeTHDI8BmGAJ9aqfjPZlrwEowkKWrfSVIzUlIJzv3t08eVNqJ38Ikn63cw4CVNYzGga3Tvau0gBQ32L3IkGBbk56+KzR/Cs7MRtCtw7SkJThpIThsgjeUAlyUy7bwZ46Vfgkh7GNXyPImGYaeNbsyioBb2sRZwVaWuLeUU4lB3Q7iCLnImHub3zBFSlo30MoRAieR88jzVXy17qX59eWZ0jIjnQEJEEMGOgi4eITnRNr7qDBf31NVJUiV2LoUCTBMjxIb7XNPht3QDn+f2/jVPsaSfDgzyZ0L5l6s8JwZ0AaQH5z5DSiISFsdABYoguGa+meeVpqWHiJDMchmM3YRAnR+tR2lElixn6gLzpmBma6gvEuHYyH0YjkzANak1g12P2DgnXMv0vUdmLw6j+o6daCtRuEg93T16a5ig4aTvEuwBgtq5P2NuFWn0TRaKGT3HWwzv4NSm0C4dmHRjxZmjiaKtL8DcsZ9x50niLdM7ztly9WyApsEA7E2rfOMg3SuHM7qgCB0Lim8JgWb25v+9Ky3Yu07u14iJ7yXsX7pDO/BWeVaNCGWLu9y2o6cY1qIPEVJU2OpJDEkPw/N6GU5ywPEZZgR418nCYuSZuDza3lOtQxUsks7+vD+K0okIkDIG1smZwwqO8dPP91FGHIIAGWmkNPs0f5fHzpAO4uMnd3woFO7vBs0tvDnFYb4h7UQslCkhSFMQS+gcObF+Qqv7O7Z+ZsSMFSileGShKhmkABAPDdO6QNKJ2Rhr3/l4mCCg/1CGyKSbgRGhzrP8ASTliNIRS1nNg7NCwFYa1rSTKMSSGb6TrYOos1avs7Z04aHUG4ku2ZG9wOlQ2XZEYKTunuhViAd3S2hNzYVV9qdphRCUKLvcZFxL3VAkQGpJcVb7CT5Ol0WGOtwskuQC2TDI9HdzcWpHszDJQFFQLN0h/90DOTM0PbtuSnAWyd1kwGfIsW63Jz4VUdi9sKSgFTCBIEzA6s83qU9sOOGkxBu4uGqAXULf2nIZ6NcVDbypW4zgXmACku7S3i5BPCqja9sUFIxlFIZY3RkXgq4wYz8Kr+1NoKjgJ+aAFb7qEbqHSSQ0CbZl8mpJvUVx6Np2fhsneDOG3bl4LOGymzOJplAY5cXEXJgO+sWFZjs5GLs2LuD5mNhLAUjEQCSEkl0r3SWa4A1fhWi2fEC+LEgkECQ4UFZXlub1p8RDQwhEpU0vMcMjrOVF2lPdN9Sxs0yHnmcsqChYTO9m8PlMZm4gRUtqWCFOebw3E8g5k9KtohFfspysOOVhcwxerBSrSOTTPm086rNmxDvDkLsZkuJfOw8qs8NJaXf3rURWFMhiIzLN+x51LDQ43ofOL36m/KvlpJabfU3vr0rm8Q7pPEe72l60qiLDbrZeBGZ8IalUYaQolptMHKBn1rO9odsY+BtKh8ta8Ne6QyCovuhJCSLHg2mpq22PHxVbpWgIJDqG88mN0tYgXLmX51N2imqLZK4HPpnl7NJ7SZsebwYyAk2tAow3iBumeL21MXh+dVnbq/wDpL4ByeHIGb5xTfQo9mR2HbgnbXLHvKSWaGS9nbJ+prfYVwRZU31nwrxvC2j/rJWI74P7ivWez9pBQJBi8M7A2B0qIqnRpP6WqUp3XEtf+B7io4gg6nV7+9K5hLJzYB4Yi3HqbUDHXLExmXA5ezwrYyDILpg+Y5h8q7/mDw8R+Kjs7NZ3H6EtytUH5/wDGpA86+DCj5uIjEUAhSQQCXG+lQSA+cKMRplW+2bDStKkbyVJBcKSxEasQym451g/gv4fG0qWtaFnCQwh2Ut33XuWAkDUVssdacJIw8JCEoA+kXe54ZvxqXitmj10hbtfa1glIYhsmhpcvHXhVVsWzlZBIAPB3IGYEKIYtdpamdoxClS+4XUCJDvYkDW+UCaDvhOGU5xALtcuxm5fvHPxxtu7Lqil+JNqUlO6AkFi7aF3YW5HSKp+yVuUPYaZAFzn1/dA7VxypZJkOwIIP64vS2z4hDsTkffXOqUf4jbVmq7X2oLQ6GSEsQGFgXc6k/VfLKab+IexV42Hg4qEMd123gAQsBRY2DkghI1VVN2dhpKFlYKg1uEnkkv1B5tXpOw7R/wDboUWH/TTrPdy/3SRYNaiK2hSdIy+zfCWOQV4mKE4hILHeUhgGSkpCgFNui9tIFans4r3HxVOsnvTAIg7sWdoaNa7g7QCEmCN0W1LSQzDhJo52lPi+Rcw5aHI8qrL7M221oRSYbO4c31iMh5V3aT3SGaOXGHga0FC4DWJHnFvzoa5tuINwlSgHgZF5BZ+Qq26VkpaK4BAcmxcqLQ0kEPNgDLcqeQk7ruZjQgOM48KTwQlDNnP3tZ2zNPDEcPA+z8TfoKSBg988RaS/WLn0o2EL7uZ4eDWafWl1qLKmzWY+Tw+nKpBbM/TwByEkcNKpN1onVkscFnadA9gfEweAoaMO4MjJwwl35ZW41LaFndOvLMTIPqdbUBCu9IP2GQzezu1Ax1BvHvOqr4kwgrZ8QQ+6SAPBtM6skkg+/fCku0cUbqgCLMX/AFQ/6sF2jxkAgvN/vXpfYGOhgFLct9P3AFs4vXnna8Yq2Zt7LPjz51qOwNtIIAYQ1pmANdHbSsm9TNmsaPQ9lY82s8xn5+lc2oMQePOz5UHYMVxfh/OVGx2P2HHr1rVdGD7C4feSMvG3qaK39opTZsRtff8AOpom+P7/APkaoRnE9m7Ts+ybPh4WOAUY6d/c+khZKllZILsNSAzWqPaGyJUsL31IZSmTeHcAcbCHuRNaFGxJ2bZlIWuCVz/SVlSoAiHYP61RbRioUneCwtmSCRLSROfDdgEGax/R0qNIa7Etp2kuw76o+lw7uLGdWtLis/2vjjdkMq2T6i3DWrjbNqDKCkZXGt9Xm82asj2lt+8o7qlNxzYxwy6G1Zx02aorcRTy7+9a5syXUBrxaOeXWurU5l62vwV8P7+y7VjqTOJhrw8Jx/SN5ag+qglL37qrVutMpOjP7w3SfE+dvc1vNg2g/KSQSXQWjvDVwJYgdGrztGIGB1fzkW1rd9mkrwcJJ3QgYaxI/wD2CiQGYtlzrE0awd2BbMAzGHKwNC3dBmfEc6scTZ3SWBY8CC0azGb/AM5jCXiow95WDu2cqYZDIF8/pA0mGrR7Ntm8gD/doWnzaAJnjQntMmUfULKwlBQcskZpNsyOF6fxcMrS28fMXbj7LUTB2hzmJzJ5MDcyWcMIphaXDQHyI6Hq2tWkZ2IrREB25MIIfR35mnMNB5+M65ubZxQsFTXLnMmM7a55aU0/DS/Hhl1ql1Yn2AIYv55enWiITDt79T1ruMuH1HvjblUUYkCTaPf3qgI4mCSL9Px7NCQC5BgHTo1p8Wqr7b+JE7NioCw6FIVIAJ3woOHNu6SYv6tdn9ojGdaUkJJZJOYEPdhLlr5UuQUyxUzOPfJqDjbJvBR3Xe4LSM+kUUqjjxfy68hUPmAB3ZuVFgeW/FnZgwVJ3c3z8tOfjUOy1ymHYjz4c9atfjc7+6QX7xPEBmnT7is5siyGMZcRH7+1YrUb+nqXYa+4m8jRrT4Z2jrVup+XL3zrJ/D21EgS5ieHm/MwHrUI2gOzFtTraON3rT85eMxnEnhJ1z5FuAtRPln+r1/NCQvrP7550T5nFP8AxH4rUgQ+J8dGLuoCwwBNxJ/uYsBYufvWTBS5ScRF2sokvkGloBaPGKRKFxv75DRD3ciXs4ZgI6CpbKEMZIJGYOZsQMieIAIeL1zzlydm8Y8VQLtnGCEkb7jIBNrvYxylutZfEU5Nx798qtO0cVWIvdQzAnOBN5sbO33FKYmChFzvrPgDx43pxpIcgOy7KrEWhCA68RQSkcTmeGvKvctg2JOFh4eCn6MNAQHZzG6S+pcmLvWP/wANuxH3trWkd50YQIlrLXpLboLa61uGAM8HnTlwrZKkYyeniW07NuKWi24taeLJUUvNuL+U1b7BjLGAFDDWpACkoUkEhCgS7jiCBHKIrnxj2apG3YgDqC93FZIJYLEu1iVJVzjhWp+D8NCNnw0KHfUpRY6ySmTfcIMDO96ypN0zTlUbM12f/m9pJHzFADedkAMWPcJYkuzTzOdabsTYV4SGWkA5kq31E7o7xKjuiMgPvV0rESglKAAQ54ODm2kul4bWpL2gE95hpPItx15a5lRvsXKT8F1nvejAnO6mIJYalvuzipOrRk78OAmoYaE5i3v2+ooihIYgNYajm1wcs3q/9IEVPvMY4G5YknKQ5GnhVigkmbB7WPPLgb5c6H/lw72DjPTL1imUYcD3+PIU0soTYLFSDFvvMCb/AK8I4SO6yQGFiGPmCxPKp/Lj7P4XsWa9dwg1zl7y9v40IR23Yd9krSlacwpLjr1a9RQgghmDGwMASwbL/wBNP7TIy/Xv1oCVSc35Tp9pgR4KkNNkEmC0iP1560olG+XLuFBg3mC0u58DVgkiQwj8+AfqXoCSHZwJc668889TUpDM12/2c6MRagPpv0PG7zyPCPP8DEYAjRq9b7aQDhKcvEc+HhXkKUsSNDWdVJo0i8RquwdpAUHLcC3ACTHDgWPPeYAVrN7/AJP6rzDs1cpJLAfrO4vlJfhXo3ZG1hSLmBmLN45tJNEXUgmssskA3BcdOdS3D7/iu4JBtRd0f3eKq3MTyjYtuxCjdKd4CA5KbjI3D5gXvrSe27USedw9+g6RyomAgDZkqaSuTr7aqorJMnOsOKOmwvz1AXIe835+jUbsbs1W046MEFvmK7x/pQJWroNc2pQ2HvhW0/w0QPn4ha2Gr/3D8VcUrM5N0eipQhAShCd1CAAlIEBKAwGTD90VVnA9x1vS21qYHpxzGtSw5QDoBWpiYz/ELAxEFG0oPcKUoXLFCnJSRwIuZ83rNbBtp+St1KCkLCktBY3D3Mi3rNaj/EpZGz4UmcYv/wClCt3wrDdj/ViDLcNYziuzeDxFqntkoXcsC4kQC6sosR3Rk4ewp8/E6VJYsnSXJuXuCRa7Z8xkNrLKPIeiaXQsnPIehNTxRdm5wfi0J/3i1uN4yEk8bdCp+M5ACFLP9u9a8ZmNePXP7FsiCR3Rn9q23Z/Z+EkOMNIIBy4A+tJ/CbS8AYHbmOshQ2ZYYXUUoDl8zkzGL6ir3ZdoxlAuhA077v0CXYRGmlVfamIUqLFmKW4Wq22KQQQMshpWq7Mm1QNa8ckDuC87z7pDBi6WBY6H89wErn6RbIl4cwS50c38DTKy2IBqn7i2nSuk/UOP2NOhC+0Bbhim+ZIdgS2ccueVREHdIuBYx/TB/OlZ3412/EwxgFCyk7y5/wD5DXnUPh/aFLGOtaipXzEBzkNALDpTboErVmoI7zhucvmMvCLeVCCN0urWMuQkN6miYeY1b0/VHTCRQgYh2gQMNZEx7s3815N2jhKSsKUCBiJCxp3n/Fet9qYQOEsERuE9YL+NeefFqB8nZC0/L+4/NZy/sXHoqMNBAB4+/elbH4T2wk7hktycZZtbTxuayXZX1NlH/uH5q32Mbu0jdiR6Gpv+Ro1cTY9pduIwUHFLuHTulwpRFgAZPMwweqL/AOoo/wDxj/z/AFUP8UzGzclnq6A9YGtLM4xVH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4872332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https://archives.gov.ua/wp-content/uploads/26.-%D0%A6%D0%94%D0%90%D0%9C%D0%9B%D0%9C-%D0%A4%D0%BE%D0%BD%D0%B4-1025-%D0%BE%D0%BF%D0%B8%D1%81-1-%D0%BE%D0%B4%D0%B8%D0%BD%D0%B8%D1%86%D1%8F-%D0%B7%D0%B1%D0%B5%D1%80%D1%96%D0%B3%D0%B0%D0%BD%D0%BD%D1%8F-104-%D0%B0%D1%80%D0%BA%D1%83%D1%88-1_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755" y="1816376"/>
            <a:ext cx="2857500" cy="34194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807216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4400" b="1" i="1" dirty="0" smtClean="0">
                <a:solidFill>
                  <a:schemeClr val="bg1"/>
                </a:solidFill>
                <a:latin typeface="Book Antiqua" pitchFamily="18" charset="0"/>
              </a:rPr>
              <a:t>Книга </a:t>
            </a:r>
            <a:r>
              <a:rPr lang="ru-RU" sz="4400" b="1" i="1" dirty="0" err="1" smtClean="0">
                <a:solidFill>
                  <a:schemeClr val="bg1"/>
                </a:solidFill>
                <a:latin typeface="Book Antiqua" pitchFamily="18" charset="0"/>
              </a:rPr>
              <a:t>пісень</a:t>
            </a:r>
            <a:r>
              <a:rPr lang="ru-RU" sz="4400" b="1" i="1" dirty="0" smtClean="0">
                <a:solidFill>
                  <a:schemeClr val="bg1"/>
                </a:solidFill>
                <a:latin typeface="Book Antiqua" pitchFamily="18" charset="0"/>
              </a:rPr>
              <a:t>,</a:t>
            </a:r>
          </a:p>
          <a:p>
            <a:pPr algn="ctr">
              <a:spcBef>
                <a:spcPct val="0"/>
              </a:spcBef>
            </a:pPr>
            <a:r>
              <a:rPr lang="ru-RU" sz="4400" b="1" i="1" dirty="0" err="1" smtClean="0">
                <a:solidFill>
                  <a:schemeClr val="bg1"/>
                </a:solidFill>
                <a:latin typeface="Book Antiqua" pitchFamily="18" charset="0"/>
              </a:rPr>
              <a:t>записаних</a:t>
            </a:r>
            <a:r>
              <a:rPr lang="ru-RU" sz="4400" b="1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4400" b="1" i="1" dirty="0" smtClean="0">
                <a:solidFill>
                  <a:schemeClr val="bg1"/>
                </a:solidFill>
                <a:latin typeface="Book Antiqua" pitchFamily="18" charset="0"/>
              </a:rPr>
              <a:t>Климентом </a:t>
            </a:r>
            <a:r>
              <a:rPr lang="ru-RU" sz="4400" b="1" i="1" dirty="0" err="1" smtClean="0">
                <a:solidFill>
                  <a:schemeClr val="bg1"/>
                </a:solidFill>
                <a:latin typeface="Book Antiqua" pitchFamily="18" charset="0"/>
              </a:rPr>
              <a:t>Квіткою</a:t>
            </a:r>
            <a:r>
              <a:rPr lang="ru-RU" sz="4400" b="1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</a:p>
          <a:p>
            <a:pPr algn="ctr">
              <a:spcBef>
                <a:spcPct val="0"/>
              </a:spcBef>
            </a:pPr>
            <a:r>
              <a:rPr lang="ru-RU" sz="4400" b="1" i="1" dirty="0" smtClean="0">
                <a:solidFill>
                  <a:schemeClr val="bg1"/>
                </a:solidFill>
                <a:latin typeface="Book Antiqua" pitchFamily="18" charset="0"/>
              </a:rPr>
              <a:t>з голосу </a:t>
            </a:r>
            <a:r>
              <a:rPr lang="ru-RU" sz="4400" b="1" i="1" dirty="0" err="1" smtClean="0">
                <a:solidFill>
                  <a:schemeClr val="bg1"/>
                </a:solidFill>
                <a:latin typeface="Book Antiqua" pitchFamily="18" charset="0"/>
              </a:rPr>
              <a:t>дружини</a:t>
            </a:r>
            <a:r>
              <a:rPr lang="ru-RU" sz="4400" b="1" i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4400" b="1" i="1" dirty="0" smtClean="0">
                <a:solidFill>
                  <a:schemeClr val="bg1"/>
                </a:solidFill>
                <a:latin typeface="Book Antiqua" pitchFamily="18" charset="0"/>
              </a:rPr>
              <a:t>–</a:t>
            </a:r>
          </a:p>
          <a:p>
            <a:pPr algn="ctr">
              <a:spcBef>
                <a:spcPct val="0"/>
              </a:spcBef>
            </a:pPr>
            <a:r>
              <a:rPr lang="ru-RU" sz="4400" b="1" i="1" dirty="0" err="1" smtClean="0">
                <a:solidFill>
                  <a:schemeClr val="bg1"/>
                </a:solidFill>
                <a:latin typeface="Book Antiqua" pitchFamily="18" charset="0"/>
              </a:rPr>
              <a:t>Лесі</a:t>
            </a:r>
            <a:r>
              <a:rPr lang="ru-RU" sz="4400" b="1" i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4400" b="1" i="1" dirty="0" err="1" smtClean="0">
                <a:solidFill>
                  <a:schemeClr val="bg1"/>
                </a:solidFill>
                <a:latin typeface="Book Antiqua" pitchFamily="18" charset="0"/>
              </a:rPr>
              <a:t>Українки</a:t>
            </a:r>
            <a:endParaRPr lang="ru-RU" sz="4400" b="1" i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0614307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807216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36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У листах до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рідних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Леся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пише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про 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Климента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з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ніж-ністю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і 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теплом,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дуже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пере-ймається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його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здоров'ям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ад-же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він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також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</a:rPr>
              <a:t>хворів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</a:rPr>
              <a:t> на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</a:rPr>
              <a:t>ту-беркульоз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r>
              <a:rPr lang="uk-UA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 1903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році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Українка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при-їздить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Квітки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Тбілісі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де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він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працював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суді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дрібним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клерком.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евдовзі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вони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по-чали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жити</a:t>
            </a:r>
            <a:r>
              <a:rPr lang="ru-RU" sz="28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разом,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стало в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її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родині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і в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літературних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колах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нечуваним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сканда-лом</a:t>
            </a:r>
            <a:r>
              <a:rPr lang="ru-RU" sz="28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…</a:t>
            </a:r>
          </a:p>
        </p:txBody>
      </p:sp>
      <p:pic>
        <p:nvPicPr>
          <p:cNvPr id="17411" name="Picture 3" descr="https://sites.google.com/site/zpkkvitky/_/rsrc/1290331396665/home/Zastavka1.jpg?width=90%2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877" t="6749" r="58667" b="25407"/>
          <a:stretch/>
        </p:blipFill>
        <p:spPr bwMode="auto">
          <a:xfrm>
            <a:off x="693358" y="1628800"/>
            <a:ext cx="2535827" cy="37976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34487233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807216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</a:rPr>
              <a:t>Мати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>
                <a:solidFill>
                  <a:schemeClr val="bg1"/>
                </a:solidFill>
                <a:latin typeface="Book Antiqua" pitchFamily="18" charset="0"/>
              </a:rPr>
              <a:t>Лесі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>
                <a:solidFill>
                  <a:schemeClr val="bg1"/>
                </a:solidFill>
                <a:latin typeface="Book Antiqua" pitchFamily="18" charset="0"/>
              </a:rPr>
              <a:t>була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</a:rPr>
              <a:t> категорично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</a:rPr>
              <a:t>проти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>
                <a:solidFill>
                  <a:schemeClr val="bg1"/>
                </a:solidFill>
                <a:latin typeface="Book Antiqua" pitchFamily="18" charset="0"/>
              </a:rPr>
              <a:t>будь-яких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>
                <a:solidFill>
                  <a:schemeClr val="bg1"/>
                </a:solidFill>
                <a:latin typeface="Book Antiqua" pitchFamily="18" charset="0"/>
              </a:rPr>
              <a:t>стосунків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</a:rPr>
              <a:t> дочки «з </a:t>
            </a:r>
            <a:r>
              <a:rPr lang="ru-RU" sz="2300" b="1" dirty="0" err="1">
                <a:solidFill>
                  <a:schemeClr val="bg1"/>
                </a:solidFill>
                <a:latin typeface="Book Antiqua" pitchFamily="18" charset="0"/>
              </a:rPr>
              <a:t>якимось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>
                <a:solidFill>
                  <a:schemeClr val="bg1"/>
                </a:solidFill>
                <a:latin typeface="Book Antiqua" pitchFamily="18" charset="0"/>
              </a:rPr>
              <a:t>жебраком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</a:rPr>
              <a:t>», 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</a:rPr>
              <a:t>як вона </a:t>
            </a:r>
            <a:r>
              <a:rPr lang="ru-RU" sz="2300" b="1" dirty="0" err="1">
                <a:solidFill>
                  <a:schemeClr val="bg1"/>
                </a:solidFill>
                <a:latin typeface="Book Antiqua" pitchFamily="18" charset="0"/>
              </a:rPr>
              <a:t>презирливо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>
                <a:solidFill>
                  <a:schemeClr val="bg1"/>
                </a:solidFill>
                <a:latin typeface="Book Antiqua" pitchFamily="18" charset="0"/>
              </a:rPr>
              <a:t>називала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>
                <a:solidFill>
                  <a:schemeClr val="bg1"/>
                </a:solidFill>
                <a:latin typeface="Book Antiqua" pitchFamily="18" charset="0"/>
              </a:rPr>
              <a:t>Климента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</a:rPr>
              <a:t>Васильовича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</a:rPr>
              <a:t> –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</a:rPr>
              <a:t>людину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>
                <a:solidFill>
                  <a:schemeClr val="bg1"/>
                </a:solidFill>
                <a:latin typeface="Book Antiqua" pitchFamily="18" charset="0"/>
              </a:rPr>
              <a:t>м'якого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</a:rPr>
              <a:t>ха-рактеру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</a:rPr>
              <a:t>,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</a:rPr>
              <a:t>замкнуту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</a:rPr>
              <a:t>й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</a:rPr>
              <a:t>сором'язливу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</a:rPr>
              <a:t>.</a:t>
            </a:r>
          </a:p>
          <a:p>
            <a:pPr algn="just">
              <a:spcBef>
                <a:spcPct val="0"/>
              </a:spcBef>
            </a:pPr>
            <a:r>
              <a:rPr lang="uk-UA" sz="23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Леся таки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повінчалася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Кли-ментом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у </a:t>
            </a:r>
            <a:r>
              <a:rPr lang="ru-RU" sz="23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київському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Вознесен-ському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храмі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Говорила,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що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тільки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для того,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аби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«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рідні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відчепилися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і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залишили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їх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у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спокої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».  І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відтепер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її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прізвище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стало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довшим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: до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діво-чого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вона додала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ще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й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чоловікове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і стала Ларисою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Косач-Квіткою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Шлюб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тривав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6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років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–</a:t>
            </a:r>
            <a:r>
              <a:rPr lang="ru-RU" sz="23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до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смерті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ru-RU" sz="23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Лесі</a:t>
            </a:r>
            <a:r>
              <a:rPr lang="ru-RU" sz="23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…</a:t>
            </a:r>
          </a:p>
        </p:txBody>
      </p:sp>
      <p:pic>
        <p:nvPicPr>
          <p:cNvPr id="18437" name="Picture 5" descr="https://volyn.com.ua/content/thumbs/1500x1000/o/5f/gq25f3-33jtyzgtcuoxr63fl32of3szvat4m5f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6688" b="33633"/>
          <a:stretch/>
        </p:blipFill>
        <p:spPr bwMode="auto">
          <a:xfrm>
            <a:off x="868964" y="1468811"/>
            <a:ext cx="2146369" cy="4073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4781494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https://lh3.googleusercontent.com/proxy/-Vq2iHsDoEv4K-mIpU67OACNhzl8b39C-oPtikMiG8bDTNqVoZ0u-DQ3SouX_Y5SeW6PtEdyXaOQgO4qZ5xh5nzJzWqHNwDarqi7PhvcJfKZ97h5WhQGECMRkv8vi30Y9IR0OQ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306" r="12546" b="4215"/>
          <a:stretch/>
        </p:blipFill>
        <p:spPr bwMode="auto">
          <a:xfrm>
            <a:off x="730684" y="1566063"/>
            <a:ext cx="2498501" cy="38791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807216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36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2900" b="1" dirty="0" smtClean="0">
                <a:solidFill>
                  <a:schemeClr val="bg1"/>
                </a:solidFill>
                <a:latin typeface="Book Antiqua" pitchFamily="18" charset="0"/>
              </a:rPr>
              <a:t>Грошей у родині </a:t>
            </a:r>
            <a:r>
              <a:rPr lang="uk-UA" sz="2900" b="1" dirty="0" err="1" smtClean="0">
                <a:solidFill>
                  <a:schemeClr val="bg1"/>
                </a:solidFill>
                <a:latin typeface="Book Antiqua" pitchFamily="18" charset="0"/>
              </a:rPr>
              <a:t>ката-строфічно</a:t>
            </a:r>
            <a:r>
              <a:rPr lang="uk-UA" sz="29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2900" b="1" dirty="0" smtClean="0">
                <a:solidFill>
                  <a:schemeClr val="bg1"/>
                </a:solidFill>
                <a:latin typeface="Book Antiqua" pitchFamily="18" charset="0"/>
              </a:rPr>
              <a:t>не вистачало, </a:t>
            </a:r>
            <a:r>
              <a:rPr lang="uk-UA" sz="2900" b="1" dirty="0" err="1" smtClean="0">
                <a:solidFill>
                  <a:schemeClr val="bg1"/>
                </a:solidFill>
                <a:latin typeface="Book Antiqua" pitchFamily="18" charset="0"/>
              </a:rPr>
              <a:t>ад-же</a:t>
            </a:r>
            <a:r>
              <a:rPr lang="uk-UA" sz="2900" b="1" dirty="0" smtClean="0">
                <a:solidFill>
                  <a:schemeClr val="bg1"/>
                </a:solidFill>
                <a:latin typeface="Book Antiqua" pitchFamily="18" charset="0"/>
              </a:rPr>
              <a:t> </a:t>
            </a:r>
            <a:r>
              <a:rPr lang="uk-UA" sz="2900" b="1" dirty="0" smtClean="0">
                <a:solidFill>
                  <a:schemeClr val="bg1"/>
                </a:solidFill>
                <a:latin typeface="Book Antiqua" pitchFamily="18" charset="0"/>
              </a:rPr>
              <a:t>майже всі кошти Квітка витрачав на лікування </a:t>
            </a:r>
            <a:r>
              <a:rPr lang="uk-UA" sz="2900" b="1" dirty="0" err="1" smtClean="0">
                <a:solidFill>
                  <a:schemeClr val="bg1"/>
                </a:solidFill>
                <a:latin typeface="Book Antiqua" pitchFamily="18" charset="0"/>
              </a:rPr>
              <a:t>дру-жини</a:t>
            </a:r>
            <a:r>
              <a:rPr lang="uk-UA" sz="2900" b="1" dirty="0" smtClean="0">
                <a:solidFill>
                  <a:schemeClr val="bg1"/>
                </a:solidFill>
                <a:latin typeface="Book Antiqua" pitchFamily="18" charset="0"/>
              </a:rPr>
              <a:t>. Ті, хто був близьким із їх родиною, </a:t>
            </a:r>
            <a:r>
              <a:rPr lang="uk-UA" sz="2900" b="1" dirty="0" err="1" smtClean="0">
                <a:solidFill>
                  <a:schemeClr val="bg1"/>
                </a:solidFill>
                <a:latin typeface="Book Antiqua" pitchFamily="18" charset="0"/>
              </a:rPr>
              <a:t>стверджу-вали</a:t>
            </a:r>
            <a:r>
              <a:rPr lang="uk-UA" sz="2900" b="1" dirty="0" smtClean="0">
                <a:solidFill>
                  <a:schemeClr val="bg1"/>
                </a:solidFill>
                <a:latin typeface="Book Antiqua" pitchFamily="18" charset="0"/>
              </a:rPr>
              <a:t>, що Леся не кохала </a:t>
            </a:r>
            <a:r>
              <a:rPr lang="uk-UA" sz="2900" b="1" dirty="0" err="1" smtClean="0">
                <a:solidFill>
                  <a:schemeClr val="bg1"/>
                </a:solidFill>
                <a:latin typeface="Book Antiqua" pitchFamily="18" charset="0"/>
              </a:rPr>
              <a:t>чо-ловіка</a:t>
            </a:r>
            <a:r>
              <a:rPr lang="uk-UA" sz="2900" b="1" dirty="0" smtClean="0">
                <a:solidFill>
                  <a:schemeClr val="bg1"/>
                </a:solidFill>
                <a:latin typeface="Book Antiqua" pitchFamily="18" charset="0"/>
              </a:rPr>
              <a:t>, хоча ставилася до нього з безмежною повагою і вдячністю, а він шалено, але мовчки ревнував її до вже померлого </a:t>
            </a:r>
            <a:r>
              <a:rPr lang="uk-UA" sz="2900" b="1" dirty="0" err="1" smtClean="0">
                <a:solidFill>
                  <a:schemeClr val="bg1"/>
                </a:solidFill>
                <a:latin typeface="Book Antiqua" pitchFamily="18" charset="0"/>
              </a:rPr>
              <a:t>Мержин-ського</a:t>
            </a:r>
            <a:r>
              <a:rPr lang="uk-UA" sz="2900" b="1" dirty="0" smtClean="0">
                <a:solidFill>
                  <a:schemeClr val="bg1"/>
                </a:solidFill>
                <a:latin typeface="Book Antiqua" pitchFamily="18" charset="0"/>
              </a:rPr>
              <a:t>…</a:t>
            </a:r>
            <a:endParaRPr lang="uk-UA" sz="29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4726092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428992" y="807216"/>
            <a:ext cx="5286412" cy="5184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0"/>
              </a:spcBef>
            </a:pPr>
            <a:r>
              <a:rPr lang="ru-RU" sz="3600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</a:rPr>
              <a:t>Коли Леся Українка </a:t>
            </a:r>
            <a:r>
              <a:rPr lang="uk-UA" sz="2700" b="1" dirty="0" err="1" smtClean="0">
                <a:solidFill>
                  <a:schemeClr val="bg1"/>
                </a:solidFill>
                <a:latin typeface="Book Antiqua" pitchFamily="18" charset="0"/>
              </a:rPr>
              <a:t>по-мерла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</a:rPr>
              <a:t>, Квітці було 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</a:rPr>
              <a:t>лише         33 роки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</a:rPr>
              <a:t>, і він вважав себе вже безнадійно старим.</a:t>
            </a:r>
          </a:p>
          <a:p>
            <a:pPr algn="just">
              <a:spcBef>
                <a:spcPct val="0"/>
              </a:spcBef>
            </a:pPr>
            <a:r>
              <a:rPr lang="uk-UA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Удруге Климент </a:t>
            </a:r>
            <a:r>
              <a:rPr lang="uk-UA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Васильо-вич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одружився аж у 65 –</a:t>
            </a:r>
            <a:r>
              <a:rPr lang="uk-UA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із </a:t>
            </a:r>
            <a:r>
              <a:rPr lang="uk-UA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25-річною піаністкою Галиною </a:t>
            </a:r>
            <a:r>
              <a:rPr lang="uk-UA" sz="2700" b="1" dirty="0" err="1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Кащеєвою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. Молода дружина пережила Квітку усього на 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      9 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років, не дописавши книгу про нього. Доля відміряла їй 42 роки життя –</a:t>
            </a:r>
            <a:r>
              <a:rPr lang="uk-UA" sz="2700" b="1" dirty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 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рівно </a:t>
            </a:r>
            <a:r>
              <a:rPr lang="uk-UA" sz="27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стіль-ки</a:t>
            </a:r>
            <a:r>
              <a:rPr lang="uk-UA" sz="27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, скільки і її знаменитій попередниці…</a:t>
            </a:r>
          </a:p>
        </p:txBody>
      </p:sp>
      <p:pic>
        <p:nvPicPr>
          <p:cNvPr id="5" name="Picture 3" descr="https://upload.wikimedia.org/wikipedia/uk/thumb/0/09/Kvitka.jpg/200px-Kvit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831" y="1935722"/>
            <a:ext cx="2432017" cy="31494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https://upload.wikimedia.org/wikipedia/uk/thumb/0/09/Kvitka.jpg/200px-Kvit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3925" y="1930912"/>
            <a:ext cx="2432017" cy="31494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09051187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683568" y="281168"/>
            <a:ext cx="7704856" cy="494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/>
            </a:r>
            <a:b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</a:br>
            <a:endParaRPr lang="uk-UA" sz="2400" b="1" noProof="0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endParaRPr lang="uk-UA" sz="2400" b="1" dirty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  <a:p>
            <a:pPr algn="just">
              <a:spcBef>
                <a:spcPct val="0"/>
              </a:spcBef>
            </a:pPr>
            <a:r>
              <a:rPr lang="uk-UA" sz="2400" b="1" dirty="0" smtClean="0">
                <a:solidFill>
                  <a:schemeClr val="bg1"/>
                </a:solidFill>
                <a:latin typeface="Book Antiqua" pitchFamily="18" charset="0"/>
              </a:rPr>
              <a:t>     </a:t>
            </a:r>
            <a:r>
              <a:rPr lang="ru-RU" sz="4800" b="1" i="1" dirty="0" err="1" smtClean="0">
                <a:latin typeface="Book Antiqua" pitchFamily="18" charset="0"/>
              </a:rPr>
              <a:t>Адже</a:t>
            </a:r>
            <a:r>
              <a:rPr lang="ru-RU" sz="4800" b="1" i="1" dirty="0" smtClean="0">
                <a:latin typeface="Book Antiqua" pitchFamily="18" charset="0"/>
              </a:rPr>
              <a:t> </a:t>
            </a:r>
            <a:r>
              <a:rPr lang="ru-RU" sz="4800" b="1" i="1" dirty="0" err="1" smtClean="0">
                <a:latin typeface="Book Antiqua" pitchFamily="18" charset="0"/>
              </a:rPr>
              <a:t>любов</a:t>
            </a:r>
            <a:r>
              <a:rPr lang="ru-RU" sz="4800" b="1" i="1" dirty="0" smtClean="0">
                <a:latin typeface="Book Antiqua" pitchFamily="18" charset="0"/>
              </a:rPr>
              <a:t>, як вода, </a:t>
            </a:r>
            <a:r>
              <a:rPr lang="ru-RU" sz="4800" b="1" i="1" dirty="0" err="1" smtClean="0">
                <a:latin typeface="Book Antiqua" pitchFamily="18" charset="0"/>
              </a:rPr>
              <a:t>не-се</a:t>
            </a:r>
            <a:r>
              <a:rPr lang="ru-RU" sz="4800" b="1" i="1" dirty="0" smtClean="0">
                <a:latin typeface="Book Antiqua" pitchFamily="18" charset="0"/>
              </a:rPr>
              <a:t> </a:t>
            </a:r>
            <a:r>
              <a:rPr lang="ru-RU" sz="4800" b="1" i="1" dirty="0" err="1" smtClean="0">
                <a:latin typeface="Book Antiqua" pitchFamily="18" charset="0"/>
              </a:rPr>
              <a:t>і</a:t>
            </a:r>
            <a:r>
              <a:rPr lang="ru-RU" sz="4800" b="1" i="1" dirty="0" smtClean="0">
                <a:latin typeface="Book Antiqua" pitchFamily="18" charset="0"/>
              </a:rPr>
              <a:t> крутить, </a:t>
            </a:r>
            <a:r>
              <a:rPr lang="ru-RU" sz="4800" b="1" i="1" dirty="0" err="1" smtClean="0">
                <a:latin typeface="Book Antiqua" pitchFamily="18" charset="0"/>
              </a:rPr>
              <a:t>грає</a:t>
            </a:r>
            <a:r>
              <a:rPr lang="ru-RU" sz="4800" b="1" i="1" dirty="0" smtClean="0">
                <a:latin typeface="Book Antiqua" pitchFamily="18" charset="0"/>
              </a:rPr>
              <a:t>, рве, </a:t>
            </a:r>
            <a:r>
              <a:rPr lang="ru-RU" sz="4800" b="1" i="1" dirty="0" err="1" smtClean="0">
                <a:latin typeface="Book Antiqua" pitchFamily="18" charset="0"/>
              </a:rPr>
              <a:t>пестить</a:t>
            </a:r>
            <a:r>
              <a:rPr lang="ru-RU" sz="4800" b="1" i="1" dirty="0" smtClean="0">
                <a:latin typeface="Book Antiqua" pitchFamily="18" charset="0"/>
              </a:rPr>
              <a:t>, голубить, </a:t>
            </a:r>
            <a:r>
              <a:rPr lang="ru-RU" sz="4800" b="1" i="1" dirty="0" err="1" smtClean="0">
                <a:latin typeface="Book Antiqua" pitchFamily="18" charset="0"/>
              </a:rPr>
              <a:t>то-пить</a:t>
            </a:r>
            <a:r>
              <a:rPr lang="ru-RU" sz="4800" b="1" i="1" dirty="0" smtClean="0">
                <a:latin typeface="Book Antiqua" pitchFamily="18" charset="0"/>
              </a:rPr>
              <a:t>. Де жар, вона </a:t>
            </a:r>
            <a:r>
              <a:rPr lang="ru-RU" sz="4800" b="1" i="1" dirty="0" err="1" smtClean="0">
                <a:latin typeface="Book Antiqua" pitchFamily="18" charset="0"/>
              </a:rPr>
              <a:t>ки-пить</a:t>
            </a:r>
            <a:r>
              <a:rPr lang="ru-RU" sz="4800" b="1" i="1" dirty="0" smtClean="0">
                <a:latin typeface="Book Antiqua" pitchFamily="18" charset="0"/>
              </a:rPr>
              <a:t>, а </a:t>
            </a:r>
            <a:r>
              <a:rPr lang="ru-RU" sz="4800" b="1" i="1" dirty="0" err="1" smtClean="0">
                <a:latin typeface="Book Antiqua" pitchFamily="18" charset="0"/>
              </a:rPr>
              <a:t>зустріне</a:t>
            </a:r>
            <a:r>
              <a:rPr lang="ru-RU" sz="4800" b="1" i="1" dirty="0" smtClean="0">
                <a:latin typeface="Book Antiqua" pitchFamily="18" charset="0"/>
              </a:rPr>
              <a:t> </a:t>
            </a:r>
            <a:r>
              <a:rPr lang="ru-RU" sz="4800" b="1" i="1" dirty="0" smtClean="0">
                <a:latin typeface="Book Antiqua" pitchFamily="18" charset="0"/>
              </a:rPr>
              <a:t>холод – </a:t>
            </a:r>
            <a:r>
              <a:rPr lang="ru-RU" sz="4800" b="1" i="1" dirty="0" err="1" smtClean="0">
                <a:latin typeface="Book Antiqua" pitchFamily="18" charset="0"/>
              </a:rPr>
              <a:t>і</a:t>
            </a:r>
            <a:r>
              <a:rPr lang="ru-RU" sz="4800" b="1" i="1" dirty="0" smtClean="0">
                <a:latin typeface="Book Antiqua" pitchFamily="18" charset="0"/>
              </a:rPr>
              <a:t> </a:t>
            </a:r>
            <a:r>
              <a:rPr lang="ru-RU" sz="4800" b="1" i="1" dirty="0" smtClean="0">
                <a:latin typeface="Book Antiqua" pitchFamily="18" charset="0"/>
              </a:rPr>
              <a:t>стане </a:t>
            </a:r>
            <a:r>
              <a:rPr lang="ru-RU" sz="4800" b="1" i="1" dirty="0" err="1" smtClean="0">
                <a:latin typeface="Book Antiqua" pitchFamily="18" charset="0"/>
              </a:rPr>
              <a:t>льодом</a:t>
            </a:r>
            <a:r>
              <a:rPr lang="ru-RU" sz="4800" b="1" i="1" dirty="0" smtClean="0">
                <a:latin typeface="Book Antiqua" pitchFamily="18" charset="0"/>
              </a:rPr>
              <a:t>...</a:t>
            </a:r>
            <a:endParaRPr lang="ru-RU" sz="4800" b="1" i="1" dirty="0" smtClean="0"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ru-RU" sz="2600" b="1" dirty="0" smtClean="0">
              <a:latin typeface="Book Antiqua" pitchFamily="18" charset="0"/>
            </a:endParaRPr>
          </a:p>
          <a:p>
            <a:pPr algn="just">
              <a:spcBef>
                <a:spcPct val="0"/>
              </a:spcBef>
            </a:pPr>
            <a:endParaRPr lang="uk-UA" sz="2200" b="1" dirty="0">
              <a:latin typeface="Book Antiqua" pitchFamily="18" charset="0"/>
              <a:ea typeface="+mj-ea"/>
              <a:cs typeface="+mj-cs"/>
            </a:endParaRPr>
          </a:p>
        </p:txBody>
      </p:sp>
      <p:pic>
        <p:nvPicPr>
          <p:cNvPr id="3074" name="Picture 2" descr="https://www.l-ukrainka.name/files/LUkr/works/vol01-007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661248"/>
            <a:ext cx="520065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65546806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357158" y="2173289"/>
            <a:ext cx="8501122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endParaRPr lang="uk-UA" sz="4800" b="1" dirty="0">
              <a:solidFill>
                <a:schemeClr val="bg1"/>
              </a:solidFill>
              <a:latin typeface="Monotype Corsiva" pitchFamily="66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uk-UA" sz="6000" b="1" dirty="0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При створенні презентації було використано матеріали всесвітньої мережі </a:t>
            </a:r>
            <a:r>
              <a:rPr lang="uk-UA" sz="6000" b="1" dirty="0" err="1" smtClean="0">
                <a:solidFill>
                  <a:schemeClr val="bg1"/>
                </a:solidFill>
                <a:latin typeface="Book Antiqua" pitchFamily="18" charset="0"/>
                <a:ea typeface="+mj-ea"/>
                <a:cs typeface="+mj-cs"/>
              </a:rPr>
              <a:t>“Інтернет”</a:t>
            </a:r>
            <a:endParaRPr lang="uk-UA" sz="6000" b="1" dirty="0" smtClean="0">
              <a:solidFill>
                <a:schemeClr val="bg1"/>
              </a:solidFill>
              <a:latin typeface="Book Antiqua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5004241"/>
      </p:ext>
    </p:extLst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1638</TotalTime>
  <Words>767</Words>
  <Application>Microsoft Office PowerPoint</Application>
  <PresentationFormat>Экран (4:3)</PresentationFormat>
  <Paragraphs>89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Третє  листопада Класна  робота  Урок позакласного читання Оповідання Панаса Мирного “Брат  і сестра” (із циклу “”Як ведеться,  так і живеться)</dc:title>
  <dc:creator>Inter</dc:creator>
  <cp:lastModifiedBy>HP</cp:lastModifiedBy>
  <cp:revision>227</cp:revision>
  <dcterms:created xsi:type="dcterms:W3CDTF">2020-10-30T10:21:23Z</dcterms:created>
  <dcterms:modified xsi:type="dcterms:W3CDTF">2024-03-26T09:41:46Z</dcterms:modified>
</cp:coreProperties>
</file>