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4497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6210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4421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6869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5594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323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6304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2208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0238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52217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3739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4395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7934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6273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37364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9248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8351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2FDE3E3-4AA1-45EC-B23A-727B13222812}" type="datetimeFigureOut">
              <a:rPr lang="uk-UA" smtClean="0"/>
              <a:t>14.03.2025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C3221AA1-B978-4BDA-BC4E-D6EF6EF9944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15856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  <p:sldLayoutId id="2147483859" r:id="rId13"/>
    <p:sldLayoutId id="2147483860" r:id="rId14"/>
    <p:sldLayoutId id="2147483861" r:id="rId15"/>
    <p:sldLayoutId id="2147483862" r:id="rId16"/>
    <p:sldLayoutId id="214748386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7C2E42-4F21-4EF5-A46F-ECE181DFA2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9138" y="323230"/>
            <a:ext cx="9478617" cy="1645920"/>
          </a:xfrm>
        </p:spPr>
        <p:txBody>
          <a:bodyPr>
            <a:normAutofit/>
          </a:bodyPr>
          <a:lstStyle/>
          <a:p>
            <a:r>
              <a:rPr lang="uk-UA" sz="4800" dirty="0"/>
              <a:t>Цікаві факти про Лесю Українку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004F75-9702-42A7-B09B-42C85C237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9084" y="2867645"/>
            <a:ext cx="5810250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1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34A349-3D2B-41A5-A6EB-C86267C8C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Справжнє  ім’я : Лариса Петрівна Косач-Квітка 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FA831D1-149B-479C-BA32-7F6626EA4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774" y="1580050"/>
            <a:ext cx="8600661" cy="4767741"/>
          </a:xfrm>
        </p:spPr>
        <p:txBody>
          <a:bodyPr>
            <a:noAutofit/>
          </a:bodyPr>
          <a:lstStyle/>
          <a:p>
            <a:r>
              <a:rPr lang="uk-UA" sz="2800" dirty="0"/>
              <a:t>Ранній розвиток : Вона навчилася читати у 4 роки . У 5 років почала писати драматичні твори . У 9 років написала свій перший вірш «Надія».</a:t>
            </a:r>
          </a:p>
          <a:p>
            <a:r>
              <a:rPr lang="uk-UA" sz="2800" dirty="0"/>
              <a:t>Освіта: Леся Українка здобувала освіту вдома під керівництвом матері, Олени Пчілки.</a:t>
            </a:r>
          </a:p>
          <a:p>
            <a:r>
              <a:rPr lang="uk-UA" sz="2800" dirty="0"/>
              <a:t>Знання мов: Вона знала багато іноземних мов, зокрема латину, грецьку, німецьку, французьку, італійську, англійську, польську, болгарську, грузинську, іспанську та шведську.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ADC37C-93BC-46AE-BC9D-0A1A19B18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0504" y="1778832"/>
            <a:ext cx="2637183" cy="386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85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34A349-3D2B-41A5-A6EB-C86267C8C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304800"/>
            <a:ext cx="10353762" cy="97045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Літературний псевдонім: Псевдонім «Українка» вона запозичила у дядька Михайла Драгоманова</a:t>
            </a:r>
            <a:r>
              <a:rPr lang="ru-RU" sz="2800" dirty="0"/>
              <a:t>.</a:t>
            </a:r>
            <a:endParaRPr lang="uk-UA" sz="28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FA831D1-149B-479C-BA32-7F6626EA4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32449"/>
            <a:ext cx="7445505" cy="4726881"/>
          </a:xfrm>
        </p:spPr>
        <p:txBody>
          <a:bodyPr>
            <a:normAutofit lnSpcReduction="10000"/>
          </a:bodyPr>
          <a:lstStyle/>
          <a:p>
            <a:r>
              <a:rPr lang="uk-UA" sz="2800" dirty="0"/>
              <a:t>Перші публікації: У 13 років були надруковані її вірші «Конвалія» і «Сафо» .</a:t>
            </a:r>
          </a:p>
          <a:p>
            <a:r>
              <a:rPr lang="uk-UA" sz="2800" dirty="0"/>
              <a:t>Кохання: Одним з найважливіших кохань  у її житті був Сергій Мержинський, якому вона присвятила поему «Одержима».</a:t>
            </a:r>
          </a:p>
          <a:p>
            <a:r>
              <a:rPr lang="uk-UA" sz="2800" dirty="0"/>
              <a:t>Сім'я: Чоловіком Лесі Українки був фольклорист Климент Квітка.</a:t>
            </a:r>
          </a:p>
          <a:p>
            <a:r>
              <a:rPr lang="uk-UA" sz="2800" dirty="0"/>
              <a:t>Творчість: Вона писала не тільки вірші, а й драматичні твори, прозу та перекладала.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84FD45-4DED-441D-9467-BA5C3F476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418" y="1213618"/>
            <a:ext cx="2090738" cy="28032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C0F6B5-1E62-4A50-AB11-D67C6D449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7230" y="3741254"/>
            <a:ext cx="4077114" cy="271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3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FA831D1-149B-479C-BA32-7F6626EA4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1537" y="1385604"/>
            <a:ext cx="4717774" cy="5155096"/>
          </a:xfrm>
        </p:spPr>
        <p:txBody>
          <a:bodyPr>
            <a:noAutofit/>
          </a:bodyPr>
          <a:lstStyle/>
          <a:p>
            <a:r>
              <a:rPr lang="uk-UA" sz="2400" dirty="0"/>
              <a:t> У дитинстві Леся була дуже близька зі своїм старшим братом Михайлом. </a:t>
            </a:r>
          </a:p>
          <a:p>
            <a:r>
              <a:rPr lang="uk-UA" sz="2400" dirty="0"/>
              <a:t>Вони мали спільне ім'я, яким їх називали в родині –              « Мишолосіє ».</a:t>
            </a:r>
          </a:p>
          <a:p>
            <a:r>
              <a:rPr lang="uk-UA" sz="2400" dirty="0"/>
              <a:t>У 10 років їй діагностували туберкульоз кісток. Ця хвороба супроводжувала її все життя.Незважаючи на хворобу, Леся була дуже активною та життєрадісною.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96CD079-C798-48E3-A316-24291A054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02" y="1272209"/>
            <a:ext cx="2978505" cy="446775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11E753-FA7C-497E-A5EC-656A4D756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6327" y="1272209"/>
            <a:ext cx="2939083" cy="425064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262B11-6078-49E2-92BB-35B72A35BC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670" y="1398856"/>
            <a:ext cx="7620660" cy="40602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7083A1-8300-4F47-896D-D6E271F50700}"/>
              </a:ext>
            </a:extLst>
          </p:cNvPr>
          <p:cNvSpPr txBox="1"/>
          <p:nvPr/>
        </p:nvSpPr>
        <p:spPr>
          <a:xfrm>
            <a:off x="3803704" y="212998"/>
            <a:ext cx="61026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/>
              <a:t>Дитинство та хвороба : </a:t>
            </a:r>
          </a:p>
        </p:txBody>
      </p:sp>
    </p:spTree>
    <p:extLst>
      <p:ext uri="{BB962C8B-B14F-4D97-AF65-F5344CB8AC3E}">
        <p14:creationId xmlns:p14="http://schemas.microsoft.com/office/powerpoint/2010/main" val="406580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1906F-F005-4B0F-AC30-930B5E3DA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Творчість та громадська діяльність 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101558E-F7AF-4060-9CF9-8616C60D9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80051"/>
            <a:ext cx="5619527" cy="4820750"/>
          </a:xfrm>
        </p:spPr>
        <p:txBody>
          <a:bodyPr>
            <a:normAutofit fontScale="92500"/>
          </a:bodyPr>
          <a:lstStyle/>
          <a:p>
            <a:pPr marL="36900" indent="0">
              <a:buNone/>
            </a:pPr>
            <a:endParaRPr lang="uk-UA" dirty="0"/>
          </a:p>
          <a:p>
            <a:r>
              <a:rPr lang="uk-UA" sz="2400" dirty="0"/>
              <a:t>Леся Українка була співзасновницею літературного гуртка «Плеяда».</a:t>
            </a:r>
          </a:p>
          <a:p>
            <a:r>
              <a:rPr lang="uk-UA" sz="2400" dirty="0"/>
              <a:t>Вона також брала активну участь у громадському житті, відстоюючи права української мови та культури.</a:t>
            </a:r>
          </a:p>
          <a:p>
            <a:r>
              <a:rPr lang="uk-UA" sz="2400" dirty="0"/>
              <a:t>Її твори були заборонені цензурою, тому багато з них були опубліковані за кордоном.</a:t>
            </a:r>
          </a:p>
          <a:p>
            <a:r>
              <a:rPr lang="uk-UA" sz="2400" dirty="0"/>
              <a:t>Вона написала перший підручник з історії для дітей українською мовою.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F91BAB-5D92-450B-AD41-88A9F7E69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087" y="3324253"/>
            <a:ext cx="2294231" cy="327533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C19F68-63C9-4B45-BB3A-B0B04111AB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9527" y="1794520"/>
            <a:ext cx="3882888" cy="266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79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DB85FC-D6E5-4F6B-95DE-794D0D707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Особисте життя: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641B69-6399-4BE1-BB3F-E36773712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7794" y="1825214"/>
            <a:ext cx="7620605" cy="4058751"/>
          </a:xfrm>
        </p:spPr>
        <p:txBody>
          <a:bodyPr>
            <a:normAutofit/>
          </a:bodyPr>
          <a:lstStyle/>
          <a:p>
            <a:r>
              <a:rPr lang="uk-UA" dirty="0"/>
              <a:t>Леся Українка багато подорожувала, відвідуючи різні країни Європи та Єгипет.</a:t>
            </a:r>
          </a:p>
          <a:p>
            <a:r>
              <a:rPr lang="uk-UA" dirty="0"/>
              <a:t>Вона була дуже незалежною та сильною жінкою, яка не боялася висловлювати свою думку .</a:t>
            </a:r>
          </a:p>
          <a:p>
            <a:r>
              <a:rPr lang="uk-UA" dirty="0"/>
              <a:t>В останні роки життя, колір очей Лесі Українки змінився.</a:t>
            </a:r>
            <a:r>
              <a:rPr lang="ru-RU" dirty="0"/>
              <a:t> Очі Лесі Українки змінили колір з      темно- сірих  на насичено-блакитні. Є припущення , що  це могло бути пов'язано з  її важкою хворобою — туберкульозом, який впливав на весь організм.Так як Леся Українка вживала сильнодіючі знеболюючі препарати, можливо це також вплинуло на зміну кольору очей.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1184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6DCB99A-0C8B-4387-9694-80F15285A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5923722"/>
          </a:xfrm>
        </p:spPr>
        <p:txBody>
          <a:bodyPr>
            <a:normAutofit/>
          </a:bodyPr>
          <a:lstStyle/>
          <a:p>
            <a:r>
              <a:rPr lang="uk-UA" sz="6000" dirty="0"/>
              <a:t>ДЯКУЮ ЗА УВАГУ</a:t>
            </a:r>
          </a:p>
        </p:txBody>
      </p:sp>
    </p:spTree>
    <p:extLst>
      <p:ext uri="{BB962C8B-B14F-4D97-AF65-F5344CB8AC3E}">
        <p14:creationId xmlns:p14="http://schemas.microsoft.com/office/powerpoint/2010/main" val="275036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ь">
  <a:themeElements>
    <a:clrScheme name="Сланець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Сланець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анець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TM04033929[[fn=Сланець]]</Template>
  <TotalTime>85</TotalTime>
  <Words>366</Words>
  <Application>Microsoft Office PowerPoint</Application>
  <PresentationFormat>Широкоэкранный</PresentationFormat>
  <Paragraphs>25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Calisto MT</vt:lpstr>
      <vt:lpstr>Trebuchet MS</vt:lpstr>
      <vt:lpstr>Wingdings 2</vt:lpstr>
      <vt:lpstr>Сланець</vt:lpstr>
      <vt:lpstr>Цікаві факти про Лесю Українку</vt:lpstr>
      <vt:lpstr>Справжнє  ім’я : Лариса Петрівна Косач-Квітка </vt:lpstr>
      <vt:lpstr>Літературний псевдонім: Псевдонім «Українка» вона запозичила у дядька Михайла Драгоманова.</vt:lpstr>
      <vt:lpstr>Презентация PowerPoint</vt:lpstr>
      <vt:lpstr>Творчість та громадська діяльність </vt:lpstr>
      <vt:lpstr>Особисте життя:</vt:lpstr>
      <vt:lpstr>ДЯКУЮ ЗА УВАГУ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Цікаві факти про Лесю Українку</dc:title>
  <dc:creator>USER</dc:creator>
  <cp:lastModifiedBy>School</cp:lastModifiedBy>
  <cp:revision>8</cp:revision>
  <dcterms:created xsi:type="dcterms:W3CDTF">2025-03-13T17:08:27Z</dcterms:created>
  <dcterms:modified xsi:type="dcterms:W3CDTF">2025-03-14T06:17:31Z</dcterms:modified>
</cp:coreProperties>
</file>