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‹№›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0113" y="404665"/>
            <a:ext cx="8229600" cy="1368151"/>
          </a:xfrm>
        </p:spPr>
        <p:txBody>
          <a:bodyPr>
            <a:normAutofit/>
          </a:bodyPr>
          <a:lstStyle/>
          <a:p>
            <a:r>
              <a:rPr lang="ru-RU" i="1" dirty="0" err="1" smtClean="0">
                <a:latin typeface="Arial Black" pitchFamily="34" charset="0"/>
              </a:rPr>
              <a:t>Цитатний</a:t>
            </a:r>
            <a:r>
              <a:rPr lang="ru-RU" i="1" dirty="0" smtClean="0">
                <a:latin typeface="Arial Black" pitchFamily="34" charset="0"/>
              </a:rPr>
              <a:t> </a:t>
            </a:r>
            <a:r>
              <a:rPr lang="ru-RU" i="1" dirty="0" smtClean="0">
                <a:latin typeface="Arial Black" pitchFamily="34" charset="0"/>
              </a:rPr>
              <a:t>тренажер</a:t>
            </a:r>
            <a:endParaRPr lang="ru-RU" i="1" dirty="0">
              <a:latin typeface="Arial Black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844824"/>
            <a:ext cx="5256584" cy="3816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0557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242594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BatangChe" pitchFamily="49" charset="-127"/>
                <a:ea typeface="BatangChe" pitchFamily="49" charset="-127"/>
              </a:rPr>
              <a:t>«</a:t>
            </a:r>
            <a:r>
              <a:rPr lang="ru-RU" sz="3200" dirty="0" err="1" smtClean="0">
                <a:latin typeface="BatangChe" pitchFamily="49" charset="-127"/>
                <a:ea typeface="BatangChe" pitchFamily="49" charset="-127"/>
              </a:rPr>
              <a:t>Аді</a:t>
            </a:r>
            <a:r>
              <a:rPr lang="ru-RU" sz="3200" dirty="0">
                <a:latin typeface="BatangChe" pitchFamily="49" charset="-127"/>
                <a:ea typeface="BatangChe" pitchFamily="49" charset="-127"/>
              </a:rPr>
              <a:t>, стою перед вами і говорю з вами, а тот</a:t>
            </a:r>
            <a:br>
              <a:rPr lang="ru-RU" sz="3200" dirty="0">
                <a:latin typeface="BatangChe" pitchFamily="49" charset="-127"/>
                <a:ea typeface="BatangChe" pitchFamily="49" charset="-127"/>
              </a:rPr>
            </a:br>
            <a:r>
              <a:rPr lang="ru-RU" sz="3200" dirty="0" smtClean="0">
                <a:latin typeface="BatangChe" pitchFamily="49" charset="-127"/>
                <a:ea typeface="BatangChe" pitchFamily="49" charset="-127"/>
              </a:rPr>
              <a:t>горб </a:t>
            </a:r>
            <a:r>
              <a:rPr lang="ru-RU" sz="3200" dirty="0">
                <a:latin typeface="BatangChe" pitchFamily="49" charset="-127"/>
                <a:ea typeface="BatangChe" pitchFamily="49" charset="-127"/>
              </a:rPr>
              <a:t>не </a:t>
            </a:r>
            <a:r>
              <a:rPr lang="ru-RU" sz="3200" dirty="0" err="1">
                <a:latin typeface="BatangChe" pitchFamily="49" charset="-127"/>
                <a:ea typeface="BatangChe" pitchFamily="49" charset="-127"/>
              </a:rPr>
              <a:t>віходить</a:t>
            </a:r>
            <a:r>
              <a:rPr lang="ru-RU" sz="3200" dirty="0">
                <a:latin typeface="BatangChe" pitchFamily="49" charset="-127"/>
                <a:ea typeface="BatangChe" pitchFamily="49" charset="-127"/>
              </a:rPr>
              <a:t> ми з </a:t>
            </a:r>
            <a:r>
              <a:rPr lang="ru-RU" sz="3200" dirty="0" err="1">
                <a:latin typeface="BatangChe" pitchFamily="49" charset="-127"/>
                <a:ea typeface="BatangChe" pitchFamily="49" charset="-127"/>
              </a:rPr>
              <a:t>голови</a:t>
            </a:r>
            <a:r>
              <a:rPr lang="ru-RU" sz="3200" dirty="0">
                <a:latin typeface="BatangChe" pitchFamily="49" charset="-127"/>
                <a:ea typeface="BatangChe" pitchFamily="49" charset="-127"/>
              </a:rPr>
              <a:t>. Таки </a:t>
            </a:r>
            <a:r>
              <a:rPr lang="ru-RU" sz="3200" dirty="0" err="1">
                <a:latin typeface="BatangChe" pitchFamily="49" charset="-127"/>
                <a:ea typeface="BatangChe" pitchFamily="49" charset="-127"/>
              </a:rPr>
              <a:t>го</a:t>
            </a:r>
            <a:r>
              <a:rPr lang="ru-RU" sz="32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3200" dirty="0" err="1">
                <a:latin typeface="BatangChe" pitchFamily="49" charset="-127"/>
                <a:ea typeface="BatangChe" pitchFamily="49" charset="-127"/>
              </a:rPr>
              <a:t>виджу</a:t>
            </a:r>
            <a:r>
              <a:rPr lang="ru-RU" sz="3200" dirty="0">
                <a:latin typeface="BatangChe" pitchFamily="49" charset="-127"/>
                <a:ea typeface="BatangChe" pitchFamily="49" charset="-127"/>
              </a:rPr>
              <a:t> та й </a:t>
            </a:r>
            <a:r>
              <a:rPr lang="ru-RU" sz="3200" dirty="0" err="1">
                <a:latin typeface="BatangChe" pitchFamily="49" charset="-127"/>
                <a:ea typeface="BatangChe" pitchFamily="49" charset="-127"/>
              </a:rPr>
              <a:t>виджу</a:t>
            </a:r>
            <a:r>
              <a:rPr lang="ru-RU" sz="3200" dirty="0">
                <a:latin typeface="BatangChe" pitchFamily="49" charset="-127"/>
                <a:ea typeface="BatangChe" pitchFamily="49" charset="-127"/>
              </a:rPr>
              <a:t>, та й </a:t>
            </a:r>
            <a:r>
              <a:rPr lang="ru-RU" sz="3200" dirty="0" err="1">
                <a:latin typeface="BatangChe" pitchFamily="49" charset="-127"/>
                <a:ea typeface="BatangChe" pitchFamily="49" charset="-127"/>
              </a:rPr>
              <a:t>умирати</a:t>
            </a:r>
            <a:r>
              <a:rPr lang="ru-RU" sz="3200" dirty="0">
                <a:latin typeface="BatangChe" pitchFamily="49" charset="-127"/>
                <a:ea typeface="BatangChe" pitchFamily="49" charset="-127"/>
              </a:rPr>
              <a:t> буду та й буду </a:t>
            </a:r>
            <a:r>
              <a:rPr lang="ru-RU" sz="3200" dirty="0" err="1">
                <a:latin typeface="BatangChe" pitchFamily="49" charset="-127"/>
                <a:ea typeface="BatangChe" pitchFamily="49" charset="-127"/>
              </a:rPr>
              <a:t>го</a:t>
            </a:r>
            <a:r>
              <a:rPr lang="ru-RU" sz="3200" dirty="0">
                <a:latin typeface="BatangChe" pitchFamily="49" charset="-127"/>
                <a:ea typeface="BatangChe" pitchFamily="49" charset="-127"/>
              </a:rPr>
              <a:t/>
            </a:r>
            <a:br>
              <a:rPr lang="ru-RU" sz="3200" dirty="0">
                <a:latin typeface="BatangChe" pitchFamily="49" charset="-127"/>
                <a:ea typeface="BatangChe" pitchFamily="49" charset="-127"/>
              </a:rPr>
            </a:br>
            <a:r>
              <a:rPr lang="ru-RU" sz="3200" dirty="0" err="1" smtClean="0">
                <a:latin typeface="BatangChe" pitchFamily="49" charset="-127"/>
                <a:ea typeface="BatangChe" pitchFamily="49" charset="-127"/>
              </a:rPr>
              <a:t>видіти</a:t>
            </a:r>
            <a:r>
              <a:rPr lang="ru-RU" sz="3200" dirty="0" smtClean="0">
                <a:latin typeface="BatangChe" pitchFamily="49" charset="-127"/>
                <a:ea typeface="BatangChe" pitchFamily="49" charset="-127"/>
              </a:rPr>
              <a:t>...»</a:t>
            </a:r>
            <a:endParaRPr lang="ru-RU" sz="3200" dirty="0">
              <a:latin typeface="BatangChe" pitchFamily="49" charset="-127"/>
              <a:ea typeface="BatangChe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46266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5192" y="11266"/>
            <a:ext cx="8229600" cy="2074242"/>
          </a:xfrm>
        </p:spPr>
        <p:txBody>
          <a:bodyPr>
            <a:normAutofit/>
          </a:bodyPr>
          <a:lstStyle/>
          <a:p>
            <a:r>
              <a:rPr lang="ru-RU" b="1" i="1" dirty="0"/>
              <a:t>Василь </a:t>
            </a:r>
            <a:r>
              <a:rPr lang="ru-RU" b="1" i="1" dirty="0" err="1"/>
              <a:t>Стефаник</a:t>
            </a:r>
            <a:r>
              <a:rPr lang="ru-RU" b="1" i="1" dirty="0"/>
              <a:t> 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 smtClean="0"/>
              <a:t>“</a:t>
            </a:r>
            <a:r>
              <a:rPr lang="ru-RU" b="1" i="1" dirty="0" err="1"/>
              <a:t>Камінний</a:t>
            </a:r>
            <a:r>
              <a:rPr lang="ru-RU" b="1" i="1" dirty="0"/>
              <a:t> </a:t>
            </a:r>
            <a:r>
              <a:rPr lang="ru-RU" b="1" i="1" dirty="0" err="1"/>
              <a:t>хрест</a:t>
            </a:r>
            <a:r>
              <a:rPr lang="ru-RU" b="1" i="1" dirty="0"/>
              <a:t>”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988840"/>
            <a:ext cx="5328592" cy="4100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1596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06690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BatangChe" pitchFamily="49" charset="-127"/>
                <a:ea typeface="BatangChe" pitchFamily="49" charset="-127"/>
              </a:rPr>
              <a:t>« </a:t>
            </a:r>
            <a:r>
              <a:rPr lang="ru-RU" sz="2400" dirty="0" err="1" smtClean="0">
                <a:latin typeface="BatangChe" pitchFamily="49" charset="-127"/>
                <a:ea typeface="BatangChe" pitchFamily="49" charset="-127"/>
              </a:rPr>
              <a:t>Мій</a:t>
            </a:r>
            <a:r>
              <a:rPr lang="ru-RU" sz="2400" dirty="0" smtClean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фах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вибагливий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, і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жадає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 зараз для себе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нестісненої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волі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. А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що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 я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привикла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віддавати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музиці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самі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необмежене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свобідні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почування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, то тут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мішав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би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 мою душу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вічний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неспокій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 і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підозріння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,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що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розстроюю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іншим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нерви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 і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впливаю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 погано на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моє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окруження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, а того я не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хотіла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би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!.. Я потребую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спокою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,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що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випливає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 з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замилування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 до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музики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 і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гармонії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 в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відносинах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,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передусім</a:t>
            </a:r>
            <a:r>
              <a:rPr lang="ru-RU" sz="2400" dirty="0">
                <a:latin typeface="BatangChe" pitchFamily="49" charset="-127"/>
                <a:ea typeface="BatangChe" pitchFamily="49" charset="-127"/>
              </a:rPr>
              <a:t> — </a:t>
            </a:r>
            <a:r>
              <a:rPr lang="ru-RU" sz="2400" dirty="0" err="1">
                <a:latin typeface="BatangChe" pitchFamily="49" charset="-127"/>
                <a:ea typeface="BatangChe" pitchFamily="49" charset="-127"/>
              </a:rPr>
              <a:t>гармонії</a:t>
            </a:r>
            <a:r>
              <a:rPr lang="ru-RU" sz="2400" dirty="0" smtClean="0">
                <a:latin typeface="BatangChe" pitchFamily="49" charset="-127"/>
                <a:ea typeface="BatangChe" pitchFamily="49" charset="-127"/>
              </a:rPr>
              <a:t>!»</a:t>
            </a:r>
            <a:endParaRPr lang="ru-RU" sz="2400" dirty="0">
              <a:latin typeface="BatangChe" pitchFamily="49" charset="-127"/>
              <a:ea typeface="BatangChe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91232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642194"/>
          </a:xfrm>
        </p:spPr>
        <p:txBody>
          <a:bodyPr>
            <a:noAutofit/>
          </a:bodyPr>
          <a:lstStyle/>
          <a:p>
            <a:r>
              <a:rPr lang="ru-RU" b="1" i="1" dirty="0"/>
              <a:t>Ольга </a:t>
            </a:r>
            <a:r>
              <a:rPr lang="ru-RU" b="1" i="1" dirty="0" err="1"/>
              <a:t>Кобилянська</a:t>
            </a:r>
            <a:r>
              <a:rPr lang="ru-RU" b="1" i="1" dirty="0"/>
              <a:t> 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 smtClean="0"/>
              <a:t>“</a:t>
            </a:r>
            <a:r>
              <a:rPr lang="en-US" b="1" i="1" dirty="0" err="1"/>
              <a:t>Valse</a:t>
            </a:r>
            <a:r>
              <a:rPr lang="en-US" b="1" i="1" dirty="0"/>
              <a:t> </a:t>
            </a:r>
            <a:r>
              <a:rPr lang="en-US" b="1" i="1" dirty="0" err="1"/>
              <a:t>melancolique</a:t>
            </a:r>
            <a:r>
              <a:rPr lang="en-US" b="1" i="1" dirty="0"/>
              <a:t>”</a:t>
            </a:r>
            <a:br>
              <a:rPr lang="en-US" b="1" i="1" dirty="0"/>
            </a:b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772816"/>
            <a:ext cx="6264696" cy="4590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0690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34682"/>
          </a:xfrm>
        </p:spPr>
        <p:txBody>
          <a:bodyPr>
            <a:normAutofit/>
          </a:bodyPr>
          <a:lstStyle/>
          <a:p>
            <a:r>
              <a:rPr lang="ru-RU" dirty="0">
                <a:latin typeface="BatangChe" pitchFamily="49" charset="-127"/>
                <a:ea typeface="BatangChe" pitchFamily="49" charset="-127"/>
              </a:rPr>
              <a:t>«Моя </a:t>
            </a:r>
            <a:r>
              <a:rPr lang="ru-RU" dirty="0" err="1">
                <a:latin typeface="BatangChe" pitchFamily="49" charset="-127"/>
                <a:ea typeface="BatangChe" pitchFamily="49" charset="-127"/>
              </a:rPr>
              <a:t>любов</a:t>
            </a:r>
            <a:r>
              <a:rPr lang="ru-RU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dirty="0" err="1">
                <a:latin typeface="BatangChe" pitchFamily="49" charset="-127"/>
                <a:ea typeface="BatangChe" pitchFamily="49" charset="-127"/>
              </a:rPr>
              <a:t>чолом</a:t>
            </a:r>
            <a:r>
              <a:rPr lang="ru-RU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dirty="0" err="1">
                <a:latin typeface="BatangChe" pitchFamily="49" charset="-127"/>
                <a:ea typeface="BatangChe" pitchFamily="49" charset="-127"/>
              </a:rPr>
              <a:t>сягала</a:t>
            </a:r>
            <a:r>
              <a:rPr lang="ru-RU" dirty="0">
                <a:latin typeface="BatangChe" pitchFamily="49" charset="-127"/>
                <a:ea typeface="BatangChe" pitchFamily="49" charset="-127"/>
              </a:rPr>
              <a:t> неба, а </a:t>
            </a:r>
            <a:r>
              <a:rPr lang="ru-RU" dirty="0" err="1">
                <a:latin typeface="BatangChe" pitchFamily="49" charset="-127"/>
                <a:ea typeface="BatangChe" pitchFamily="49" charset="-127"/>
              </a:rPr>
              <a:t>Гриць</a:t>
            </a:r>
            <a:r>
              <a:rPr lang="ru-RU" dirty="0">
                <a:latin typeface="BatangChe" pitchFamily="49" charset="-127"/>
                <a:ea typeface="BatangChe" pitchFamily="49" charset="-127"/>
              </a:rPr>
              <a:t> ходив ногами по </a:t>
            </a:r>
            <a:r>
              <a:rPr lang="ru-RU" dirty="0" err="1">
                <a:latin typeface="BatangChe" pitchFamily="49" charset="-127"/>
                <a:ea typeface="BatangChe" pitchFamily="49" charset="-127"/>
              </a:rPr>
              <a:t>землі</a:t>
            </a:r>
            <a:r>
              <a:rPr lang="ru-RU" dirty="0">
                <a:latin typeface="BatangChe" pitchFamily="49" charset="-127"/>
                <a:ea typeface="BatangChe" pitchFamily="49" charset="-127"/>
              </a:rPr>
              <a:t>.»</a:t>
            </a:r>
            <a:br>
              <a:rPr lang="ru-RU" dirty="0">
                <a:latin typeface="BatangChe" pitchFamily="49" charset="-127"/>
                <a:ea typeface="BatangChe" pitchFamily="49" charset="-127"/>
              </a:rPr>
            </a:br>
            <a:r>
              <a:rPr lang="ru-RU" dirty="0">
                <a:latin typeface="BatangChe" pitchFamily="49" charset="-127"/>
                <a:ea typeface="BatangChe" pitchFamily="49" charset="-127"/>
              </a:rPr>
              <a:t>та</a:t>
            </a:r>
            <a:br>
              <a:rPr lang="ru-RU" dirty="0">
                <a:latin typeface="BatangChe" pitchFamily="49" charset="-127"/>
                <a:ea typeface="BatangChe" pitchFamily="49" charset="-127"/>
              </a:rPr>
            </a:br>
            <a:r>
              <a:rPr lang="ru-RU" dirty="0">
                <a:latin typeface="BatangChe" pitchFamily="49" charset="-127"/>
                <a:ea typeface="BatangChe" pitchFamily="49" charset="-127"/>
              </a:rPr>
              <a:t>«</a:t>
            </a:r>
            <a:r>
              <a:rPr lang="ru-RU" dirty="0" err="1">
                <a:latin typeface="BatangChe" pitchFamily="49" charset="-127"/>
                <a:ea typeface="BatangChe" pitchFamily="49" charset="-127"/>
              </a:rPr>
              <a:t>Це</a:t>
            </a:r>
            <a:r>
              <a:rPr lang="ru-RU" dirty="0">
                <a:latin typeface="BatangChe" pitchFamily="49" charset="-127"/>
                <a:ea typeface="BatangChe" pitchFamily="49" charset="-127"/>
              </a:rPr>
              <a:t> – голос наш, </a:t>
            </a:r>
            <a:r>
              <a:rPr lang="ru-RU" dirty="0" err="1">
                <a:latin typeface="BatangChe" pitchFamily="49" charset="-127"/>
                <a:ea typeface="BatangChe" pitchFamily="49" charset="-127"/>
              </a:rPr>
              <a:t>це</a:t>
            </a:r>
            <a:r>
              <a:rPr lang="ru-RU" dirty="0">
                <a:latin typeface="BatangChe" pitchFamily="49" charset="-127"/>
                <a:ea typeface="BatangChe" pitchFamily="49" charset="-127"/>
              </a:rPr>
              <a:t> – </a:t>
            </a:r>
            <a:r>
              <a:rPr lang="ru-RU" dirty="0" err="1">
                <a:latin typeface="BatangChe" pitchFamily="49" charset="-127"/>
                <a:ea typeface="BatangChe" pitchFamily="49" charset="-127"/>
              </a:rPr>
              <a:t>пісня</a:t>
            </a:r>
            <a:r>
              <a:rPr lang="ru-RU" dirty="0">
                <a:latin typeface="BatangChe" pitchFamily="49" charset="-127"/>
                <a:ea typeface="BatangChe" pitchFamily="49" charset="-127"/>
              </a:rPr>
              <a:t>, </a:t>
            </a:r>
            <a:r>
              <a:rPr lang="ru-RU" dirty="0" err="1">
                <a:latin typeface="BatangChe" pitchFamily="49" charset="-127"/>
                <a:ea typeface="BatangChe" pitchFamily="49" charset="-127"/>
              </a:rPr>
              <a:t>це</a:t>
            </a:r>
            <a:r>
              <a:rPr lang="ru-RU" dirty="0">
                <a:latin typeface="BatangChe" pitchFamily="49" charset="-127"/>
                <a:ea typeface="BatangChe" pitchFamily="49" charset="-127"/>
              </a:rPr>
              <a:t> – душа»</a:t>
            </a:r>
          </a:p>
        </p:txBody>
      </p:sp>
    </p:spTree>
    <p:extLst>
      <p:ext uri="{BB962C8B-B14F-4D97-AF65-F5344CB8AC3E}">
        <p14:creationId xmlns:p14="http://schemas.microsoft.com/office/powerpoint/2010/main" val="3610414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/>
          </a:bodyPr>
          <a:lstStyle/>
          <a:p>
            <a:r>
              <a:rPr lang="ru-RU" b="1" i="1" dirty="0" err="1"/>
              <a:t>Ліна</a:t>
            </a:r>
            <a:r>
              <a:rPr lang="ru-RU" b="1" i="1" dirty="0"/>
              <a:t> Костенко 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 smtClean="0"/>
              <a:t>«</a:t>
            </a:r>
            <a:r>
              <a:rPr lang="ru-RU" b="1" i="1" dirty="0"/>
              <a:t>Маруся </a:t>
            </a:r>
            <a:r>
              <a:rPr lang="ru-RU" b="1" i="1" dirty="0" err="1"/>
              <a:t>Чурай</a:t>
            </a:r>
            <a:r>
              <a:rPr lang="ru-RU" b="1" i="1" dirty="0"/>
              <a:t>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916832"/>
            <a:ext cx="3493542" cy="4723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4177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62674"/>
          </a:xfrm>
        </p:spPr>
        <p:txBody>
          <a:bodyPr>
            <a:noAutofit/>
          </a:bodyPr>
          <a:lstStyle/>
          <a:p>
            <a:r>
              <a:rPr lang="ru-RU" sz="4000" dirty="0" smtClean="0">
                <a:latin typeface="BatangChe" pitchFamily="49" charset="-127"/>
                <a:ea typeface="BatangChe" pitchFamily="49" charset="-127"/>
              </a:rPr>
              <a:t>«Ну як-таки, </a:t>
            </a:r>
            <a:r>
              <a:rPr lang="ru-RU" sz="4000" dirty="0" err="1" smtClean="0">
                <a:latin typeface="BatangChe" pitchFamily="49" charset="-127"/>
                <a:ea typeface="BatangChe" pitchFamily="49" charset="-127"/>
              </a:rPr>
              <a:t>щоб</a:t>
            </a:r>
            <a:r>
              <a:rPr lang="ru-RU" sz="4000" dirty="0" smtClean="0">
                <a:latin typeface="BatangChe" pitchFamily="49" charset="-127"/>
                <a:ea typeface="BatangChe" pitchFamily="49" charset="-127"/>
              </a:rPr>
              <a:t> воля – та пропала? Се так колись і </a:t>
            </a:r>
            <a:r>
              <a:rPr lang="ru-RU" sz="4000" dirty="0" err="1" smtClean="0">
                <a:latin typeface="BatangChe" pitchFamily="49" charset="-127"/>
                <a:ea typeface="BatangChe" pitchFamily="49" charset="-127"/>
              </a:rPr>
              <a:t>вітер</a:t>
            </a:r>
            <a:r>
              <a:rPr lang="ru-RU" sz="4000" dirty="0" smtClean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4000" dirty="0" err="1" smtClean="0">
                <a:latin typeface="BatangChe" pitchFamily="49" charset="-127"/>
                <a:ea typeface="BatangChe" pitchFamily="49" charset="-127"/>
              </a:rPr>
              <a:t>пропаде</a:t>
            </a:r>
            <a:r>
              <a:rPr lang="ru-RU" sz="4000" dirty="0" smtClean="0">
                <a:latin typeface="BatangChe" pitchFamily="49" charset="-127"/>
                <a:ea typeface="BatangChe" pitchFamily="49" charset="-127"/>
              </a:rPr>
              <a:t>!»</a:t>
            </a:r>
            <a:endParaRPr lang="ru-RU" sz="4000" dirty="0">
              <a:latin typeface="BatangChe" pitchFamily="49" charset="-127"/>
              <a:ea typeface="BatangChe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76629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570186"/>
          </a:xfrm>
        </p:spPr>
        <p:txBody>
          <a:bodyPr>
            <a:noAutofit/>
          </a:bodyPr>
          <a:lstStyle/>
          <a:p>
            <a:r>
              <a:rPr lang="ru-RU" b="1" i="1" dirty="0"/>
              <a:t>Леся </a:t>
            </a:r>
            <a:r>
              <a:rPr lang="ru-RU" b="1" i="1" dirty="0" err="1"/>
              <a:t>Українка</a:t>
            </a:r>
            <a:r>
              <a:rPr lang="ru-RU" b="1" i="1" dirty="0"/>
              <a:t> 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 smtClean="0"/>
              <a:t>«</a:t>
            </a:r>
            <a:r>
              <a:rPr lang="ru-RU" b="1" i="1" dirty="0" err="1"/>
              <a:t>Лісова</a:t>
            </a:r>
            <a:r>
              <a:rPr lang="ru-RU" b="1" i="1" dirty="0"/>
              <a:t> </a:t>
            </a:r>
            <a:r>
              <a:rPr lang="ru-RU" b="1" i="1" dirty="0" err="1"/>
              <a:t>пісня</a:t>
            </a:r>
            <a:r>
              <a:rPr lang="ru-RU" b="1" i="1" dirty="0"/>
              <a:t>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132856"/>
            <a:ext cx="6541888" cy="4062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402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06690"/>
          </a:xfrm>
        </p:spPr>
        <p:txBody>
          <a:bodyPr>
            <a:normAutofit/>
          </a:bodyPr>
          <a:lstStyle/>
          <a:p>
            <a:r>
              <a:rPr lang="ru-RU" sz="4000" dirty="0">
                <a:latin typeface="BatangChe" pitchFamily="49" charset="-127"/>
                <a:ea typeface="BatangChe" pitchFamily="49" charset="-127"/>
              </a:rPr>
              <a:t>«Ви </a:t>
            </a:r>
            <a:r>
              <a:rPr lang="ru-RU" sz="4000" dirty="0" err="1">
                <a:latin typeface="BatangChe" pitchFamily="49" charset="-127"/>
                <a:ea typeface="BatangChe" pitchFamily="49" charset="-127"/>
              </a:rPr>
              <a:t>знаєте</a:t>
            </a:r>
            <a:r>
              <a:rPr lang="ru-RU" sz="4000" dirty="0">
                <a:latin typeface="BatangChe" pitchFamily="49" charset="-127"/>
                <a:ea typeface="BatangChe" pitchFamily="49" charset="-127"/>
              </a:rPr>
              <a:t>, </a:t>
            </a:r>
            <a:r>
              <a:rPr lang="ru-RU" sz="4000" dirty="0" err="1">
                <a:latin typeface="BatangChe" pitchFamily="49" charset="-127"/>
                <a:ea typeface="BatangChe" pitchFamily="49" charset="-127"/>
              </a:rPr>
              <a:t>що</a:t>
            </a:r>
            <a:r>
              <a:rPr lang="ru-RU" sz="40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4000" dirty="0" err="1">
                <a:latin typeface="BatangChe" pitchFamily="49" charset="-127"/>
                <a:ea typeface="BatangChe" pitchFamily="49" charset="-127"/>
              </a:rPr>
              <a:t>хто</a:t>
            </a:r>
            <a:r>
              <a:rPr lang="ru-RU" sz="40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4000" dirty="0" err="1">
                <a:latin typeface="BatangChe" pitchFamily="49" charset="-127"/>
                <a:ea typeface="BatangChe" pitchFamily="49" charset="-127"/>
              </a:rPr>
              <a:t>сьогодні</a:t>
            </a:r>
            <a:r>
              <a:rPr lang="ru-RU" sz="40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4000" dirty="0" err="1">
                <a:latin typeface="BatangChe" pitchFamily="49" charset="-127"/>
                <a:ea typeface="BatangChe" pitchFamily="49" charset="-127"/>
              </a:rPr>
              <a:t>спостить</a:t>
            </a:r>
            <a:r>
              <a:rPr lang="ru-RU" sz="40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4000" dirty="0" err="1">
                <a:latin typeface="BatangChe" pitchFamily="49" charset="-127"/>
                <a:ea typeface="BatangChe" pitchFamily="49" charset="-127"/>
              </a:rPr>
              <a:t>цілий</a:t>
            </a:r>
            <a:r>
              <a:rPr lang="ru-RU" sz="4000" dirty="0">
                <a:latin typeface="BatangChe" pitchFamily="49" charset="-127"/>
                <a:ea typeface="BatangChe" pitchFamily="49" charset="-127"/>
              </a:rPr>
              <a:t/>
            </a:r>
            <a:br>
              <a:rPr lang="ru-RU" sz="4000" dirty="0">
                <a:latin typeface="BatangChe" pitchFamily="49" charset="-127"/>
                <a:ea typeface="BatangChe" pitchFamily="49" charset="-127"/>
              </a:rPr>
            </a:br>
            <a:r>
              <a:rPr lang="ru-RU" sz="4000" dirty="0" smtClean="0">
                <a:latin typeface="BatangChe" pitchFamily="49" charset="-127"/>
                <a:ea typeface="BatangChe" pitchFamily="49" charset="-127"/>
              </a:rPr>
              <a:t>день</a:t>
            </a:r>
            <a:r>
              <a:rPr lang="ru-RU" sz="4000" dirty="0">
                <a:latin typeface="BatangChe" pitchFamily="49" charset="-127"/>
                <a:ea typeface="BatangChe" pitchFamily="49" charset="-127"/>
              </a:rPr>
              <a:t>, той </a:t>
            </a:r>
            <a:r>
              <a:rPr lang="ru-RU" sz="4000" dirty="0" err="1">
                <a:latin typeface="BatangChe" pitchFamily="49" charset="-127"/>
                <a:ea typeface="BatangChe" pitchFamily="49" charset="-127"/>
              </a:rPr>
              <a:t>ніколи</a:t>
            </a:r>
            <a:r>
              <a:rPr lang="ru-RU" sz="4000" dirty="0">
                <a:latin typeface="BatangChe" pitchFamily="49" charset="-127"/>
                <a:ea typeface="BatangChe" pitchFamily="49" charset="-127"/>
              </a:rPr>
              <a:t> не </a:t>
            </a:r>
            <a:r>
              <a:rPr lang="ru-RU" sz="4000" dirty="0" err="1">
                <a:latin typeface="BatangChe" pitchFamily="49" charset="-127"/>
                <a:ea typeface="BatangChe" pitchFamily="49" charset="-127"/>
              </a:rPr>
              <a:t>потопатиме</a:t>
            </a:r>
            <a:r>
              <a:rPr lang="ru-RU" sz="4000" dirty="0">
                <a:latin typeface="BatangChe" pitchFamily="49" charset="-127"/>
                <a:ea typeface="BatangChe" pitchFamily="49" charset="-127"/>
              </a:rPr>
              <a:t> в </a:t>
            </a:r>
            <a:r>
              <a:rPr lang="ru-RU" sz="4000" dirty="0" err="1">
                <a:latin typeface="BatangChe" pitchFamily="49" charset="-127"/>
                <a:ea typeface="BatangChe" pitchFamily="49" charset="-127"/>
              </a:rPr>
              <a:t>воді</a:t>
            </a:r>
            <a:r>
              <a:rPr lang="ru-RU" sz="4000" dirty="0">
                <a:latin typeface="BatangChe" pitchFamily="49" charset="-127"/>
                <a:ea typeface="BatangChe" pitchFamily="49" charset="-127"/>
              </a:rPr>
              <a:t> і не </a:t>
            </a:r>
            <a:r>
              <a:rPr lang="ru-RU" sz="4000" dirty="0" err="1">
                <a:latin typeface="BatangChe" pitchFamily="49" charset="-127"/>
                <a:ea typeface="BatangChe" pitchFamily="49" charset="-127"/>
              </a:rPr>
              <a:t>вмре</a:t>
            </a:r>
            <a:r>
              <a:rPr lang="ru-RU" sz="4000" dirty="0">
                <a:latin typeface="BatangChe" pitchFamily="49" charset="-127"/>
                <a:ea typeface="BatangChe" pitchFamily="49" charset="-127"/>
              </a:rPr>
              <a:t> наглою </a:t>
            </a:r>
            <a:r>
              <a:rPr lang="ru-RU" sz="4000" dirty="0" err="1">
                <a:latin typeface="BatangChe" pitchFamily="49" charset="-127"/>
                <a:ea typeface="BatangChe" pitchFamily="49" charset="-127"/>
              </a:rPr>
              <a:t>смертю</a:t>
            </a:r>
            <a:r>
              <a:rPr lang="ru-RU" sz="4000" dirty="0">
                <a:latin typeface="BatangChe" pitchFamily="49" charset="-127"/>
                <a:ea typeface="BatangChe" pitchFamily="49" charset="-127"/>
              </a:rPr>
              <a:t>...»</a:t>
            </a:r>
          </a:p>
        </p:txBody>
      </p:sp>
    </p:spTree>
    <p:extLst>
      <p:ext uri="{BB962C8B-B14F-4D97-AF65-F5344CB8AC3E}">
        <p14:creationId xmlns:p14="http://schemas.microsoft.com/office/powerpoint/2010/main" val="2105775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/>
          </a:bodyPr>
          <a:lstStyle/>
          <a:p>
            <a:r>
              <a:rPr lang="ru-RU" b="1" i="1" dirty="0" err="1"/>
              <a:t>Іван</a:t>
            </a:r>
            <a:r>
              <a:rPr lang="ru-RU" b="1" i="1" dirty="0"/>
              <a:t> </a:t>
            </a:r>
            <a:r>
              <a:rPr lang="ru-RU" b="1" i="1" dirty="0" err="1"/>
              <a:t>Нечуй-Левицький</a:t>
            </a:r>
            <a:r>
              <a:rPr lang="ru-RU" b="1" i="1" dirty="0"/>
              <a:t> 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 smtClean="0"/>
              <a:t>«</a:t>
            </a:r>
            <a:r>
              <a:rPr lang="ru-RU" b="1" i="1" dirty="0" err="1"/>
              <a:t>Кайдашева</a:t>
            </a:r>
            <a:r>
              <a:rPr lang="ru-RU" b="1" i="1" dirty="0"/>
              <a:t> </a:t>
            </a:r>
            <a:r>
              <a:rPr lang="ru-RU" b="1" i="1" dirty="0" err="1"/>
              <a:t>сім’я</a:t>
            </a:r>
            <a:r>
              <a:rPr lang="ru-RU" b="1" i="1" dirty="0"/>
              <a:t>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391" y="2049818"/>
            <a:ext cx="5963879" cy="4420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2891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6178698"/>
          </a:xfrm>
        </p:spPr>
        <p:txBody>
          <a:bodyPr>
            <a:noAutofit/>
          </a:bodyPr>
          <a:lstStyle/>
          <a:p>
            <a:r>
              <a:rPr lang="ru-RU" sz="2000" dirty="0">
                <a:latin typeface="BatangChe" pitchFamily="49" charset="-127"/>
                <a:ea typeface="BatangChe" pitchFamily="49" charset="-127"/>
              </a:rPr>
              <a:t>«</a:t>
            </a:r>
            <a:r>
              <a:rPr lang="ru-RU" sz="2000" dirty="0" err="1">
                <a:latin typeface="BatangChe" pitchFamily="49" charset="-127"/>
                <a:ea typeface="BatangChe" pitchFamily="49" charset="-127"/>
              </a:rPr>
              <a:t>Ішов</a:t>
            </a:r>
            <a:r>
              <a:rPr lang="ru-RU" sz="20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000" dirty="0" err="1">
                <a:latin typeface="BatangChe" pitchFamily="49" charset="-127"/>
                <a:ea typeface="BatangChe" pitchFamily="49" charset="-127"/>
              </a:rPr>
              <a:t>справді</a:t>
            </a:r>
            <a:r>
              <a:rPr lang="ru-RU" sz="2000" dirty="0">
                <a:latin typeface="BatangChe" pitchFamily="49" charset="-127"/>
                <a:ea typeface="BatangChe" pitchFamily="49" charset="-127"/>
              </a:rPr>
              <a:t> парубок. На перший </a:t>
            </a:r>
            <a:r>
              <a:rPr lang="ru-RU" sz="2000" dirty="0" err="1">
                <a:latin typeface="BatangChe" pitchFamily="49" charset="-127"/>
                <a:ea typeface="BatangChe" pitchFamily="49" charset="-127"/>
              </a:rPr>
              <a:t>погляд</a:t>
            </a:r>
            <a:r>
              <a:rPr lang="ru-RU" sz="20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000" dirty="0" err="1">
                <a:latin typeface="BatangChe" pitchFamily="49" charset="-127"/>
                <a:ea typeface="BatangChe" pitchFamily="49" charset="-127"/>
              </a:rPr>
              <a:t>йому</a:t>
            </a:r>
            <a:r>
              <a:rPr lang="ru-RU" sz="2000" dirty="0">
                <a:latin typeface="BatangChe" pitchFamily="49" charset="-127"/>
                <a:ea typeface="BatangChe" pitchFamily="49" charset="-127"/>
              </a:rPr>
              <a:t>, </a:t>
            </a:r>
            <a:r>
              <a:rPr lang="ru-RU" sz="2000" dirty="0" err="1">
                <a:latin typeface="BatangChe" pitchFamily="49" charset="-127"/>
                <a:ea typeface="BatangChe" pitchFamily="49" charset="-127"/>
              </a:rPr>
              <a:t>може</a:t>
            </a:r>
            <a:r>
              <a:rPr lang="ru-RU" sz="2000" dirty="0">
                <a:latin typeface="BatangChe" pitchFamily="49" charset="-127"/>
                <a:ea typeface="BatangChe" pitchFamily="49" charset="-127"/>
              </a:rPr>
              <a:t>, </a:t>
            </a:r>
            <a:r>
              <a:rPr lang="ru-RU" sz="2000" dirty="0" err="1">
                <a:latin typeface="BatangChe" pitchFamily="49" charset="-127"/>
                <a:ea typeface="BatangChe" pitchFamily="49" charset="-127"/>
              </a:rPr>
              <a:t>літ</a:t>
            </a:r>
            <a:r>
              <a:rPr lang="ru-RU" sz="2000" dirty="0">
                <a:latin typeface="BatangChe" pitchFamily="49" charset="-127"/>
                <a:ea typeface="BatangChe" pitchFamily="49" charset="-127"/>
              </a:rPr>
              <a:t> до </a:t>
            </a:r>
            <a:r>
              <a:rPr lang="ru-RU" sz="2000" dirty="0" err="1">
                <a:latin typeface="BatangChe" pitchFamily="49" charset="-127"/>
                <a:ea typeface="BatangChe" pitchFamily="49" charset="-127"/>
              </a:rPr>
              <a:t>двадцятка</a:t>
            </a:r>
            <a:r>
              <a:rPr lang="ru-RU" sz="20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000" dirty="0" err="1" smtClean="0">
                <a:latin typeface="BatangChe" pitchFamily="49" charset="-127"/>
                <a:ea typeface="BatangChe" pitchFamily="49" charset="-127"/>
              </a:rPr>
              <a:t>добиралося</a:t>
            </a:r>
            <a:r>
              <a:rPr lang="ru-RU" sz="2000" dirty="0" smtClean="0">
                <a:latin typeface="BatangChe" pitchFamily="49" charset="-127"/>
                <a:ea typeface="BatangChe" pitchFamily="49" charset="-127"/>
              </a:rPr>
              <a:t>. ...</a:t>
            </a:r>
            <a:br>
              <a:rPr lang="ru-RU" sz="2000" dirty="0" smtClean="0">
                <a:latin typeface="BatangChe" pitchFamily="49" charset="-127"/>
                <a:ea typeface="BatangChe" pitchFamily="49" charset="-127"/>
              </a:rPr>
            </a:br>
            <a:r>
              <a:rPr lang="ru-RU" sz="2000" dirty="0" smtClean="0">
                <a:latin typeface="BatangChe" pitchFamily="49" charset="-127"/>
                <a:ea typeface="BatangChe" pitchFamily="49" charset="-127"/>
              </a:rPr>
              <a:t>Таких </a:t>
            </a:r>
            <a:r>
              <a:rPr lang="ru-RU" sz="2000" dirty="0" err="1">
                <a:latin typeface="BatangChe" pitchFamily="49" charset="-127"/>
                <a:ea typeface="BatangChe" pitchFamily="49" charset="-127"/>
              </a:rPr>
              <a:t>парубків</a:t>
            </a:r>
            <a:r>
              <a:rPr lang="ru-RU" sz="2000" dirty="0">
                <a:latin typeface="BatangChe" pitchFamily="49" charset="-127"/>
                <a:ea typeface="BatangChe" pitchFamily="49" charset="-127"/>
              </a:rPr>
              <a:t> часто й густо </a:t>
            </a:r>
            <a:r>
              <a:rPr lang="ru-RU" sz="2000" dirty="0" err="1">
                <a:latin typeface="BatangChe" pitchFamily="49" charset="-127"/>
                <a:ea typeface="BatangChe" pitchFamily="49" charset="-127"/>
              </a:rPr>
              <a:t>можна</a:t>
            </a:r>
            <a:r>
              <a:rPr lang="ru-RU" sz="20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000" dirty="0" err="1">
                <a:latin typeface="BatangChe" pitchFamily="49" charset="-127"/>
                <a:ea typeface="BatangChe" pitchFamily="49" charset="-127"/>
              </a:rPr>
              <a:t>зустріти</a:t>
            </a:r>
            <a:r>
              <a:rPr lang="ru-RU" sz="2000" dirty="0">
                <a:latin typeface="BatangChe" pitchFamily="49" charset="-127"/>
                <a:ea typeface="BatangChe" pitchFamily="49" charset="-127"/>
              </a:rPr>
              <a:t> по наших хуторах та селах. Одно </a:t>
            </a:r>
            <a:r>
              <a:rPr lang="ru-RU" sz="2000" dirty="0" err="1">
                <a:latin typeface="BatangChe" pitchFamily="49" charset="-127"/>
                <a:ea typeface="BatangChe" pitchFamily="49" charset="-127"/>
              </a:rPr>
              <a:t>тільки</a:t>
            </a:r>
            <a:r>
              <a:rPr lang="ru-RU" sz="2000" dirty="0">
                <a:latin typeface="BatangChe" pitchFamily="49" charset="-127"/>
                <a:ea typeface="BatangChe" pitchFamily="49" charset="-127"/>
              </a:rPr>
              <a:t> в </a:t>
            </a:r>
            <a:r>
              <a:rPr lang="ru-RU" sz="2000" dirty="0" err="1">
                <a:latin typeface="BatangChe" pitchFamily="49" charset="-127"/>
                <a:ea typeface="BatangChe" pitchFamily="49" charset="-127"/>
              </a:rPr>
              <a:t>цього</a:t>
            </a:r>
            <a:r>
              <a:rPr lang="ru-RU" sz="20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000" dirty="0" err="1">
                <a:latin typeface="BatangChe" pitchFamily="49" charset="-127"/>
                <a:ea typeface="BatangChe" pitchFamily="49" charset="-127"/>
              </a:rPr>
              <a:t>неабияке</a:t>
            </a:r>
            <a:r>
              <a:rPr lang="ru-RU" sz="2000" dirty="0">
                <a:latin typeface="BatangChe" pitchFamily="49" charset="-127"/>
                <a:ea typeface="BatangChe" pitchFamily="49" charset="-127"/>
              </a:rPr>
              <a:t> — </a:t>
            </a:r>
            <a:r>
              <a:rPr lang="ru-RU" sz="2000" dirty="0" err="1">
                <a:latin typeface="BatangChe" pitchFamily="49" charset="-127"/>
                <a:ea typeface="BatangChe" pitchFamily="49" charset="-127"/>
              </a:rPr>
              <a:t>дуже</a:t>
            </a:r>
            <a:r>
              <a:rPr lang="ru-RU" sz="20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000" dirty="0" err="1">
                <a:latin typeface="BatangChe" pitchFamily="49" charset="-127"/>
                <a:ea typeface="BatangChe" pitchFamily="49" charset="-127"/>
              </a:rPr>
              <a:t>палкий</a:t>
            </a:r>
            <a:r>
              <a:rPr lang="ru-RU" sz="20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000" dirty="0" err="1">
                <a:latin typeface="BatangChe" pitchFamily="49" charset="-127"/>
                <a:ea typeface="BatangChe" pitchFamily="49" charset="-127"/>
              </a:rPr>
              <a:t>погляд</a:t>
            </a:r>
            <a:r>
              <a:rPr lang="ru-RU" sz="2000" dirty="0">
                <a:latin typeface="BatangChe" pitchFamily="49" charset="-127"/>
                <a:ea typeface="BatangChe" pitchFamily="49" charset="-127"/>
              </a:rPr>
              <a:t>, </a:t>
            </a:r>
            <a:r>
              <a:rPr lang="ru-RU" sz="2000" dirty="0" err="1">
                <a:latin typeface="BatangChe" pitchFamily="49" charset="-127"/>
                <a:ea typeface="BatangChe" pitchFamily="49" charset="-127"/>
              </a:rPr>
              <a:t>бистрий</a:t>
            </a:r>
            <a:r>
              <a:rPr lang="ru-RU" sz="2000" dirty="0">
                <a:latin typeface="BatangChe" pitchFamily="49" charset="-127"/>
                <a:ea typeface="BatangChe" pitchFamily="49" charset="-127"/>
              </a:rPr>
              <a:t>, як </a:t>
            </a:r>
            <a:r>
              <a:rPr lang="ru-RU" sz="2000" dirty="0" err="1">
                <a:latin typeface="BatangChe" pitchFamily="49" charset="-127"/>
                <a:ea typeface="BatangChe" pitchFamily="49" charset="-127"/>
              </a:rPr>
              <a:t>блискавка</a:t>
            </a:r>
            <a:r>
              <a:rPr lang="ru-RU" sz="2000" dirty="0">
                <a:latin typeface="BatangChe" pitchFamily="49" charset="-127"/>
                <a:ea typeface="BatangChe" pitchFamily="49" charset="-127"/>
              </a:rPr>
              <a:t>. Ним </a:t>
            </a:r>
            <a:r>
              <a:rPr lang="ru-RU" sz="2000" dirty="0" err="1">
                <a:latin typeface="BatangChe" pitchFamily="49" charset="-127"/>
                <a:ea typeface="BatangChe" pitchFamily="49" charset="-127"/>
              </a:rPr>
              <a:t>світилася</a:t>
            </a:r>
            <a:r>
              <a:rPr lang="ru-RU" sz="20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000" dirty="0" err="1">
                <a:latin typeface="BatangChe" pitchFamily="49" charset="-127"/>
                <a:ea typeface="BatangChe" pitchFamily="49" charset="-127"/>
              </a:rPr>
              <a:t>якась</a:t>
            </a:r>
            <a:r>
              <a:rPr lang="ru-RU" sz="20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000" dirty="0" err="1">
                <a:latin typeface="BatangChe" pitchFamily="49" charset="-127"/>
                <a:ea typeface="BatangChe" pitchFamily="49" charset="-127"/>
              </a:rPr>
              <a:t>незвичайна</a:t>
            </a:r>
            <a:r>
              <a:rPr lang="ru-RU" sz="20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000" dirty="0" err="1">
                <a:latin typeface="BatangChe" pitchFamily="49" charset="-127"/>
                <a:ea typeface="BatangChe" pitchFamily="49" charset="-127"/>
              </a:rPr>
              <a:t>сміливість</a:t>
            </a:r>
            <a:r>
              <a:rPr lang="ru-RU" sz="2000" dirty="0">
                <a:latin typeface="BatangChe" pitchFamily="49" charset="-127"/>
                <a:ea typeface="BatangChe" pitchFamily="49" charset="-127"/>
              </a:rPr>
              <a:t> і духова </a:t>
            </a:r>
            <a:r>
              <a:rPr lang="ru-RU" sz="2000" dirty="0" err="1">
                <a:latin typeface="BatangChe" pitchFamily="49" charset="-127"/>
                <a:ea typeface="BatangChe" pitchFamily="49" charset="-127"/>
              </a:rPr>
              <a:t>міць</a:t>
            </a:r>
            <a:r>
              <a:rPr lang="ru-RU" sz="2000" dirty="0">
                <a:latin typeface="BatangChe" pitchFamily="49" charset="-127"/>
                <a:ea typeface="BatangChe" pitchFamily="49" charset="-127"/>
              </a:rPr>
              <a:t>, разом з </a:t>
            </a:r>
            <a:r>
              <a:rPr lang="ru-RU" sz="2000" dirty="0" err="1">
                <a:latin typeface="BatangChe" pitchFamily="49" charset="-127"/>
                <a:ea typeface="BatangChe" pitchFamily="49" charset="-127"/>
              </a:rPr>
              <a:t>якоюсь</a:t>
            </a:r>
            <a:r>
              <a:rPr lang="ru-RU" sz="20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000" dirty="0" err="1">
                <a:latin typeface="BatangChe" pitchFamily="49" charset="-127"/>
                <a:ea typeface="BatangChe" pitchFamily="49" charset="-127"/>
              </a:rPr>
              <a:t>хижою</a:t>
            </a:r>
            <a:r>
              <a:rPr lang="ru-RU" sz="2000" dirty="0">
                <a:latin typeface="BatangChe" pitchFamily="49" charset="-127"/>
                <a:ea typeface="BatangChe" pitchFamily="49" charset="-127"/>
              </a:rPr>
              <a:t> тугою...»</a:t>
            </a:r>
          </a:p>
        </p:txBody>
      </p:sp>
    </p:spTree>
    <p:extLst>
      <p:ext uri="{BB962C8B-B14F-4D97-AF65-F5344CB8AC3E}">
        <p14:creationId xmlns:p14="http://schemas.microsoft.com/office/powerpoint/2010/main" val="1789689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18258"/>
          </a:xfrm>
        </p:spPr>
        <p:txBody>
          <a:bodyPr>
            <a:normAutofit/>
          </a:bodyPr>
          <a:lstStyle/>
          <a:p>
            <a:r>
              <a:rPr lang="ru-RU" b="1" i="1" dirty="0" err="1"/>
              <a:t>Панас</a:t>
            </a:r>
            <a:r>
              <a:rPr lang="ru-RU" b="1" i="1" dirty="0"/>
              <a:t> </a:t>
            </a:r>
            <a:r>
              <a:rPr lang="ru-RU" b="1" i="1" dirty="0" err="1"/>
              <a:t>Мирний</a:t>
            </a:r>
            <a:r>
              <a:rPr lang="ru-RU" b="1" i="1" dirty="0"/>
              <a:t> 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 smtClean="0"/>
              <a:t>«</a:t>
            </a:r>
            <a:r>
              <a:rPr lang="ru-RU" b="1" i="1" dirty="0" err="1"/>
              <a:t>Хіба</a:t>
            </a:r>
            <a:r>
              <a:rPr lang="ru-RU" b="1" i="1" dirty="0"/>
              <a:t> </a:t>
            </a:r>
            <a:r>
              <a:rPr lang="ru-RU" b="1" i="1" dirty="0" err="1"/>
              <a:t>ревуть</a:t>
            </a:r>
            <a:r>
              <a:rPr lang="ru-RU" b="1" i="1" dirty="0"/>
              <a:t> воли, як 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 err="1" smtClean="0"/>
              <a:t>ясла</a:t>
            </a:r>
            <a:r>
              <a:rPr lang="ru-RU" b="1" i="1" dirty="0" smtClean="0"/>
              <a:t> </a:t>
            </a:r>
            <a:r>
              <a:rPr lang="ru-RU" b="1" i="1" dirty="0" err="1"/>
              <a:t>повні</a:t>
            </a:r>
            <a:r>
              <a:rPr lang="ru-RU" b="1" i="1" dirty="0"/>
              <a:t>?»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1471" y="2420888"/>
            <a:ext cx="5275461" cy="3901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3314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692696"/>
            <a:ext cx="7772400" cy="5472608"/>
          </a:xfrm>
        </p:spPr>
        <p:txBody>
          <a:bodyPr>
            <a:normAutofit/>
          </a:bodyPr>
          <a:lstStyle/>
          <a:p>
            <a:pPr algn="ctr"/>
            <a:r>
              <a:rPr lang="ru-RU" b="0" dirty="0" smtClean="0">
                <a:latin typeface="BatangChe" pitchFamily="49" charset="-127"/>
                <a:ea typeface="BatangChe" pitchFamily="49" charset="-127"/>
              </a:rPr>
              <a:t>« </a:t>
            </a:r>
            <a:r>
              <a:rPr lang="ru-RU" b="0" dirty="0" err="1" smtClean="0">
                <a:latin typeface="BatangChe" pitchFamily="49" charset="-127"/>
                <a:ea typeface="BatangChe" pitchFamily="49" charset="-127"/>
              </a:rPr>
              <a:t>Нащо</a:t>
            </a:r>
            <a:r>
              <a:rPr lang="ru-RU" b="0" dirty="0" smtClean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b="0" dirty="0">
                <a:latin typeface="BatangChe" pitchFamily="49" charset="-127"/>
                <a:ea typeface="BatangChe" pitchFamily="49" charset="-127"/>
              </a:rPr>
              <a:t>ж дворянство нам </a:t>
            </a:r>
            <a:r>
              <a:rPr lang="ru-RU" b="0" dirty="0" err="1">
                <a:latin typeface="BatangChe" pitchFamily="49" charset="-127"/>
                <a:ea typeface="BatangChe" pitchFamily="49" charset="-127"/>
              </a:rPr>
              <a:t>здалося</a:t>
            </a:r>
            <a:r>
              <a:rPr lang="ru-RU" b="0" dirty="0">
                <a:latin typeface="BatangChe" pitchFamily="49" charset="-127"/>
                <a:ea typeface="BatangChe" pitchFamily="49" charset="-127"/>
              </a:rPr>
              <a:t>, коли </a:t>
            </a:r>
            <a:r>
              <a:rPr lang="ru-RU" b="0" dirty="0" err="1">
                <a:latin typeface="BatangChe" pitchFamily="49" charset="-127"/>
                <a:ea typeface="BatangChe" pitchFamily="49" charset="-127"/>
              </a:rPr>
              <a:t>воно</a:t>
            </a:r>
            <a:r>
              <a:rPr lang="ru-RU" b="0" dirty="0">
                <a:latin typeface="BatangChe" pitchFamily="49" charset="-127"/>
                <a:ea typeface="BatangChe" pitchFamily="49" charset="-127"/>
              </a:rPr>
              <a:t> горе приносе? </a:t>
            </a:r>
            <a:r>
              <a:rPr lang="ru-RU" b="0" dirty="0" err="1">
                <a:latin typeface="BatangChe" pitchFamily="49" charset="-127"/>
                <a:ea typeface="BatangChe" pitchFamily="49" charset="-127"/>
              </a:rPr>
              <a:t>Краще</a:t>
            </a:r>
            <a:r>
              <a:rPr lang="ru-RU" b="0" dirty="0">
                <a:latin typeface="BatangChe" pitchFamily="49" charset="-127"/>
                <a:ea typeface="BatangChe" pitchFamily="49" charset="-127"/>
              </a:rPr>
              <a:t> жить на </a:t>
            </a:r>
            <a:r>
              <a:rPr lang="ru-RU" b="0" dirty="0" err="1">
                <a:latin typeface="BatangChe" pitchFamily="49" charset="-127"/>
                <a:ea typeface="BatangChe" pitchFamily="49" charset="-127"/>
              </a:rPr>
              <a:t>свiтi</a:t>
            </a:r>
            <a:r>
              <a:rPr lang="ru-RU" b="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b="0" dirty="0" err="1">
                <a:latin typeface="BatangChe" pitchFamily="49" charset="-127"/>
                <a:ea typeface="BatangChe" pitchFamily="49" charset="-127"/>
              </a:rPr>
              <a:t>щасливим</a:t>
            </a:r>
            <a:r>
              <a:rPr lang="ru-RU" b="0" dirty="0">
                <a:latin typeface="BatangChe" pitchFamily="49" charset="-127"/>
                <a:ea typeface="BatangChe" pitchFamily="49" charset="-127"/>
              </a:rPr>
              <a:t> мужиком, </a:t>
            </a:r>
            <a:r>
              <a:rPr lang="ru-RU" b="0" dirty="0" err="1">
                <a:latin typeface="BatangChe" pitchFamily="49" charset="-127"/>
                <a:ea typeface="BatangChe" pitchFamily="49" charset="-127"/>
              </a:rPr>
              <a:t>нiж</a:t>
            </a:r>
            <a:r>
              <a:rPr lang="ru-RU" b="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b="0" dirty="0" err="1">
                <a:latin typeface="BatangChe" pitchFamily="49" charset="-127"/>
                <a:ea typeface="BatangChe" pitchFamily="49" charset="-127"/>
              </a:rPr>
              <a:t>нещасним</a:t>
            </a:r>
            <a:r>
              <a:rPr lang="ru-RU" b="0" dirty="0">
                <a:latin typeface="BatangChe" pitchFamily="49" charset="-127"/>
                <a:ea typeface="BatangChe" pitchFamily="49" charset="-127"/>
              </a:rPr>
              <a:t> паном, - </a:t>
            </a:r>
            <a:r>
              <a:rPr lang="ru-RU" b="0" dirty="0" err="1">
                <a:latin typeface="BatangChe" pitchFamily="49" charset="-127"/>
                <a:ea typeface="BatangChe" pitchFamily="49" charset="-127"/>
              </a:rPr>
              <a:t>це</a:t>
            </a:r>
            <a:r>
              <a:rPr lang="ru-RU" b="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b="0" dirty="0" err="1">
                <a:latin typeface="BatangChe" pitchFamily="49" charset="-127"/>
                <a:ea typeface="BatangChe" pitchFamily="49" charset="-127"/>
              </a:rPr>
              <a:t>всяке</a:t>
            </a:r>
            <a:r>
              <a:rPr lang="ru-RU" b="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b="0" dirty="0" err="1">
                <a:latin typeface="BatangChe" pitchFamily="49" charset="-127"/>
                <a:ea typeface="BatangChe" pitchFamily="49" charset="-127"/>
              </a:rPr>
              <a:t>зна</a:t>
            </a:r>
            <a:r>
              <a:rPr lang="ru-RU" b="0" dirty="0" smtClean="0">
                <a:latin typeface="BatangChe" pitchFamily="49" charset="-127"/>
                <a:ea typeface="BatangChe" pitchFamily="49" charset="-127"/>
              </a:rPr>
              <a:t>! »</a:t>
            </a:r>
            <a:endParaRPr lang="ru-RU" b="0" dirty="0">
              <a:latin typeface="BatangChe" pitchFamily="49" charset="-127"/>
              <a:ea typeface="BatangChe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34503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368152"/>
          </a:xfrm>
        </p:spPr>
        <p:txBody>
          <a:bodyPr>
            <a:normAutofit fontScale="90000"/>
          </a:bodyPr>
          <a:lstStyle/>
          <a:p>
            <a:r>
              <a:rPr lang="ru-RU" sz="4900" b="1" i="1" dirty="0" err="1"/>
              <a:t>Іван</a:t>
            </a:r>
            <a:r>
              <a:rPr lang="ru-RU" sz="4900" b="1" i="1" dirty="0"/>
              <a:t> Карпенко-Карий </a:t>
            </a:r>
            <a:r>
              <a:rPr lang="ru-RU" sz="4900" b="1" i="1" dirty="0" smtClean="0"/>
              <a:t/>
            </a:r>
            <a:br>
              <a:rPr lang="ru-RU" sz="4900" b="1" i="1" dirty="0" smtClean="0"/>
            </a:br>
            <a:r>
              <a:rPr lang="ru-RU" sz="4900" b="1" i="1" dirty="0" smtClean="0"/>
              <a:t>“</a:t>
            </a:r>
            <a:r>
              <a:rPr lang="ru-RU" sz="4900" b="1" i="1" dirty="0"/>
              <a:t>Мартин </a:t>
            </a:r>
            <a:r>
              <a:rPr lang="ru-RU" sz="4900" b="1" i="1" dirty="0" err="1"/>
              <a:t>Боруля</a:t>
            </a:r>
            <a:r>
              <a:rPr lang="ru-RU" sz="4900" b="1" i="1" dirty="0"/>
              <a:t>”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38" y="2132856"/>
            <a:ext cx="6516813" cy="391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1694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06690"/>
          </a:xfrm>
        </p:spPr>
        <p:txBody>
          <a:bodyPr/>
          <a:lstStyle/>
          <a:p>
            <a:r>
              <a:rPr lang="ru-RU" dirty="0" smtClean="0">
                <a:latin typeface="BatangChe" pitchFamily="49" charset="-127"/>
                <a:ea typeface="BatangChe" pitchFamily="49" charset="-127"/>
              </a:rPr>
              <a:t>«</a:t>
            </a:r>
            <a:r>
              <a:rPr lang="ru-RU" dirty="0" err="1" smtClean="0">
                <a:latin typeface="BatangChe" pitchFamily="49" charset="-127"/>
                <a:ea typeface="BatangChe" pitchFamily="49" charset="-127"/>
              </a:rPr>
              <a:t>Браття</a:t>
            </a:r>
            <a:r>
              <a:rPr lang="ru-RU" dirty="0" smtClean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dirty="0">
                <a:latin typeface="BatangChe" pitchFamily="49" charset="-127"/>
                <a:ea typeface="BatangChe" pitchFamily="49" charset="-127"/>
              </a:rPr>
              <a:t>і </a:t>
            </a:r>
            <a:r>
              <a:rPr lang="ru-RU" dirty="0" err="1">
                <a:latin typeface="BatangChe" pitchFamily="49" charset="-127"/>
                <a:ea typeface="BatangChe" pitchFamily="49" charset="-127"/>
              </a:rPr>
              <a:t>дружино</a:t>
            </a:r>
            <a:r>
              <a:rPr lang="ru-RU" dirty="0">
                <a:latin typeface="BatangChe" pitchFamily="49" charset="-127"/>
                <a:ea typeface="BatangChe" pitchFamily="49" charset="-127"/>
              </a:rPr>
              <a:t>! </a:t>
            </a:r>
            <a:r>
              <a:rPr lang="ru-RU" dirty="0" err="1">
                <a:latin typeface="BatangChe" pitchFamily="49" charset="-127"/>
                <a:ea typeface="BatangChe" pitchFamily="49" charset="-127"/>
              </a:rPr>
              <a:t>Лучче</a:t>
            </a:r>
            <a:r>
              <a:rPr lang="ru-RU" dirty="0">
                <a:latin typeface="BatangChe" pitchFamily="49" charset="-127"/>
                <a:ea typeface="BatangChe" pitchFamily="49" charset="-127"/>
              </a:rPr>
              <a:t> ж </a:t>
            </a:r>
            <a:r>
              <a:rPr lang="ru-RU" dirty="0" err="1">
                <a:latin typeface="BatangChe" pitchFamily="49" charset="-127"/>
                <a:ea typeface="BatangChe" pitchFamily="49" charset="-127"/>
              </a:rPr>
              <a:t>би</a:t>
            </a:r>
            <a:r>
              <a:rPr lang="ru-RU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dirty="0" err="1">
                <a:latin typeface="BatangChe" pitchFamily="49" charset="-127"/>
                <a:ea typeface="BatangChe" pitchFamily="49" charset="-127"/>
              </a:rPr>
              <a:t>потятим</a:t>
            </a:r>
            <a:r>
              <a:rPr lang="ru-RU" dirty="0">
                <a:latin typeface="BatangChe" pitchFamily="49" charset="-127"/>
                <a:ea typeface="BatangChe" pitchFamily="49" charset="-127"/>
              </a:rPr>
              <a:t> бути, </a:t>
            </a:r>
            <a:r>
              <a:rPr lang="ru-RU" dirty="0" err="1">
                <a:latin typeface="BatangChe" pitchFamily="49" charset="-127"/>
                <a:ea typeface="BatangChe" pitchFamily="49" charset="-127"/>
              </a:rPr>
              <a:t>аніж</a:t>
            </a:r>
            <a:r>
              <a:rPr lang="ru-RU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dirty="0" err="1">
                <a:latin typeface="BatangChe" pitchFamily="49" charset="-127"/>
                <a:ea typeface="BatangChe" pitchFamily="49" charset="-127"/>
              </a:rPr>
              <a:t>полоненим</a:t>
            </a:r>
            <a:r>
              <a:rPr lang="ru-RU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dirty="0" smtClean="0">
                <a:latin typeface="BatangChe" pitchFamily="49" charset="-127"/>
                <a:ea typeface="BatangChe" pitchFamily="49" charset="-127"/>
              </a:rPr>
              <a:t>бути … »</a:t>
            </a:r>
            <a:endParaRPr lang="ru-RU" dirty="0">
              <a:latin typeface="BatangChe" pitchFamily="49" charset="-127"/>
              <a:ea typeface="BatangChe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4112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229600" cy="1902474"/>
          </a:xfrm>
        </p:spPr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sz="4900" b="1" i="1" dirty="0" err="1" smtClean="0"/>
              <a:t>Анонім</a:t>
            </a:r>
            <a:r>
              <a:rPr lang="ru-RU" sz="4900" b="1" i="1" dirty="0" smtClean="0"/>
              <a:t/>
            </a:r>
            <a:br>
              <a:rPr lang="ru-RU" sz="4900" b="1" i="1" dirty="0" smtClean="0"/>
            </a:br>
            <a:r>
              <a:rPr lang="ru-RU" sz="4900" b="1" i="1" dirty="0" smtClean="0"/>
              <a:t>«Слово </a:t>
            </a:r>
            <a:r>
              <a:rPr lang="ru-RU" sz="4900" b="1" i="1" dirty="0"/>
              <a:t>про </a:t>
            </a:r>
            <a:r>
              <a:rPr lang="ru-RU" sz="4900" b="1" i="1" dirty="0" err="1"/>
              <a:t>похід</a:t>
            </a:r>
            <a:r>
              <a:rPr lang="ru-RU" sz="4900" b="1" i="1" dirty="0"/>
              <a:t> </a:t>
            </a:r>
            <a:r>
              <a:rPr lang="ru-RU" sz="4900" b="1" i="1" dirty="0" err="1"/>
              <a:t>Ігорів</a:t>
            </a:r>
            <a:r>
              <a:rPr lang="ru-RU" sz="4900" b="1" i="1" dirty="0"/>
              <a:t>»</a:t>
            </a:r>
            <a:br>
              <a:rPr lang="ru-RU" sz="4900" b="1" i="1" dirty="0"/>
            </a:br>
            <a:endParaRPr lang="ru-RU" sz="4900" b="1" i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132856"/>
            <a:ext cx="7344816" cy="3910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1303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90666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BatangChe" pitchFamily="49" charset="-127"/>
                <a:ea typeface="BatangChe" pitchFamily="49" charset="-127"/>
              </a:rPr>
              <a:t>«А </a:t>
            </a:r>
            <a:r>
              <a:rPr lang="ru-RU" sz="3600" dirty="0" err="1">
                <a:latin typeface="BatangChe" pitchFamily="49" charset="-127"/>
                <a:ea typeface="BatangChe" pitchFamily="49" charset="-127"/>
              </a:rPr>
              <a:t>шворку</a:t>
            </a:r>
            <a:r>
              <a:rPr lang="ru-RU" sz="3600" dirty="0">
                <a:latin typeface="BatangChe" pitchFamily="49" charset="-127"/>
                <a:ea typeface="BatangChe" pitchFamily="49" charset="-127"/>
              </a:rPr>
              <a:t> я петлею за руку </a:t>
            </a:r>
            <a:r>
              <a:rPr lang="ru-RU" sz="3600" dirty="0" err="1">
                <a:latin typeface="BatangChe" pitchFamily="49" charset="-127"/>
                <a:ea typeface="BatangChe" pitchFamily="49" charset="-127"/>
              </a:rPr>
              <a:t>запетлював</a:t>
            </a:r>
            <a:r>
              <a:rPr lang="ru-RU" sz="3600" dirty="0">
                <a:latin typeface="BatangChe" pitchFamily="49" charset="-127"/>
                <a:ea typeface="BatangChe" pitchFamily="49" charset="-127"/>
              </a:rPr>
              <a:t>. Як </a:t>
            </a:r>
            <a:r>
              <a:rPr lang="ru-RU" sz="3600" dirty="0" err="1">
                <a:latin typeface="BatangChe" pitchFamily="49" charset="-127"/>
                <a:ea typeface="BatangChe" pitchFamily="49" charset="-127"/>
              </a:rPr>
              <a:t>смиконув</a:t>
            </a:r>
            <a:r>
              <a:rPr lang="ru-RU" sz="36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3600" dirty="0" err="1">
                <a:latin typeface="BatangChe" pitchFamily="49" charset="-127"/>
                <a:ea typeface="BatangChe" pitchFamily="49" charset="-127"/>
              </a:rPr>
              <a:t>він</a:t>
            </a:r>
            <a:r>
              <a:rPr lang="ru-RU" sz="3600" dirty="0">
                <a:latin typeface="BatangChe" pitchFamily="49" charset="-127"/>
                <a:ea typeface="BatangChe" pitchFamily="49" charset="-127"/>
              </a:rPr>
              <a:t> зразу, </a:t>
            </a:r>
            <a:r>
              <a:rPr lang="ru-RU" sz="3600" dirty="0" err="1">
                <a:latin typeface="BatangChe" pitchFamily="49" charset="-127"/>
                <a:ea typeface="BatangChe" pitchFamily="49" charset="-127"/>
              </a:rPr>
              <a:t>якби</a:t>
            </a:r>
            <a:r>
              <a:rPr lang="ru-RU" sz="36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3600" dirty="0" err="1">
                <a:latin typeface="BatangChe" pitchFamily="49" charset="-127"/>
                <a:ea typeface="BatangChe" pitchFamily="49" charset="-127"/>
              </a:rPr>
              <a:t>був</a:t>
            </a:r>
            <a:r>
              <a:rPr lang="ru-RU" sz="3600" dirty="0">
                <a:latin typeface="BatangChe" pitchFamily="49" charset="-127"/>
                <a:ea typeface="BatangChe" pitchFamily="49" charset="-127"/>
              </a:rPr>
              <a:t> я не </a:t>
            </a:r>
            <a:r>
              <a:rPr lang="ru-RU" sz="3600" dirty="0" err="1">
                <a:latin typeface="BatangChe" pitchFamily="49" charset="-127"/>
                <a:ea typeface="BatangChe" pitchFamily="49" charset="-127"/>
              </a:rPr>
              <a:t>вхопився</a:t>
            </a:r>
            <a:r>
              <a:rPr lang="ru-RU" sz="3600" dirty="0">
                <a:latin typeface="BatangChe" pitchFamily="49" charset="-127"/>
                <a:ea typeface="BatangChe" pitchFamily="49" charset="-127"/>
              </a:rPr>
              <a:t> за </a:t>
            </a:r>
            <a:r>
              <a:rPr lang="ru-RU" sz="3600" dirty="0" err="1">
                <a:latin typeface="BatangChe" pitchFamily="49" charset="-127"/>
                <a:ea typeface="BatangChe" pitchFamily="49" charset="-127"/>
              </a:rPr>
              <a:t>човен</a:t>
            </a:r>
            <a:r>
              <a:rPr lang="ru-RU" sz="3600" dirty="0">
                <a:latin typeface="BatangChe" pitchFamily="49" charset="-127"/>
                <a:ea typeface="BatangChe" pitchFamily="49" charset="-127"/>
              </a:rPr>
              <a:t>, лазили б ото по </a:t>
            </a:r>
            <a:r>
              <a:rPr lang="ru-RU" sz="3600" dirty="0" err="1">
                <a:latin typeface="BatangChe" pitchFamily="49" charset="-127"/>
                <a:ea typeface="BatangChe" pitchFamily="49" charset="-127"/>
              </a:rPr>
              <a:t>мені</a:t>
            </a:r>
            <a:r>
              <a:rPr lang="ru-RU" sz="3600" dirty="0">
                <a:latin typeface="BatangChe" pitchFamily="49" charset="-127"/>
                <a:ea typeface="BatangChe" pitchFamily="49" charset="-127"/>
              </a:rPr>
              <a:t> раки</a:t>
            </a:r>
            <a:r>
              <a:rPr lang="ru-RU" sz="3600" dirty="0" smtClean="0">
                <a:latin typeface="BatangChe" pitchFamily="49" charset="-127"/>
                <a:ea typeface="BatangChe" pitchFamily="49" charset="-127"/>
              </a:rPr>
              <a:t>.»</a:t>
            </a:r>
            <a:endParaRPr lang="ru-RU" sz="3600" dirty="0">
              <a:latin typeface="BatangChe" pitchFamily="49" charset="-127"/>
              <a:ea typeface="BatangChe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82906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7931224" cy="1656184"/>
          </a:xfrm>
        </p:spPr>
        <p:txBody>
          <a:bodyPr>
            <a:normAutofit fontScale="90000"/>
          </a:bodyPr>
          <a:lstStyle/>
          <a:p>
            <a:r>
              <a:rPr lang="ru-RU" sz="4900" b="1" i="1" dirty="0"/>
              <a:t>Остап </a:t>
            </a:r>
            <a:r>
              <a:rPr lang="ru-RU" sz="4900" b="1" i="1" dirty="0" smtClean="0"/>
              <a:t>Вишня</a:t>
            </a:r>
            <a:br>
              <a:rPr lang="ru-RU" sz="4900" b="1" i="1" dirty="0" smtClean="0"/>
            </a:br>
            <a:r>
              <a:rPr lang="ru-RU" sz="4900" b="1" i="1" dirty="0" smtClean="0"/>
              <a:t> </a:t>
            </a:r>
            <a:r>
              <a:rPr lang="ru-RU" sz="4900" b="1" i="1" dirty="0"/>
              <a:t>«Сом»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8851" y="1772816"/>
            <a:ext cx="3522029" cy="4806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038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34682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latin typeface="BatangChe" pitchFamily="49" charset="-127"/>
                <a:ea typeface="BatangChe" pitchFamily="49" charset="-127"/>
              </a:rPr>
              <a:t>«Доки </a:t>
            </a:r>
            <a:r>
              <a:rPr lang="ru-RU" sz="3200" b="1" i="1" dirty="0">
                <a:latin typeface="BatangChe" pitchFamily="49" charset="-127"/>
                <a:ea typeface="BatangChe" pitchFamily="49" charset="-127"/>
              </a:rPr>
              <a:t>будете </a:t>
            </a:r>
            <a:r>
              <a:rPr lang="ru-RU" sz="3200" b="1" i="1" dirty="0" err="1">
                <a:latin typeface="BatangChe" pitchFamily="49" charset="-127"/>
                <a:ea typeface="BatangChe" pitchFamily="49" charset="-127"/>
              </a:rPr>
              <a:t>жити</a:t>
            </a:r>
            <a:r>
              <a:rPr lang="ru-RU" sz="3200" b="1" i="1" dirty="0">
                <a:latin typeface="BatangChe" pitchFamily="49" charset="-127"/>
                <a:ea typeface="BatangChe" pitchFamily="49" charset="-127"/>
              </a:rPr>
              <a:t> в </a:t>
            </a:r>
            <a:r>
              <a:rPr lang="ru-RU" sz="3200" b="1" i="1" dirty="0" err="1">
                <a:latin typeface="BatangChe" pitchFamily="49" charset="-127"/>
                <a:ea typeface="BatangChe" pitchFamily="49" charset="-127"/>
              </a:rPr>
              <a:t>громадськім</a:t>
            </a:r>
            <a:r>
              <a:rPr lang="ru-RU" sz="3200" b="1" i="1" dirty="0">
                <a:latin typeface="BatangChe" pitchFamily="49" charset="-127"/>
                <a:ea typeface="BatangChe" pitchFamily="49" charset="-127"/>
              </a:rPr>
              <a:t> порядку, дружно </a:t>
            </a:r>
            <a:r>
              <a:rPr lang="ru-RU" sz="3200" b="1" i="1" dirty="0" err="1">
                <a:latin typeface="BatangChe" pitchFamily="49" charset="-127"/>
                <a:ea typeface="BatangChe" pitchFamily="49" charset="-127"/>
              </a:rPr>
              <a:t>держатися</a:t>
            </a:r>
            <a:r>
              <a:rPr lang="ru-RU" sz="3200" b="1" i="1" dirty="0">
                <a:latin typeface="BatangChe" pitchFamily="49" charset="-127"/>
                <a:ea typeface="BatangChe" pitchFamily="49" charset="-127"/>
              </a:rPr>
              <a:t> купи, </a:t>
            </a:r>
            <a:r>
              <a:rPr lang="ru-RU" sz="3200" b="1" i="1" dirty="0" err="1">
                <a:latin typeface="BatangChe" pitchFamily="49" charset="-127"/>
                <a:ea typeface="BatangChe" pitchFamily="49" charset="-127"/>
              </a:rPr>
              <a:t>незломно</a:t>
            </a:r>
            <a:r>
              <a:rPr lang="ru-RU" sz="3200" b="1" i="1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3200" b="1" i="1" dirty="0" err="1">
                <a:latin typeface="BatangChe" pitchFamily="49" charset="-127"/>
                <a:ea typeface="BatangChe" pitchFamily="49" charset="-127"/>
              </a:rPr>
              <a:t>стояти</a:t>
            </a:r>
            <a:r>
              <a:rPr lang="ru-RU" sz="3200" b="1" i="1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3200" b="1" i="1" dirty="0" err="1">
                <a:latin typeface="BatangChe" pitchFamily="49" charset="-127"/>
                <a:ea typeface="BatangChe" pitchFamily="49" charset="-127"/>
              </a:rPr>
              <a:t>всі</a:t>
            </a:r>
            <a:r>
              <a:rPr lang="ru-RU" sz="3200" b="1" i="1" dirty="0">
                <a:latin typeface="BatangChe" pitchFamily="49" charset="-127"/>
                <a:ea typeface="BatangChe" pitchFamily="49" charset="-127"/>
              </a:rPr>
              <a:t> за одного, а один за </a:t>
            </a:r>
            <a:r>
              <a:rPr lang="ru-RU" sz="3200" b="1" i="1" dirty="0" err="1">
                <a:latin typeface="BatangChe" pitchFamily="49" charset="-127"/>
                <a:ea typeface="BatangChe" pitchFamily="49" charset="-127"/>
              </a:rPr>
              <a:t>всіх</a:t>
            </a:r>
            <a:r>
              <a:rPr lang="ru-RU" sz="3200" b="1" i="1" dirty="0">
                <a:latin typeface="BatangChe" pitchFamily="49" charset="-127"/>
                <a:ea typeface="BatangChe" pitchFamily="49" charset="-127"/>
              </a:rPr>
              <a:t>, </a:t>
            </a:r>
            <a:r>
              <a:rPr lang="ru-RU" sz="3200" b="1" i="1" dirty="0" err="1">
                <a:latin typeface="BatangChe" pitchFamily="49" charset="-127"/>
                <a:ea typeface="BatangChe" pitchFamily="49" charset="-127"/>
              </a:rPr>
              <a:t>доти</a:t>
            </a:r>
            <a:r>
              <a:rPr lang="ru-RU" sz="3200" b="1" i="1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3200" b="1" i="1" dirty="0" err="1">
                <a:latin typeface="BatangChe" pitchFamily="49" charset="-127"/>
                <a:ea typeface="BatangChe" pitchFamily="49" charset="-127"/>
              </a:rPr>
              <a:t>ніяка</a:t>
            </a:r>
            <a:r>
              <a:rPr lang="ru-RU" sz="3200" b="1" i="1" dirty="0">
                <a:latin typeface="BatangChe" pitchFamily="49" charset="-127"/>
                <a:ea typeface="BatangChe" pitchFamily="49" charset="-127"/>
              </a:rPr>
              <a:t> ворожа сила не </a:t>
            </a:r>
            <a:r>
              <a:rPr lang="ru-RU" sz="3200" b="1" i="1" dirty="0" err="1">
                <a:latin typeface="BatangChe" pitchFamily="49" charset="-127"/>
                <a:ea typeface="BatangChe" pitchFamily="49" charset="-127"/>
              </a:rPr>
              <a:t>побідить</a:t>
            </a:r>
            <a:r>
              <a:rPr lang="ru-RU" sz="3200" b="1" i="1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3200" b="1" i="1" dirty="0" smtClean="0">
                <a:latin typeface="BatangChe" pitchFamily="49" charset="-127"/>
                <a:ea typeface="BatangChe" pitchFamily="49" charset="-127"/>
              </a:rPr>
              <a:t>вас»</a:t>
            </a:r>
            <a:endParaRPr lang="ru-RU" sz="3200" b="1" i="1" dirty="0">
              <a:latin typeface="BatangChe" pitchFamily="49" charset="-127"/>
              <a:ea typeface="BatangChe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063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/>
          </a:bodyPr>
          <a:lstStyle/>
          <a:p>
            <a:r>
              <a:rPr lang="ru-RU" b="1" i="1" dirty="0" err="1">
                <a:ea typeface="BatangChe" pitchFamily="49" charset="-127"/>
              </a:rPr>
              <a:t>Іван</a:t>
            </a:r>
            <a:r>
              <a:rPr lang="ru-RU" b="1" i="1" dirty="0">
                <a:ea typeface="BatangChe" pitchFamily="49" charset="-127"/>
              </a:rPr>
              <a:t> Франко </a:t>
            </a:r>
            <a:r>
              <a:rPr lang="ru-RU" b="1" i="1" dirty="0" smtClean="0">
                <a:ea typeface="BatangChe" pitchFamily="49" charset="-127"/>
              </a:rPr>
              <a:t/>
            </a:r>
            <a:br>
              <a:rPr lang="ru-RU" b="1" i="1" dirty="0" smtClean="0">
                <a:ea typeface="BatangChe" pitchFamily="49" charset="-127"/>
              </a:rPr>
            </a:br>
            <a:r>
              <a:rPr lang="ru-RU" b="1" i="1" dirty="0" smtClean="0">
                <a:ea typeface="BatangChe" pitchFamily="49" charset="-127"/>
              </a:rPr>
              <a:t>“</a:t>
            </a:r>
            <a:r>
              <a:rPr lang="ru-RU" b="1" i="1" dirty="0">
                <a:ea typeface="BatangChe" pitchFamily="49" charset="-127"/>
              </a:rPr>
              <a:t>Захар Беркут”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955896"/>
            <a:ext cx="6595533" cy="412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6482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34682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BatangChe" pitchFamily="49" charset="-127"/>
                <a:ea typeface="BatangChe" pitchFamily="49" charset="-127"/>
              </a:rPr>
              <a:t>«Я 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сама,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синку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,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довго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 не могла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звикнути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, не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по-нашому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це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. Але ж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це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 ми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тільки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 тут так. А як жили в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селі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...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Тепер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це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містечко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,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Києвом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зветься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... Так там, та й у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всіх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 наших селах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тутешніх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,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хати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білені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зокола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, як на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Україні</a:t>
            </a:r>
            <a:r>
              <a:rPr lang="ru-RU" sz="2800" dirty="0" smtClean="0">
                <a:latin typeface="BatangChe" pitchFamily="49" charset="-127"/>
                <a:ea typeface="BatangChe" pitchFamily="49" charset="-127"/>
              </a:rPr>
              <a:t>.»</a:t>
            </a:r>
            <a:endParaRPr lang="ru-RU" sz="2800" dirty="0">
              <a:latin typeface="BatangChe" pitchFamily="49" charset="-127"/>
              <a:ea typeface="BatangChe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73492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1714202"/>
          </a:xfrm>
        </p:spPr>
        <p:txBody>
          <a:bodyPr>
            <a:normAutofit/>
          </a:bodyPr>
          <a:lstStyle/>
          <a:p>
            <a:r>
              <a:rPr lang="ru-RU" b="1" i="1" dirty="0" err="1"/>
              <a:t>Іван</a:t>
            </a:r>
            <a:r>
              <a:rPr lang="ru-RU" b="1" i="1" dirty="0"/>
              <a:t> </a:t>
            </a:r>
            <a:r>
              <a:rPr lang="ru-RU" b="1" i="1" dirty="0" err="1"/>
              <a:t>Багряний</a:t>
            </a:r>
            <a:r>
              <a:rPr lang="ru-RU" b="1" i="1" dirty="0"/>
              <a:t> 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 smtClean="0"/>
              <a:t>«</a:t>
            </a:r>
            <a:r>
              <a:rPr lang="ru-RU" b="1" i="1" dirty="0" err="1"/>
              <a:t>Тигролови</a:t>
            </a:r>
            <a:r>
              <a:rPr lang="ru-RU" b="1" i="1" dirty="0"/>
              <a:t>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772816"/>
            <a:ext cx="8229600" cy="4525963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982091"/>
            <a:ext cx="3606641" cy="4503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1161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34682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BatangChe" pitchFamily="49" charset="-127"/>
                <a:ea typeface="BatangChe" pitchFamily="49" charset="-127"/>
              </a:rPr>
              <a:t>«</a:t>
            </a:r>
            <a:r>
              <a:rPr lang="ru-RU" sz="2800" dirty="0" err="1" smtClean="0">
                <a:latin typeface="BatangChe" pitchFamily="49" charset="-127"/>
                <a:ea typeface="BatangChe" pitchFamily="49" charset="-127"/>
              </a:rPr>
              <a:t>Зло­жити</a:t>
            </a:r>
            <a:r>
              <a:rPr lang="ru-RU" sz="2800" dirty="0" smtClean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до купи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обидва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 береги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Дніпрові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,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щоб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обидва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… приклонились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під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 од­ну булаву!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Виженем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недоляшка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 з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України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,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одтиснем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ляхів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 до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самої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Случі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 — і буде велика </a:t>
            </a:r>
            <a:r>
              <a:rPr lang="ru-RU" sz="2800" dirty="0" err="1">
                <a:latin typeface="BatangChe" pitchFamily="49" charset="-127"/>
                <a:ea typeface="BatangChe" pitchFamily="49" charset="-127"/>
              </a:rPr>
              <a:t>одностайна</a:t>
            </a:r>
            <a:r>
              <a:rPr lang="ru-RU" sz="2800" dirty="0">
                <a:latin typeface="BatangChe" pitchFamily="49" charset="-127"/>
                <a:ea typeface="BatangChe" pitchFamily="49" charset="-127"/>
              </a:rPr>
              <a:t> </a:t>
            </a:r>
            <a:r>
              <a:rPr lang="ru-RU" sz="2800" dirty="0" err="1" smtClean="0">
                <a:latin typeface="BatangChe" pitchFamily="49" charset="-127"/>
                <a:ea typeface="BatangChe" pitchFamily="49" charset="-127"/>
              </a:rPr>
              <a:t>Україна</a:t>
            </a:r>
            <a:r>
              <a:rPr lang="ru-RU" sz="2800" dirty="0" smtClean="0">
                <a:latin typeface="BatangChe" pitchFamily="49" charset="-127"/>
                <a:ea typeface="BatangChe" pitchFamily="49" charset="-127"/>
              </a:rPr>
              <a:t>»</a:t>
            </a:r>
            <a:endParaRPr lang="ru-RU" sz="2800" dirty="0">
              <a:latin typeface="BatangChe" pitchFamily="49" charset="-127"/>
              <a:ea typeface="BatangChe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20739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74242"/>
          </a:xfrm>
        </p:spPr>
        <p:txBody>
          <a:bodyPr>
            <a:normAutofit fontScale="90000"/>
          </a:bodyPr>
          <a:lstStyle/>
          <a:p>
            <a:r>
              <a:rPr lang="ru-RU" sz="4900" b="1" i="1" dirty="0"/>
              <a:t>Пантелеймон </a:t>
            </a:r>
            <a:r>
              <a:rPr lang="ru-RU" sz="4900" b="1" i="1" dirty="0" err="1" smtClean="0"/>
              <a:t>Куліш</a:t>
            </a:r>
            <a:r>
              <a:rPr lang="ru-RU" sz="4900" b="1" i="1" dirty="0" smtClean="0"/>
              <a:t/>
            </a:r>
            <a:br>
              <a:rPr lang="ru-RU" sz="4900" b="1" i="1" dirty="0" smtClean="0"/>
            </a:br>
            <a:r>
              <a:rPr lang="ru-RU" sz="4900" b="1" i="1" dirty="0" smtClean="0"/>
              <a:t> </a:t>
            </a:r>
            <a:r>
              <a:rPr lang="ru-RU" sz="4900" b="1" i="1" dirty="0"/>
              <a:t>«</a:t>
            </a:r>
            <a:r>
              <a:rPr lang="ru-RU" sz="4900" b="1" i="1" dirty="0" err="1"/>
              <a:t>Чорна</a:t>
            </a:r>
            <a:r>
              <a:rPr lang="ru-RU" sz="4900" b="1" i="1" dirty="0"/>
              <a:t> рада»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98146"/>
            <a:ext cx="6973366" cy="3905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310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</p:spPr>
        <p:txBody>
          <a:bodyPr>
            <a:normAutofit/>
          </a:bodyPr>
          <a:lstStyle/>
          <a:p>
            <a:r>
              <a:rPr lang="ru-RU" sz="4000" dirty="0" smtClean="0">
                <a:latin typeface="BatangChe" pitchFamily="49" charset="-127"/>
                <a:ea typeface="BatangChe" pitchFamily="49" charset="-127"/>
              </a:rPr>
              <a:t>«Де </a:t>
            </a:r>
            <a:r>
              <a:rPr lang="ru-RU" sz="4000" dirty="0" err="1">
                <a:latin typeface="BatangChe" pitchFamily="49" charset="-127"/>
                <a:ea typeface="BatangChe" pitchFamily="49" charset="-127"/>
              </a:rPr>
              <a:t>общеє</a:t>
            </a:r>
            <a:r>
              <a:rPr lang="ru-RU" sz="4000" dirty="0">
                <a:latin typeface="BatangChe" pitchFamily="49" charset="-127"/>
                <a:ea typeface="BatangChe" pitchFamily="49" charset="-127"/>
              </a:rPr>
              <a:t> добро в упадку, Забудь </a:t>
            </a:r>
            <a:r>
              <a:rPr lang="ru-RU" sz="4000" dirty="0" err="1">
                <a:latin typeface="BatangChe" pitchFamily="49" charset="-127"/>
                <a:ea typeface="BatangChe" pitchFamily="49" charset="-127"/>
              </a:rPr>
              <a:t>отця</a:t>
            </a:r>
            <a:r>
              <a:rPr lang="ru-RU" sz="4000" dirty="0">
                <a:latin typeface="BatangChe" pitchFamily="49" charset="-127"/>
                <a:ea typeface="BatangChe" pitchFamily="49" charset="-127"/>
              </a:rPr>
              <a:t>, забудь і матку, Лети повинность </a:t>
            </a:r>
            <a:r>
              <a:rPr lang="ru-RU" sz="4000" dirty="0" err="1">
                <a:latin typeface="BatangChe" pitchFamily="49" charset="-127"/>
                <a:ea typeface="BatangChe" pitchFamily="49" charset="-127"/>
              </a:rPr>
              <a:t>ісправлять</a:t>
            </a:r>
            <a:r>
              <a:rPr lang="ru-RU" sz="4000" dirty="0" smtClean="0">
                <a:latin typeface="BatangChe" pitchFamily="49" charset="-127"/>
                <a:ea typeface="BatangChe" pitchFamily="49" charset="-127"/>
              </a:rPr>
              <a:t>.»</a:t>
            </a:r>
            <a:endParaRPr lang="ru-RU" sz="4000" dirty="0">
              <a:latin typeface="BatangChe" pitchFamily="49" charset="-127"/>
              <a:ea typeface="BatangChe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21404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/>
          </a:bodyPr>
          <a:lstStyle/>
          <a:p>
            <a:r>
              <a:rPr lang="ru-RU" b="1" i="1" dirty="0" err="1"/>
              <a:t>Іван</a:t>
            </a:r>
            <a:r>
              <a:rPr lang="ru-RU" b="1" i="1" dirty="0"/>
              <a:t> </a:t>
            </a:r>
            <a:r>
              <a:rPr lang="ru-RU" b="1" i="1" dirty="0" err="1"/>
              <a:t>Котляревський</a:t>
            </a:r>
            <a:r>
              <a:rPr lang="ru-RU" b="1" i="1" dirty="0"/>
              <a:t> 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 smtClean="0"/>
              <a:t>«</a:t>
            </a:r>
            <a:r>
              <a:rPr lang="ru-RU" b="1" i="1" dirty="0" err="1"/>
              <a:t>Енеїда</a:t>
            </a:r>
            <a:r>
              <a:rPr lang="ru-RU" b="1" i="1" dirty="0"/>
              <a:t>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890044"/>
            <a:ext cx="5256584" cy="46902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9756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62674"/>
          </a:xfrm>
        </p:spPr>
        <p:txBody>
          <a:bodyPr>
            <a:normAutofit/>
          </a:bodyPr>
          <a:lstStyle/>
          <a:p>
            <a:r>
              <a:rPr lang="ru-RU" sz="4800" dirty="0" smtClean="0">
                <a:latin typeface="BatangChe" pitchFamily="49" charset="-127"/>
                <a:ea typeface="BatangChe" pitchFamily="49" charset="-127"/>
              </a:rPr>
              <a:t>«Знайся </a:t>
            </a:r>
            <a:r>
              <a:rPr lang="ru-RU" sz="4800" dirty="0" err="1">
                <a:latin typeface="BatangChe" pitchFamily="49" charset="-127"/>
                <a:ea typeface="BatangChe" pitchFamily="49" charset="-127"/>
              </a:rPr>
              <a:t>кінь</a:t>
            </a:r>
            <a:r>
              <a:rPr lang="ru-RU" sz="4800" dirty="0">
                <a:latin typeface="BatangChe" pitchFamily="49" charset="-127"/>
                <a:ea typeface="BatangChe" pitchFamily="49" charset="-127"/>
              </a:rPr>
              <a:t> з конем, а </a:t>
            </a:r>
            <a:r>
              <a:rPr lang="ru-RU" sz="4800" dirty="0" err="1">
                <a:latin typeface="BatangChe" pitchFamily="49" charset="-127"/>
                <a:ea typeface="BatangChe" pitchFamily="49" charset="-127"/>
              </a:rPr>
              <a:t>віл</a:t>
            </a:r>
            <a:r>
              <a:rPr lang="ru-RU" sz="4800" dirty="0">
                <a:latin typeface="BatangChe" pitchFamily="49" charset="-127"/>
                <a:ea typeface="BatangChe" pitchFamily="49" charset="-127"/>
              </a:rPr>
              <a:t> з </a:t>
            </a:r>
            <a:r>
              <a:rPr lang="ru-RU" sz="4800" dirty="0" smtClean="0">
                <a:latin typeface="BatangChe" pitchFamily="49" charset="-127"/>
                <a:ea typeface="BatangChe" pitchFamily="49" charset="-127"/>
              </a:rPr>
              <a:t>волом»</a:t>
            </a:r>
            <a:endParaRPr lang="ru-RU" sz="4800" dirty="0">
              <a:latin typeface="BatangChe" pitchFamily="49" charset="-127"/>
              <a:ea typeface="BatangChe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85084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74242"/>
          </a:xfrm>
        </p:spPr>
        <p:txBody>
          <a:bodyPr>
            <a:normAutofit/>
          </a:bodyPr>
          <a:lstStyle/>
          <a:p>
            <a:r>
              <a:rPr lang="ru-RU" b="1" i="1" dirty="0" err="1"/>
              <a:t>Іван</a:t>
            </a:r>
            <a:r>
              <a:rPr lang="ru-RU" b="1" i="1" dirty="0"/>
              <a:t> </a:t>
            </a:r>
            <a:r>
              <a:rPr lang="ru-RU" b="1" i="1" dirty="0" err="1"/>
              <a:t>Котляревський</a:t>
            </a:r>
            <a:r>
              <a:rPr lang="ru-RU" b="1" i="1" dirty="0"/>
              <a:t> </a:t>
            </a: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 smtClean="0"/>
              <a:t>«</a:t>
            </a:r>
            <a:r>
              <a:rPr lang="ru-RU" b="1" i="1" dirty="0"/>
              <a:t>Наталка Полтавка»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026390"/>
            <a:ext cx="5688631" cy="4260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6471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222" y="332656"/>
            <a:ext cx="8310241" cy="6224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403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393</Words>
  <Application>Microsoft Office PowerPoint</Application>
  <PresentationFormat>Екран (4:3)</PresentationFormat>
  <Paragraphs>29</Paragraphs>
  <Slides>30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30</vt:i4>
      </vt:variant>
    </vt:vector>
  </HeadingPairs>
  <TitlesOfParts>
    <vt:vector size="35" baseType="lpstr">
      <vt:lpstr>Arial</vt:lpstr>
      <vt:lpstr>Arial Black</vt:lpstr>
      <vt:lpstr>BatangChe</vt:lpstr>
      <vt:lpstr>Calibri</vt:lpstr>
      <vt:lpstr>Тема Office</vt:lpstr>
      <vt:lpstr>Цитатний тренажер</vt:lpstr>
      <vt:lpstr>«Аді, стою перед вами і говорю з вами, а тот горб не віходить ми з голови. Таки го виджу та й виджу, та й умирати буду та й буду го видіти...»</vt:lpstr>
      <vt:lpstr>Василь Стефаник  “Камінний хрест” </vt:lpstr>
      <vt:lpstr>« Мій фах вибагливий, і жадає зараз для себе нестісненої волі. А що я привикла віддавати музиці самі необмежене свобідні почування, то тут мішав би мою душу вічний неспокій і підозріння, що розстроюю іншим нерви і впливаю погано на моє окруження, а того я не хотіла би!.. Я потребую спокою, що випливає з замилування до музики і гармонії в відносинах, передусім — гармонії!»</vt:lpstr>
      <vt:lpstr>Ольга Кобилянська  “Valse melancolique” </vt:lpstr>
      <vt:lpstr>«Моя любов чолом сягала неба, а Гриць ходив ногами по землі.» та «Це – голос наш, це – пісня, це – душа»</vt:lpstr>
      <vt:lpstr>Ліна Костенко  «Маруся Чурай»</vt:lpstr>
      <vt:lpstr>«Ну як-таки, щоб воля – та пропала? Се так колись і вітер пропаде!»</vt:lpstr>
      <vt:lpstr>Леся Українка  «Лісова пісня»</vt:lpstr>
      <vt:lpstr>«Ви знаєте, що хто сьогодні спостить цілий день, той ніколи не потопатиме в воді і не вмре наглою смертю...»</vt:lpstr>
      <vt:lpstr>Іван Нечуй-Левицький  «Кайдашева сім’я»</vt:lpstr>
      <vt:lpstr>«Ішов справді парубок. На перший погляд йому, може, літ до двадцятка добиралося. ... Таких парубків часто й густо можна зустріти по наших хуторах та селах. Одно тільки в цього неабияке — дуже палкий погляд, бистрий, як блискавка. Ним світилася якась незвичайна сміливість і духова міць, разом з якоюсь хижою тугою...»</vt:lpstr>
      <vt:lpstr>Панас Мирний  «Хіба ревуть воли, як  ясла повні?»</vt:lpstr>
      <vt:lpstr>« Нащо ж дворянство нам здалося, коли воно горе приносе? Краще жить на свiтi щасливим мужиком, нiж нещасним паном, - це всяке зна! »</vt:lpstr>
      <vt:lpstr>Іван Карпенко-Карий  “Мартин Боруля” </vt:lpstr>
      <vt:lpstr>«Браття і дружино! Лучче ж би потятим бути, аніж полоненим бути … »</vt:lpstr>
      <vt:lpstr> Анонім «Слово про похід Ігорів» </vt:lpstr>
      <vt:lpstr>«А шворку я петлею за руку запетлював. Як смиконув він зразу, якби був я не вхопився за човен, лазили б ото по мені раки.»</vt:lpstr>
      <vt:lpstr>Остап Вишня  «Сом» </vt:lpstr>
      <vt:lpstr>«Доки будете жити в громадськім порядку, дружно держатися купи, незломно стояти всі за одного, а один за всіх, доти ніяка ворожа сила не побідить вас»</vt:lpstr>
      <vt:lpstr>Іван Франко  “Захар Беркут”</vt:lpstr>
      <vt:lpstr>«Я сама, синку, довго не могла звикнути, не по-нашому це. Але ж це ми тільки тут так. А як жили в селі... Тепер це містечко, Києвом зветься... Так там, та й у всіх наших селах тутешніх, хати білені зокола, як на Україні.»</vt:lpstr>
      <vt:lpstr>Іван Багряний  «Тигролови»</vt:lpstr>
      <vt:lpstr>«Зло­жити до купи обидва береги Дніпрові, щоб обидва… приклонились під од­ну булаву! Виженем недоляшка з України, одтиснем ляхів до самої Случі — і буде велика одностайна Україна»</vt:lpstr>
      <vt:lpstr>Пантелеймон Куліш  «Чорна рада» </vt:lpstr>
      <vt:lpstr>«Де общеє добро в упадку, Забудь отця, забудь і матку, Лети повинность ісправлять.»</vt:lpstr>
      <vt:lpstr>Іван Котляревський  «Енеїда»</vt:lpstr>
      <vt:lpstr>«Знайся кінь з конем, а віл з волом»</vt:lpstr>
      <vt:lpstr>Іван Котляревський  «Наталка Полтавка»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Цитатний тренажер до  поезій ЗНО</dc:title>
  <dc:creator>Дом</dc:creator>
  <cp:lastModifiedBy>School</cp:lastModifiedBy>
  <cp:revision>7</cp:revision>
  <dcterms:created xsi:type="dcterms:W3CDTF">2020-04-26T11:35:23Z</dcterms:created>
  <dcterms:modified xsi:type="dcterms:W3CDTF">2022-06-12T16:08:57Z</dcterms:modified>
</cp:coreProperties>
</file>