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B062A19-FBE4-4B75-A585-08D975619D45}" type="datetimeFigureOut">
              <a:rPr lang="ru-RU" smtClean="0"/>
              <a:pPr/>
              <a:t>09.10.2021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7018F5-5683-4796-BE16-FA48688461D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itky.in.ua/ukrmova/352-2011-03-13-21-47-0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itky.in.ua/ukrmova/725-mova-grynko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itky.in.ua/ukrmova/449-2011-04-06-21-48-0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itky.in.ua/ukrmova/238-2011-01-28-00-34-3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eti.e-papa.com.ua/virshi-dlya-ditei/author/sosura-volodimi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7355" y="0"/>
            <a:ext cx="2012853" cy="6858001"/>
            <a:chOff x="27355" y="0"/>
            <a:chExt cx="2012853" cy="6858001"/>
          </a:xfrm>
        </p:grpSpPr>
        <p:pic>
          <p:nvPicPr>
            <p:cNvPr id="1026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 flipH="1">
            <a:off x="7045347" y="0"/>
            <a:ext cx="2088232" cy="6858001"/>
            <a:chOff x="27355" y="0"/>
            <a:chExt cx="2012853" cy="6858001"/>
          </a:xfrm>
        </p:grpSpPr>
        <p:pic>
          <p:nvPicPr>
            <p:cNvPr id="8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2040208" y="5649534"/>
            <a:ext cx="1481958" cy="12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 rot="10800000">
            <a:off x="5563389" y="0"/>
            <a:ext cx="1481958" cy="12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14546" y="1071546"/>
            <a:ext cx="47149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Comic Sans MS" panose="030F0702030302020204" pitchFamily="66" charset="0"/>
              </a:rPr>
              <a:t>Д</a:t>
            </a:r>
            <a:r>
              <a:rPr lang="uk-UA" sz="4800" b="1" dirty="0" err="1" smtClean="0">
                <a:latin typeface="Comic Sans MS" panose="030F0702030302020204" pitchFamily="66" charset="0"/>
              </a:rPr>
              <a:t>екламування</a:t>
            </a:r>
            <a:r>
              <a:rPr lang="uk-UA" sz="4800" b="1" dirty="0" smtClean="0">
                <a:latin typeface="Comic Sans MS" panose="030F0702030302020204" pitchFamily="66" charset="0"/>
              </a:rPr>
              <a:t> поезій про  українську мову</a:t>
            </a:r>
            <a:endParaRPr lang="ru-RU" sz="4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71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28926" y="571480"/>
            <a:ext cx="4761240" cy="64017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РІДНА МОВА</a:t>
            </a: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Спитай</a:t>
            </a:r>
            <a:r>
              <a:rPr lang="ru-RU" sz="2800" dirty="0" smtClean="0">
                <a:latin typeface="Monotype Corsiva" pitchFamily="66" charset="0"/>
              </a:rPr>
              <a:t> себе, </a:t>
            </a:r>
            <a:r>
              <a:rPr lang="ru-RU" sz="2800" dirty="0" err="1" smtClean="0">
                <a:latin typeface="Monotype Corsiva" pitchFamily="66" charset="0"/>
              </a:rPr>
              <a:t>дитино</a:t>
            </a:r>
            <a:r>
              <a:rPr lang="ru-RU" sz="2800" dirty="0" smtClean="0">
                <a:latin typeface="Monotype Corsiva" pitchFamily="66" charset="0"/>
              </a:rPr>
              <a:t>, </a:t>
            </a:r>
            <a:r>
              <a:rPr lang="ru-RU" sz="2800" dirty="0" err="1" smtClean="0">
                <a:latin typeface="Monotype Corsiva" pitchFamily="66" charset="0"/>
              </a:rPr>
              <a:t>хто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ти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є</a:t>
            </a:r>
            <a:r>
              <a:rPr lang="ru-RU" sz="2800" dirty="0" smtClean="0">
                <a:latin typeface="Monotype Corsiva" pitchFamily="66" charset="0"/>
              </a:rPr>
              <a:t>,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І в </a:t>
            </a:r>
            <a:r>
              <a:rPr lang="ru-RU" sz="2800" dirty="0" err="1" smtClean="0">
                <a:latin typeface="Monotype Corsiva" pitchFamily="66" charset="0"/>
              </a:rPr>
              <a:t>серці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обізветься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рідна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мова</a:t>
            </a:r>
            <a:r>
              <a:rPr lang="ru-RU" sz="2800" dirty="0" smtClean="0">
                <a:latin typeface="Monotype Corsiva" pitchFamily="66" charset="0"/>
              </a:rPr>
              <a:t>;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І в </a:t>
            </a:r>
            <a:r>
              <a:rPr lang="ru-RU" sz="2800" dirty="0" err="1" smtClean="0">
                <a:latin typeface="Monotype Corsiva" pitchFamily="66" charset="0"/>
              </a:rPr>
              <a:t>голосі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яснім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ім’я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твоє</a:t>
            </a: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Просяє</a:t>
            </a:r>
            <a:r>
              <a:rPr lang="ru-RU" sz="2800" dirty="0" smtClean="0">
                <a:latin typeface="Monotype Corsiva" pitchFamily="66" charset="0"/>
              </a:rPr>
              <a:t>, </a:t>
            </a:r>
            <a:r>
              <a:rPr lang="ru-RU" sz="2800" dirty="0" err="1" smtClean="0">
                <a:latin typeface="Monotype Corsiva" pitchFamily="66" charset="0"/>
              </a:rPr>
              <a:t>наче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зірка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світанкова</a:t>
            </a:r>
            <a:r>
              <a:rPr lang="ru-RU" sz="2800" dirty="0" smtClean="0">
                <a:latin typeface="Monotype Corsiva" pitchFamily="66" charset="0"/>
              </a:rPr>
              <a:t>.</a:t>
            </a:r>
          </a:p>
          <a:p>
            <a:r>
              <a:rPr lang="ru-RU" sz="2800" dirty="0" smtClean="0">
                <a:latin typeface="Monotype Corsiva" pitchFamily="66" charset="0"/>
              </a:rPr>
              <a:t>З </a:t>
            </a:r>
            <a:r>
              <a:rPr lang="ru-RU" sz="2800" dirty="0" err="1" smtClean="0">
                <a:latin typeface="Monotype Corsiva" pitchFamily="66" charset="0"/>
              </a:rPr>
              <a:t>родинного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гнізда</a:t>
            </a:r>
            <a:r>
              <a:rPr lang="ru-RU" sz="2800" dirty="0" smtClean="0">
                <a:latin typeface="Monotype Corsiva" pitchFamily="66" charset="0"/>
              </a:rPr>
              <a:t>, </a:t>
            </a:r>
            <a:r>
              <a:rPr lang="ru-RU" sz="2800" dirty="0" err="1" smtClean="0">
                <a:latin typeface="Monotype Corsiva" pitchFamily="66" charset="0"/>
              </a:rPr>
              <a:t>немов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пташа</a:t>
            </a:r>
            <a:r>
              <a:rPr lang="ru-RU" sz="2800" dirty="0" smtClean="0">
                <a:latin typeface="Monotype Corsiva" pitchFamily="66" charset="0"/>
              </a:rPr>
              <a:t>,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Ти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полетиш</a:t>
            </a:r>
            <a:r>
              <a:rPr lang="ru-RU" sz="2800" dirty="0" smtClean="0">
                <a:latin typeface="Monotype Corsiva" pitchFamily="66" charset="0"/>
              </a:rPr>
              <a:t>, де </a:t>
            </a:r>
            <a:r>
              <a:rPr lang="ru-RU" sz="2800" dirty="0" err="1" smtClean="0">
                <a:latin typeface="Monotype Corsiva" pitchFamily="66" charset="0"/>
              </a:rPr>
              <a:t>світу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далечизна</a:t>
            </a:r>
            <a:r>
              <a:rPr lang="ru-RU" sz="2800" dirty="0" smtClean="0">
                <a:latin typeface="Monotype Corsiva" pitchFamily="66" charset="0"/>
              </a:rPr>
              <a:t>,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Та в </a:t>
            </a:r>
            <a:r>
              <a:rPr lang="ru-RU" sz="2800" dirty="0" err="1" smtClean="0">
                <a:latin typeface="Monotype Corsiva" pitchFamily="66" charset="0"/>
              </a:rPr>
              <a:t>рідній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мові</a:t>
            </a:r>
            <a:r>
              <a:rPr lang="ru-RU" sz="2800" dirty="0" smtClean="0">
                <a:latin typeface="Monotype Corsiva" pitchFamily="66" charset="0"/>
              </a:rPr>
              <a:t> буде вся душа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І вся твоя дорога, вся </a:t>
            </a:r>
            <a:r>
              <a:rPr lang="ru-RU" sz="2800" dirty="0" err="1" smtClean="0">
                <a:latin typeface="Monotype Corsiva" pitchFamily="66" charset="0"/>
              </a:rPr>
              <a:t>Вітчизна</a:t>
            </a:r>
            <a:r>
              <a:rPr lang="ru-RU" sz="2800" dirty="0" smtClean="0">
                <a:latin typeface="Monotype Corsiva" pitchFamily="66" charset="0"/>
              </a:rPr>
              <a:t>.</a:t>
            </a:r>
          </a:p>
          <a:p>
            <a:r>
              <a:rPr lang="ru-RU" sz="2800" dirty="0" smtClean="0">
                <a:latin typeface="Monotype Corsiva" pitchFamily="66" charset="0"/>
              </a:rPr>
              <a:t>У просторах, </a:t>
            </a:r>
            <a:r>
              <a:rPr lang="ru-RU" sz="2800" dirty="0" err="1" smtClean="0">
                <a:latin typeface="Monotype Corsiva" pitchFamily="66" charset="0"/>
              </a:rPr>
              <a:t>яким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немає</a:t>
            </a:r>
            <a:r>
              <a:rPr lang="ru-RU" sz="2800" dirty="0" smtClean="0">
                <a:latin typeface="Monotype Corsiva" pitchFamily="66" charset="0"/>
              </a:rPr>
              <a:t> меж,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Не </a:t>
            </a:r>
            <a:r>
              <a:rPr lang="ru-RU" sz="2800" dirty="0" err="1" smtClean="0">
                <a:latin typeface="Monotype Corsiva" pitchFamily="66" charset="0"/>
              </a:rPr>
              <a:t>згубишся</a:t>
            </a:r>
            <a:r>
              <a:rPr lang="ru-RU" sz="2800" dirty="0" smtClean="0">
                <a:latin typeface="Monotype Corsiva" pitchFamily="66" charset="0"/>
              </a:rPr>
              <a:t>, як на </a:t>
            </a:r>
            <a:r>
              <a:rPr lang="ru-RU" sz="2800" dirty="0" err="1" smtClean="0">
                <a:latin typeface="Monotype Corsiva" pitchFamily="66" charset="0"/>
              </a:rPr>
              <a:t>вітрах</a:t>
            </a:r>
            <a:r>
              <a:rPr lang="ru-RU" sz="2800" dirty="0" smtClean="0">
                <a:latin typeface="Monotype Corsiva" pitchFamily="66" charset="0"/>
              </a:rPr>
              <a:t> полова.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Моря </a:t>
            </a:r>
            <a:r>
              <a:rPr lang="ru-RU" sz="2800" dirty="0" err="1" smtClean="0">
                <a:latin typeface="Monotype Corsiva" pitchFamily="66" charset="0"/>
              </a:rPr>
              <a:t>перелетиш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і</a:t>
            </a:r>
            <a:r>
              <a:rPr lang="ru-RU" sz="2800" dirty="0" smtClean="0">
                <a:latin typeface="Monotype Corsiva" pitchFamily="66" charset="0"/>
              </a:rPr>
              <a:t> не </a:t>
            </a:r>
            <a:r>
              <a:rPr lang="ru-RU" sz="2800" dirty="0" err="1" smtClean="0">
                <a:latin typeface="Monotype Corsiva" pitchFamily="66" charset="0"/>
              </a:rPr>
              <a:t>впадеш</a:t>
            </a:r>
            <a:r>
              <a:rPr lang="ru-RU" sz="2800" dirty="0" smtClean="0">
                <a:latin typeface="Monotype Corsiva" pitchFamily="66" charset="0"/>
              </a:rPr>
              <a:t>,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Допоки</a:t>
            </a:r>
            <a:r>
              <a:rPr lang="ru-RU" sz="2800" dirty="0" smtClean="0">
                <a:latin typeface="Monotype Corsiva" pitchFamily="66" charset="0"/>
              </a:rPr>
              <a:t> буде в </a:t>
            </a:r>
            <a:r>
              <a:rPr lang="ru-RU" sz="2800" dirty="0" err="1" smtClean="0">
                <a:latin typeface="Monotype Corsiva" pitchFamily="66" charset="0"/>
              </a:rPr>
              <a:t>серці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рідна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мова</a:t>
            </a:r>
            <a:r>
              <a:rPr lang="ru-RU" sz="2800" dirty="0" smtClean="0">
                <a:latin typeface="Monotype Corsiva" pitchFamily="66" charset="0"/>
              </a:rPr>
              <a:t>.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i="1" dirty="0" smtClean="0">
                <a:latin typeface="Monotype Corsiva" pitchFamily="66" charset="0"/>
              </a:rPr>
              <a:t>Д. </a:t>
            </a:r>
            <a:r>
              <a:rPr lang="ru-RU" sz="2800" i="1" dirty="0" err="1" smtClean="0">
                <a:latin typeface="Monotype Corsiva" pitchFamily="66" charset="0"/>
              </a:rPr>
              <a:t>Павличко</a:t>
            </a:r>
            <a:endParaRPr lang="ru-RU" sz="2800" dirty="0" smtClean="0">
              <a:latin typeface="Monotype Corsiva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046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86050" y="785794"/>
            <a:ext cx="2682145" cy="56015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Monotype Corsiva" pitchFamily="66" charset="0"/>
              </a:rPr>
              <a:t>РІДНА МОВА</a:t>
            </a:r>
            <a:br>
              <a:rPr lang="ru-RU" sz="2000" b="1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По-своєму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кожна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Пташина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співає</a:t>
            </a:r>
            <a:r>
              <a:rPr lang="ru-RU" sz="2000" dirty="0" smtClean="0">
                <a:latin typeface="Monotype Corsiva" pitchFamily="66" charset="0"/>
              </a:rPr>
              <a:t>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По-своєму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кожен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Народ </a:t>
            </a:r>
            <a:r>
              <a:rPr lang="ru-RU" sz="2000" dirty="0" err="1" smtClean="0">
                <a:latin typeface="Monotype Corsiva" pitchFamily="66" charset="0"/>
              </a:rPr>
              <a:t>розмовляє</a:t>
            </a:r>
            <a:r>
              <a:rPr lang="ru-RU" sz="2000" dirty="0" smtClean="0">
                <a:latin typeface="Monotype Corsiva" pitchFamily="66" charset="0"/>
              </a:rPr>
              <a:t>.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У мене </a:t>
            </a:r>
            <a:r>
              <a:rPr lang="ru-RU" sz="2000" dirty="0" err="1" smtClean="0">
                <a:latin typeface="Monotype Corsiva" pitchFamily="66" charset="0"/>
              </a:rPr>
              <a:t>й</a:t>
            </a:r>
            <a:r>
              <a:rPr lang="ru-RU" sz="2000" dirty="0" smtClean="0">
                <a:latin typeface="Monotype Corsiva" pitchFamily="66" charset="0"/>
              </a:rPr>
              <a:t> народу  </a:t>
            </a:r>
            <a:r>
              <a:rPr lang="ru-RU" sz="2000" dirty="0" err="1" smtClean="0">
                <a:latin typeface="Monotype Corsiva" pitchFamily="66" charset="0"/>
              </a:rPr>
              <a:t>мого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Українська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є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мова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чудова</a:t>
            </a:r>
            <a:r>
              <a:rPr lang="ru-RU" sz="2000" dirty="0" smtClean="0">
                <a:latin typeface="Monotype Corsiva" pitchFamily="66" charset="0"/>
              </a:rPr>
              <a:t>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Своя, </a:t>
            </a:r>
            <a:r>
              <a:rPr lang="ru-RU" sz="2000" dirty="0" err="1" smtClean="0">
                <a:latin typeface="Monotype Corsiva" pitchFamily="66" charset="0"/>
              </a:rPr>
              <a:t>материнська</a:t>
            </a:r>
            <a:r>
              <a:rPr lang="ru-RU" sz="2000" dirty="0" smtClean="0">
                <a:latin typeface="Monotype Corsiva" pitchFamily="66" charset="0"/>
              </a:rPr>
              <a:t>.</a:t>
            </a:r>
          </a:p>
          <a:p>
            <a:r>
              <a:rPr lang="ru-RU" sz="2000" dirty="0" smtClean="0">
                <a:latin typeface="Monotype Corsiva" pitchFamily="66" charset="0"/>
              </a:rPr>
              <a:t>По </a:t>
            </a:r>
            <a:r>
              <a:rPr lang="ru-RU" sz="2000" dirty="0" err="1" smtClean="0">
                <a:latin typeface="Monotype Corsiva" pitchFamily="66" charset="0"/>
              </a:rPr>
              <a:t>світу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її</a:t>
            </a:r>
            <a:r>
              <a:rPr lang="ru-RU" sz="2000" dirty="0" smtClean="0">
                <a:latin typeface="Monotype Corsiva" pitchFamily="66" charset="0"/>
              </a:rPr>
              <a:t>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Як </a:t>
            </a:r>
            <a:r>
              <a:rPr lang="ru-RU" sz="2000" dirty="0" err="1" smtClean="0">
                <a:latin typeface="Monotype Corsiva" pitchFamily="66" charset="0"/>
              </a:rPr>
              <a:t>святиню</a:t>
            </a:r>
            <a:r>
              <a:rPr lang="ru-RU" sz="2000" dirty="0" smtClean="0">
                <a:latin typeface="Monotype Corsiva" pitchFamily="66" charset="0"/>
              </a:rPr>
              <a:t>, </a:t>
            </a:r>
            <a:r>
              <a:rPr lang="ru-RU" sz="2000" dirty="0" err="1" smtClean="0">
                <a:latin typeface="Monotype Corsiva" pitchFamily="66" charset="0"/>
              </a:rPr>
              <a:t>нестиму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Допоки</a:t>
            </a:r>
            <a:r>
              <a:rPr lang="ru-RU" sz="2000" dirty="0" smtClean="0">
                <a:latin typeface="Monotype Corsiva" pitchFamily="66" charset="0"/>
              </a:rPr>
              <a:t> живу,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В </a:t>
            </a:r>
            <a:r>
              <a:rPr lang="ru-RU" sz="2000" dirty="0" err="1" smtClean="0">
                <a:latin typeface="Monotype Corsiva" pitchFamily="66" charset="0"/>
              </a:rPr>
              <a:t>чистоті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берегтиму</a:t>
            </a:r>
            <a:r>
              <a:rPr lang="ru-RU" sz="2000" dirty="0" smtClean="0">
                <a:latin typeface="Monotype Corsiva" pitchFamily="66" charset="0"/>
              </a:rPr>
              <a:t>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З </a:t>
            </a:r>
            <a:r>
              <a:rPr lang="ru-RU" sz="2000" dirty="0" err="1" smtClean="0">
                <a:latin typeface="Monotype Corsiva" pitchFamily="66" charset="0"/>
              </a:rPr>
              <a:t>Любов’ю</a:t>
            </a:r>
            <a:r>
              <a:rPr lang="ru-RU" sz="2000" dirty="0" smtClean="0">
                <a:latin typeface="Monotype Corsiva" pitchFamily="66" charset="0"/>
              </a:rPr>
              <a:t> сердечною,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Вірністю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сина</a:t>
            </a:r>
            <a:r>
              <a:rPr lang="ru-RU" sz="2000" dirty="0" smtClean="0">
                <a:latin typeface="Monotype Corsiva" pitchFamily="66" charset="0"/>
              </a:rPr>
              <a:t>.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err="1" smtClean="0">
                <a:latin typeface="Monotype Corsiva" pitchFamily="66" charset="0"/>
              </a:rPr>
              <a:t>Ця</a:t>
            </a:r>
            <a:r>
              <a:rPr lang="ru-RU" sz="2000" dirty="0" smtClean="0">
                <a:latin typeface="Monotype Corsiva" pitchFamily="66" charset="0"/>
              </a:rPr>
              <a:t> </a:t>
            </a:r>
            <a:r>
              <a:rPr lang="ru-RU" sz="2000" dirty="0" err="1" smtClean="0">
                <a:latin typeface="Monotype Corsiva" pitchFamily="66" charset="0"/>
              </a:rPr>
              <a:t>мова</a:t>
            </a:r>
            <a:r>
              <a:rPr lang="ru-RU" sz="2000" dirty="0" smtClean="0">
                <a:latin typeface="Monotype Corsiva" pitchFamily="66" charset="0"/>
              </a:rPr>
              <a:t> для мене,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Як </a:t>
            </a:r>
            <a:r>
              <a:rPr lang="ru-RU" sz="2000" dirty="0" err="1" smtClean="0">
                <a:latin typeface="Monotype Corsiva" pitchFamily="66" charset="0"/>
              </a:rPr>
              <a:t>мати</a:t>
            </a:r>
            <a:r>
              <a:rPr lang="ru-RU" sz="2000" dirty="0" smtClean="0">
                <a:latin typeface="Monotype Corsiva" pitchFamily="66" charset="0"/>
              </a:rPr>
              <a:t>, </a:t>
            </a:r>
            <a:r>
              <a:rPr lang="ru-RU" sz="2000" dirty="0" err="1" smtClean="0">
                <a:latin typeface="Monotype Corsiva" pitchFamily="66" charset="0"/>
              </a:rPr>
              <a:t>єдина</a:t>
            </a:r>
            <a:r>
              <a:rPr lang="ru-RU" sz="2000" dirty="0" smtClean="0">
                <a:latin typeface="Monotype Corsiva" pitchFamily="66" charset="0"/>
              </a:rPr>
              <a:t>.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i="1" dirty="0" smtClean="0">
                <a:latin typeface="Monotype Corsiva" pitchFamily="66" charset="0"/>
              </a:rPr>
              <a:t>С. </a:t>
            </a:r>
            <a:r>
              <a:rPr lang="ru-RU" sz="2000" i="1" dirty="0" err="1" smtClean="0">
                <a:latin typeface="Monotype Corsiva" pitchFamily="66" charset="0"/>
              </a:rPr>
              <a:t>Жупанин</a:t>
            </a:r>
            <a:endParaRPr lang="ru-RU" sz="2000" dirty="0" smtClean="0">
              <a:latin typeface="Monotype Corsiva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714612" y="714356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 smtClean="0">
                <a:latin typeface="Monotype Corsiva" pitchFamily="66" charset="0"/>
              </a:rPr>
              <a:t>МАТУСИН ЗАПОВІТ</a:t>
            </a:r>
            <a:r>
              <a:rPr lang="ru-RU" sz="3600" dirty="0" smtClean="0">
                <a:latin typeface="Monotype Corsiva" pitchFamily="66" charset="0"/>
              </a:rPr>
              <a:t/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smtClean="0">
                <a:latin typeface="Monotype Corsiva" pitchFamily="66" charset="0"/>
              </a:rPr>
              <a:t>Раз казала </a:t>
            </a:r>
            <a:r>
              <a:rPr lang="ru-RU" sz="3600" dirty="0" err="1" smtClean="0">
                <a:latin typeface="Monotype Corsiva" pitchFamily="66" charset="0"/>
              </a:rPr>
              <a:t>мені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мати</a:t>
            </a:r>
            <a:r>
              <a:rPr lang="ru-RU" sz="3600" dirty="0" smtClean="0">
                <a:latin typeface="Monotype Corsiva" pitchFamily="66" charset="0"/>
              </a:rPr>
              <a:t>:</a:t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smtClean="0">
                <a:latin typeface="Monotype Corsiva" pitchFamily="66" charset="0"/>
              </a:rPr>
              <a:t>«</a:t>
            </a:r>
            <a:r>
              <a:rPr lang="ru-RU" sz="3600" dirty="0" err="1" smtClean="0">
                <a:latin typeface="Monotype Corsiva" pitchFamily="66" charset="0"/>
              </a:rPr>
              <a:t>Можеш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мов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багато</a:t>
            </a:r>
            <a:r>
              <a:rPr lang="ru-RU" sz="3600" dirty="0" smtClean="0">
                <a:latin typeface="Monotype Corsiva" pitchFamily="66" charset="0"/>
              </a:rPr>
              <a:t> знати,</a:t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err="1" smtClean="0">
                <a:latin typeface="Monotype Corsiva" pitchFamily="66" charset="0"/>
              </a:rPr>
              <a:t>Кожну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мову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шанувати</a:t>
            </a:r>
            <a:r>
              <a:rPr lang="ru-RU" sz="3600" dirty="0" smtClean="0">
                <a:latin typeface="Monotype Corsiva" pitchFamily="66" charset="0"/>
              </a:rPr>
              <a:t>,</a:t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smtClean="0">
                <a:latin typeface="Monotype Corsiva" pitchFamily="66" charset="0"/>
              </a:rPr>
              <a:t>Та одну </a:t>
            </a:r>
            <a:r>
              <a:rPr lang="ru-RU" sz="3600" dirty="0" err="1" smtClean="0">
                <a:latin typeface="Monotype Corsiva" pitchFamily="66" charset="0"/>
              </a:rPr>
              <a:t>із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мов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усіх</a:t>
            </a:r>
            <a:r>
              <a:rPr lang="ru-RU" sz="3600" dirty="0" smtClean="0">
                <a:latin typeface="Monotype Corsiva" pitchFamily="66" charset="0"/>
              </a:rPr>
              <a:t/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err="1" smtClean="0">
                <a:latin typeface="Monotype Corsiva" pitchFamily="66" charset="0"/>
              </a:rPr>
              <a:t>Щоб</a:t>
            </a:r>
            <a:r>
              <a:rPr lang="ru-RU" sz="3600" dirty="0" smtClean="0">
                <a:latin typeface="Monotype Corsiva" pitchFamily="66" charset="0"/>
              </a:rPr>
              <a:t> у </a:t>
            </a:r>
            <a:r>
              <a:rPr lang="ru-RU" sz="3600" dirty="0" err="1" smtClean="0">
                <a:latin typeface="Monotype Corsiva" pitchFamily="66" charset="0"/>
              </a:rPr>
              <a:t>серці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ти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зберіг</a:t>
            </a:r>
            <a:r>
              <a:rPr lang="ru-RU" sz="3600" dirty="0" smtClean="0">
                <a:latin typeface="Monotype Corsiva" pitchFamily="66" charset="0"/>
              </a:rPr>
              <a:t>».</a:t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smtClean="0">
                <a:latin typeface="Monotype Corsiva" pitchFamily="66" charset="0"/>
              </a:rPr>
              <a:t>В </a:t>
            </a:r>
            <a:r>
              <a:rPr lang="ru-RU" sz="3600" dirty="0" err="1" smtClean="0">
                <a:latin typeface="Monotype Corsiva" pitchFamily="66" charset="0"/>
              </a:rPr>
              <a:t>серці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ніжну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і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погідну</a:t>
            </a:r>
            <a:r>
              <a:rPr lang="ru-RU" sz="3600" dirty="0" smtClean="0">
                <a:latin typeface="Monotype Corsiva" pitchFamily="66" charset="0"/>
              </a:rPr>
              <a:t/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dirty="0" err="1" smtClean="0">
                <a:latin typeface="Monotype Corsiva" pitchFamily="66" charset="0"/>
              </a:rPr>
              <a:t>Збережу</a:t>
            </a:r>
            <a:r>
              <a:rPr lang="ru-RU" sz="3600" dirty="0" smtClean="0">
                <a:latin typeface="Monotype Corsiva" pitchFamily="66" charset="0"/>
              </a:rPr>
              <a:t> я </a:t>
            </a:r>
            <a:r>
              <a:rPr lang="ru-RU" sz="3600" dirty="0" err="1" smtClean="0">
                <a:latin typeface="Monotype Corsiva" pitchFamily="66" charset="0"/>
              </a:rPr>
              <a:t>мову</a:t>
            </a:r>
            <a:r>
              <a:rPr lang="ru-RU" sz="3600" dirty="0" smtClean="0">
                <a:latin typeface="Monotype Corsiva" pitchFamily="66" charset="0"/>
              </a:rPr>
              <a:t> </a:t>
            </a:r>
            <a:r>
              <a:rPr lang="ru-RU" sz="3600" dirty="0" err="1" smtClean="0">
                <a:latin typeface="Monotype Corsiva" pitchFamily="66" charset="0"/>
              </a:rPr>
              <a:t>рідну</a:t>
            </a:r>
            <a:r>
              <a:rPr lang="ru-RU" sz="3600" dirty="0" smtClean="0">
                <a:latin typeface="Monotype Corsiva" pitchFamily="66" charset="0"/>
              </a:rPr>
              <a:t>!</a:t>
            </a:r>
            <a:br>
              <a:rPr lang="ru-RU" sz="3600" dirty="0" smtClean="0">
                <a:latin typeface="Monotype Corsiva" pitchFamily="66" charset="0"/>
              </a:rPr>
            </a:br>
            <a:r>
              <a:rPr lang="ru-RU" sz="3600" i="1" dirty="0" smtClean="0">
                <a:latin typeface="Monotype Corsiva" pitchFamily="66" charset="0"/>
              </a:rPr>
              <a:t>М. </a:t>
            </a:r>
            <a:r>
              <a:rPr lang="ru-RU" sz="3600" i="1" dirty="0" err="1" smtClean="0">
                <a:latin typeface="Monotype Corsiva" pitchFamily="66" charset="0"/>
              </a:rPr>
              <a:t>Хоросницька</a:t>
            </a:r>
            <a:endParaRPr lang="ru-RU" sz="36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00364" y="285729"/>
            <a:ext cx="38576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 smtClean="0">
                <a:latin typeface="Monotype Corsiva" pitchFamily="66" charset="0"/>
                <a:hlinkClick r:id="rId3"/>
              </a:rPr>
              <a:t>Наша </a:t>
            </a:r>
            <a:r>
              <a:rPr lang="ru-RU" sz="2300" b="1" dirty="0" err="1" smtClean="0">
                <a:latin typeface="Monotype Corsiva" pitchFamily="66" charset="0"/>
                <a:hlinkClick r:id="rId3"/>
              </a:rPr>
              <a:t>мова</a:t>
            </a:r>
            <a:r>
              <a:rPr lang="ru-RU" sz="2300" b="1" dirty="0" smtClean="0">
                <a:latin typeface="Monotype Corsiva" pitchFamily="66" charset="0"/>
                <a:hlinkClick r:id="rId3"/>
              </a:rPr>
              <a:t>. </a:t>
            </a:r>
            <a:endParaRPr lang="ru-RU" sz="2300" b="1" dirty="0" smtClean="0">
              <a:latin typeface="Monotype Corsiva" pitchFamily="66" charset="0"/>
            </a:endParaRPr>
          </a:p>
          <a:p>
            <a:r>
              <a:rPr lang="ru-RU" sz="2300" dirty="0" err="1" smtClean="0">
                <a:latin typeface="Monotype Corsiva" pitchFamily="66" charset="0"/>
              </a:rPr>
              <a:t>Усі</a:t>
            </a:r>
            <a:r>
              <a:rPr lang="ru-RU" sz="2300" dirty="0" smtClean="0">
                <a:latin typeface="Monotype Corsiva" pitchFamily="66" charset="0"/>
              </a:rPr>
              <a:t> ми разом </a:t>
            </a:r>
            <a:r>
              <a:rPr lang="ru-RU" sz="2300" dirty="0" err="1" smtClean="0">
                <a:latin typeface="Monotype Corsiva" pitchFamily="66" charset="0"/>
              </a:rPr>
              <a:t>з</a:t>
            </a:r>
            <a:r>
              <a:rPr lang="ru-RU" sz="2300" dirty="0" smtClean="0">
                <a:latin typeface="Monotype Corsiva" pitchFamily="66" charset="0"/>
              </a:rPr>
              <a:t> вами</a:t>
            </a:r>
          </a:p>
          <a:p>
            <a:r>
              <a:rPr lang="ru-RU" sz="2300" dirty="0" smtClean="0">
                <a:latin typeface="Monotype Corsiva" pitchFamily="66" charset="0"/>
              </a:rPr>
              <a:t>Тут </a:t>
            </a:r>
            <a:r>
              <a:rPr lang="ru-RU" sz="2300" dirty="0" err="1" smtClean="0">
                <a:latin typeface="Monotype Corsiva" pitchFamily="66" charset="0"/>
              </a:rPr>
              <a:t>живемо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і</a:t>
            </a:r>
            <a:r>
              <a:rPr lang="ru-RU" sz="2300" dirty="0" smtClean="0">
                <a:latin typeface="Monotype Corsiva" pitchFamily="66" charset="0"/>
              </a:rPr>
              <a:t> ми</a:t>
            </a:r>
          </a:p>
          <a:p>
            <a:r>
              <a:rPr lang="ru-RU" sz="2300" dirty="0" err="1" smtClean="0">
                <a:latin typeface="Monotype Corsiva" pitchFamily="66" charset="0"/>
              </a:rPr>
              <a:t>Вкраїнськими</a:t>
            </a:r>
            <a:r>
              <a:rPr lang="ru-RU" sz="2300" dirty="0" smtClean="0">
                <a:latin typeface="Monotype Corsiva" pitchFamily="66" charset="0"/>
              </a:rPr>
              <a:t> словами</a:t>
            </a:r>
          </a:p>
          <a:p>
            <a:r>
              <a:rPr lang="ru-RU" sz="2300" dirty="0" err="1" smtClean="0">
                <a:latin typeface="Monotype Corsiva" pitchFamily="66" charset="0"/>
              </a:rPr>
              <a:t>Спілкуймося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з</a:t>
            </a:r>
            <a:r>
              <a:rPr lang="ru-RU" sz="2300" dirty="0" smtClean="0">
                <a:latin typeface="Monotype Corsiva" pitchFamily="66" charset="0"/>
              </a:rPr>
              <a:t> людьми!</a:t>
            </a:r>
          </a:p>
          <a:p>
            <a:r>
              <a:rPr lang="ru-RU" sz="2300" dirty="0" err="1" smtClean="0">
                <a:latin typeface="Monotype Corsiva" pitchFamily="66" charset="0"/>
              </a:rPr>
              <a:t>Вивчаймо</a:t>
            </a:r>
            <a:r>
              <a:rPr lang="ru-RU" sz="2300" dirty="0" smtClean="0">
                <a:latin typeface="Monotype Corsiva" pitchFamily="66" charset="0"/>
              </a:rPr>
              <a:t> нашу </a:t>
            </a:r>
            <a:r>
              <a:rPr lang="ru-RU" sz="2300" dirty="0" err="1" smtClean="0">
                <a:latin typeface="Monotype Corsiva" pitchFamily="66" charset="0"/>
              </a:rPr>
              <a:t>мову</a:t>
            </a:r>
            <a:endParaRPr lang="ru-RU" sz="2300" dirty="0" smtClean="0">
              <a:latin typeface="Monotype Corsiva" pitchFamily="66" charset="0"/>
            </a:endParaRPr>
          </a:p>
          <a:p>
            <a:r>
              <a:rPr lang="ru-RU" sz="2300" dirty="0" err="1" smtClean="0">
                <a:latin typeface="Monotype Corsiva" pitchFamily="66" charset="0"/>
              </a:rPr>
              <a:t>Правічну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і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дзвінку</a:t>
            </a:r>
            <a:r>
              <a:rPr lang="ru-RU" sz="2300" dirty="0" smtClean="0">
                <a:latin typeface="Monotype Corsiva" pitchFamily="66" charset="0"/>
              </a:rPr>
              <a:t>,</a:t>
            </a:r>
          </a:p>
          <a:p>
            <a:r>
              <a:rPr lang="ru-RU" sz="2300" dirty="0" smtClean="0">
                <a:latin typeface="Monotype Corsiva" pitchFamily="66" charset="0"/>
              </a:rPr>
              <a:t>Як </a:t>
            </a:r>
            <a:r>
              <a:rPr lang="ru-RU" sz="2300" dirty="0" err="1" smtClean="0">
                <a:latin typeface="Monotype Corsiva" pitchFamily="66" charset="0"/>
              </a:rPr>
              <a:t>сонце</a:t>
            </a:r>
            <a:r>
              <a:rPr lang="ru-RU" sz="2300" dirty="0" smtClean="0">
                <a:latin typeface="Monotype Corsiva" pitchFamily="66" charset="0"/>
              </a:rPr>
              <a:t>, </a:t>
            </a:r>
            <a:r>
              <a:rPr lang="ru-RU" sz="2300" dirty="0" err="1" smtClean="0">
                <a:latin typeface="Monotype Corsiva" pitchFamily="66" charset="0"/>
              </a:rPr>
              <a:t>світанкову</a:t>
            </a:r>
            <a:r>
              <a:rPr lang="ru-RU" sz="2300" dirty="0" smtClean="0">
                <a:latin typeface="Monotype Corsiva" pitchFamily="66" charset="0"/>
              </a:rPr>
              <a:t>,</a:t>
            </a:r>
          </a:p>
          <a:p>
            <a:r>
              <a:rPr lang="ru-RU" sz="2300" dirty="0" smtClean="0">
                <a:latin typeface="Monotype Corsiva" pitchFamily="66" charset="0"/>
              </a:rPr>
              <a:t>Як </a:t>
            </a:r>
            <a:r>
              <a:rPr lang="ru-RU" sz="2300" dirty="0" err="1" smtClean="0">
                <a:latin typeface="Monotype Corsiva" pitchFamily="66" charset="0"/>
              </a:rPr>
              <a:t>річка</a:t>
            </a:r>
            <a:r>
              <a:rPr lang="ru-RU" sz="2300" dirty="0" smtClean="0">
                <a:latin typeface="Monotype Corsiva" pitchFamily="66" charset="0"/>
              </a:rPr>
              <a:t>, </a:t>
            </a:r>
            <a:r>
              <a:rPr lang="ru-RU" sz="2300" dirty="0" err="1" smtClean="0">
                <a:latin typeface="Monotype Corsiva" pitchFamily="66" charset="0"/>
              </a:rPr>
              <a:t>гомінку</a:t>
            </a:r>
            <a:r>
              <a:rPr lang="ru-RU" sz="2300" dirty="0" smtClean="0">
                <a:latin typeface="Monotype Corsiva" pitchFamily="66" charset="0"/>
              </a:rPr>
              <a:t>!</a:t>
            </a:r>
          </a:p>
          <a:p>
            <a:r>
              <a:rPr lang="ru-RU" sz="2300" dirty="0" err="1" smtClean="0">
                <a:latin typeface="Monotype Corsiva" pitchFamily="66" charset="0"/>
              </a:rPr>
              <a:t>Стрічаймо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всіх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поетів</a:t>
            </a:r>
            <a:r>
              <a:rPr lang="ru-RU" sz="2300" dirty="0" smtClean="0">
                <a:latin typeface="Monotype Corsiva" pitchFamily="66" charset="0"/>
              </a:rPr>
              <a:t>,</a:t>
            </a:r>
          </a:p>
          <a:p>
            <a:r>
              <a:rPr lang="ru-RU" sz="2300" dirty="0" smtClean="0">
                <a:latin typeface="Monotype Corsiva" pitchFamily="66" charset="0"/>
              </a:rPr>
              <a:t>Як </a:t>
            </a:r>
            <a:r>
              <a:rPr lang="ru-RU" sz="2300" dirty="0" err="1" smtClean="0">
                <a:latin typeface="Monotype Corsiva" pitchFamily="66" charset="0"/>
              </a:rPr>
              <a:t>друзів</a:t>
            </a:r>
            <a:r>
              <a:rPr lang="ru-RU" sz="2300" dirty="0" smtClean="0">
                <a:latin typeface="Monotype Corsiva" pitchFamily="66" charset="0"/>
              </a:rPr>
              <a:t> дорогих,</a:t>
            </a:r>
          </a:p>
          <a:p>
            <a:r>
              <a:rPr lang="ru-RU" sz="2300" dirty="0" err="1" smtClean="0">
                <a:latin typeface="Monotype Corsiva" pitchFamily="66" charset="0"/>
              </a:rPr>
              <a:t>Готуймося</a:t>
            </a:r>
            <a:r>
              <a:rPr lang="ru-RU" sz="2300" dirty="0" smtClean="0">
                <a:latin typeface="Monotype Corsiva" pitchFamily="66" charset="0"/>
              </a:rPr>
              <a:t> до </a:t>
            </a:r>
            <a:r>
              <a:rPr lang="ru-RU" sz="2300" dirty="0" err="1" smtClean="0">
                <a:latin typeface="Monotype Corsiva" pitchFamily="66" charset="0"/>
              </a:rPr>
              <a:t>злетів</a:t>
            </a:r>
            <a:endParaRPr lang="ru-RU" sz="2300" dirty="0" smtClean="0">
              <a:latin typeface="Monotype Corsiva" pitchFamily="66" charset="0"/>
            </a:endParaRPr>
          </a:p>
          <a:p>
            <a:r>
              <a:rPr lang="ru-RU" sz="2300" dirty="0" err="1" smtClean="0">
                <a:latin typeface="Monotype Corsiva" pitchFamily="66" charset="0"/>
              </a:rPr>
              <a:t>Незвіданих</a:t>
            </a:r>
            <a:r>
              <a:rPr lang="ru-RU" sz="2300" dirty="0" smtClean="0">
                <a:latin typeface="Monotype Corsiva" pitchFamily="66" charset="0"/>
              </a:rPr>
              <a:t>, </a:t>
            </a:r>
            <a:r>
              <a:rPr lang="ru-RU" sz="2300" dirty="0" err="1" smtClean="0">
                <a:latin typeface="Monotype Corsiva" pitchFamily="66" charset="0"/>
              </a:rPr>
              <a:t>нових</a:t>
            </a:r>
            <a:r>
              <a:rPr lang="ru-RU" sz="2300" dirty="0" smtClean="0">
                <a:latin typeface="Monotype Corsiva" pitchFamily="66" charset="0"/>
              </a:rPr>
              <a:t>!</a:t>
            </a:r>
          </a:p>
          <a:p>
            <a:r>
              <a:rPr lang="ru-RU" sz="2300" dirty="0" err="1" smtClean="0">
                <a:latin typeface="Monotype Corsiva" pitchFamily="66" charset="0"/>
              </a:rPr>
              <a:t>Щоб</a:t>
            </a:r>
            <a:r>
              <a:rPr lang="ru-RU" sz="2300" dirty="0" smtClean="0">
                <a:latin typeface="Monotype Corsiva" pitchFamily="66" charset="0"/>
              </a:rPr>
              <a:t> знали </a:t>
            </a:r>
            <a:r>
              <a:rPr lang="ru-RU" sz="2300" dirty="0" err="1" smtClean="0">
                <a:latin typeface="Monotype Corsiva" pitchFamily="66" charset="0"/>
              </a:rPr>
              <a:t>і</a:t>
            </a:r>
            <a:r>
              <a:rPr lang="ru-RU" sz="2300" dirty="0" smtClean="0">
                <a:latin typeface="Monotype Corsiva" pitchFamily="66" charset="0"/>
              </a:rPr>
              <a:t> любили</a:t>
            </a:r>
          </a:p>
          <a:p>
            <a:r>
              <a:rPr lang="ru-RU" sz="2300" dirty="0" err="1" smtClean="0">
                <a:latin typeface="Monotype Corsiva" pitchFamily="66" charset="0"/>
              </a:rPr>
              <a:t>Поезію</a:t>
            </a:r>
            <a:r>
              <a:rPr lang="ru-RU" sz="2300" dirty="0" smtClean="0">
                <a:latin typeface="Monotype Corsiva" pitchFamily="66" charset="0"/>
              </a:rPr>
              <a:t> за те,</a:t>
            </a:r>
          </a:p>
          <a:p>
            <a:r>
              <a:rPr lang="ru-RU" sz="2300" dirty="0" err="1" smtClean="0">
                <a:latin typeface="Monotype Corsiva" pitchFamily="66" charset="0"/>
              </a:rPr>
              <a:t>Що</a:t>
            </a:r>
            <a:r>
              <a:rPr lang="ru-RU" sz="2300" dirty="0" smtClean="0">
                <a:latin typeface="Monotype Corsiva" pitchFamily="66" charset="0"/>
              </a:rPr>
              <a:t> нам </a:t>
            </a:r>
            <a:r>
              <a:rPr lang="ru-RU" sz="2300" dirty="0" err="1" smtClean="0">
                <a:latin typeface="Monotype Corsiva" pitchFamily="66" charset="0"/>
              </a:rPr>
              <a:t>дарує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крила</a:t>
            </a:r>
            <a:endParaRPr lang="ru-RU" sz="2300" dirty="0" smtClean="0">
              <a:latin typeface="Monotype Corsiva" pitchFamily="66" charset="0"/>
            </a:endParaRPr>
          </a:p>
          <a:p>
            <a:r>
              <a:rPr lang="ru-RU" sz="2300" dirty="0" smtClean="0">
                <a:latin typeface="Monotype Corsiva" pitchFamily="66" charset="0"/>
              </a:rPr>
              <a:t>Й </a:t>
            </a:r>
            <a:r>
              <a:rPr lang="ru-RU" sz="2300" dirty="0" err="1" smtClean="0">
                <a:latin typeface="Monotype Corsiva" pitchFamily="66" charset="0"/>
              </a:rPr>
              <a:t>натхнення</a:t>
            </a:r>
            <a:r>
              <a:rPr lang="ru-RU" sz="2300" dirty="0" smtClean="0">
                <a:latin typeface="Monotype Corsiva" pitchFamily="66" charset="0"/>
              </a:rPr>
              <a:t> золоте!</a:t>
            </a:r>
          </a:p>
          <a:p>
            <a:r>
              <a:rPr lang="ru-RU" sz="2300" b="1" dirty="0" err="1" smtClean="0">
                <a:latin typeface="Monotype Corsiva" pitchFamily="66" charset="0"/>
                <a:hlinkClick r:id="rId3"/>
              </a:rPr>
              <a:t>Ніна</a:t>
            </a:r>
            <a:r>
              <a:rPr lang="ru-RU" sz="2300" b="1" dirty="0" smtClean="0">
                <a:latin typeface="Monotype Corsiva" pitchFamily="66" charset="0"/>
                <a:hlinkClick r:id="rId3"/>
              </a:rPr>
              <a:t> </a:t>
            </a:r>
            <a:r>
              <a:rPr lang="ru-RU" sz="2300" b="1" dirty="0" err="1" smtClean="0">
                <a:latin typeface="Monotype Corsiva" pitchFamily="66" charset="0"/>
                <a:hlinkClick r:id="rId3"/>
              </a:rPr>
              <a:t>Супруненко</a:t>
            </a:r>
            <a:endParaRPr lang="ru-RU" sz="23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29058" y="214290"/>
            <a:ext cx="3071834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 err="1" smtClean="0">
                <a:latin typeface="Monotype Corsiva" pitchFamily="66" charset="0"/>
                <a:hlinkClick r:id="rId3"/>
              </a:rPr>
              <a:t>Рідна</a:t>
            </a:r>
            <a:r>
              <a:rPr lang="ru-RU" sz="2300" b="1" dirty="0" smtClean="0">
                <a:latin typeface="Monotype Corsiva" pitchFamily="66" charset="0"/>
                <a:hlinkClick r:id="rId3"/>
              </a:rPr>
              <a:t> </a:t>
            </a:r>
            <a:r>
              <a:rPr lang="ru-RU" sz="2300" b="1" dirty="0" err="1" smtClean="0">
                <a:latin typeface="Monotype Corsiva" pitchFamily="66" charset="0"/>
                <a:hlinkClick r:id="rId3"/>
              </a:rPr>
              <a:t>мова</a:t>
            </a:r>
            <a:r>
              <a:rPr lang="ru-RU" sz="2300" b="1" dirty="0" smtClean="0">
                <a:latin typeface="Monotype Corsiva" pitchFamily="66" charset="0"/>
                <a:hlinkClick r:id="rId3"/>
              </a:rPr>
              <a:t>. </a:t>
            </a:r>
            <a:endParaRPr lang="ru-RU" sz="2300" b="1" dirty="0" smtClean="0">
              <a:latin typeface="Monotype Corsiva" pitchFamily="66" charset="0"/>
            </a:endParaRPr>
          </a:p>
          <a:p>
            <a:r>
              <a:rPr lang="ru-RU" sz="2300" dirty="0" err="1" smtClean="0">
                <a:latin typeface="Monotype Corsiva" pitchFamily="66" charset="0"/>
              </a:rPr>
              <a:t>Сію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дитині</a:t>
            </a:r>
            <a:r>
              <a:rPr lang="ru-RU" sz="2300" dirty="0" smtClean="0">
                <a:latin typeface="Monotype Corsiva" pitchFamily="66" charset="0"/>
              </a:rPr>
              <a:t/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В </a:t>
            </a:r>
            <a:r>
              <a:rPr lang="ru-RU" sz="2300" dirty="0" err="1" smtClean="0">
                <a:latin typeface="Monotype Corsiva" pitchFamily="66" charset="0"/>
              </a:rPr>
              <a:t>серденьку</a:t>
            </a:r>
            <a:r>
              <a:rPr lang="ru-RU" sz="2300" dirty="0" smtClean="0">
                <a:latin typeface="Monotype Corsiva" pitchFamily="66" charset="0"/>
              </a:rPr>
              <a:t> ласку.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Сійся-родися</a:t>
            </a:r>
            <a:r>
              <a:rPr lang="ru-RU" sz="2300" dirty="0" smtClean="0">
                <a:latin typeface="Monotype Corsiva" pitchFamily="66" charset="0"/>
              </a:rPr>
              <a:t>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Ніжне</a:t>
            </a:r>
            <a:r>
              <a:rPr lang="ru-RU" sz="2300" dirty="0" smtClean="0">
                <a:latin typeface="Monotype Corsiva" pitchFamily="66" charset="0"/>
              </a:rPr>
              <a:t> “будь ласка”,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Вдячне</a:t>
            </a:r>
            <a:r>
              <a:rPr lang="ru-RU" sz="2300" dirty="0" smtClean="0">
                <a:latin typeface="Monotype Corsiva" pitchFamily="66" charset="0"/>
              </a:rPr>
              <a:t> “</a:t>
            </a:r>
            <a:r>
              <a:rPr lang="ru-RU" sz="2300" dirty="0" err="1" smtClean="0">
                <a:latin typeface="Monotype Corsiva" pitchFamily="66" charset="0"/>
              </a:rPr>
              <a:t>спасибі</a:t>
            </a:r>
            <a:r>
              <a:rPr lang="ru-RU" sz="2300" dirty="0" smtClean="0">
                <a:latin typeface="Monotype Corsiva" pitchFamily="66" charset="0"/>
              </a:rPr>
              <a:t>”,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“</a:t>
            </a:r>
            <a:r>
              <a:rPr lang="ru-RU" sz="2300" dirty="0" err="1" smtClean="0">
                <a:latin typeface="Monotype Corsiva" pitchFamily="66" charset="0"/>
              </a:rPr>
              <a:t>Вибач</a:t>
            </a:r>
            <a:r>
              <a:rPr lang="ru-RU" sz="2300" dirty="0" smtClean="0">
                <a:latin typeface="Monotype Corsiva" pitchFamily="66" charset="0"/>
              </a:rPr>
              <a:t>” </a:t>
            </a:r>
            <a:r>
              <a:rPr lang="ru-RU" sz="2300" dirty="0" err="1" smtClean="0">
                <a:latin typeface="Monotype Corsiva" pitchFamily="66" charset="0"/>
              </a:rPr>
              <a:t>тремтливе</a:t>
            </a:r>
            <a:r>
              <a:rPr lang="ru-RU" sz="2300" dirty="0" smtClean="0">
                <a:latin typeface="Monotype Corsiva" pitchFamily="66" charset="0"/>
              </a:rPr>
              <a:t>, -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Слово у </a:t>
            </a:r>
            <a:r>
              <a:rPr lang="ru-RU" sz="2300" dirty="0" err="1" smtClean="0">
                <a:latin typeface="Monotype Corsiva" pitchFamily="66" charset="0"/>
              </a:rPr>
              <a:t>серці</a:t>
            </a:r>
            <a:r>
              <a:rPr lang="ru-RU" sz="2300" dirty="0" smtClean="0">
                <a:latin typeface="Monotype Corsiva" pitchFamily="66" charset="0"/>
              </a:rPr>
              <a:t> –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Як </a:t>
            </a:r>
            <a:r>
              <a:rPr lang="ru-RU" sz="2300" dirty="0" err="1" smtClean="0">
                <a:latin typeface="Monotype Corsiva" pitchFamily="66" charset="0"/>
              </a:rPr>
              <a:t>зернятко</a:t>
            </a:r>
            <a:r>
              <a:rPr lang="ru-RU" sz="2300" dirty="0" smtClean="0">
                <a:latin typeface="Monotype Corsiva" pitchFamily="66" charset="0"/>
              </a:rPr>
              <a:t> в </a:t>
            </a:r>
            <a:r>
              <a:rPr lang="ru-RU" sz="2300" dirty="0" err="1" smtClean="0">
                <a:latin typeface="Monotype Corsiva" pitchFamily="66" charset="0"/>
              </a:rPr>
              <a:t>ниві</a:t>
            </a:r>
            <a:r>
              <a:rPr lang="ru-RU" sz="2300" dirty="0" smtClean="0">
                <a:latin typeface="Monotype Corsiva" pitchFamily="66" charset="0"/>
              </a:rPr>
              <a:t>.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“Доброго ранку!”,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“</a:t>
            </a:r>
            <a:r>
              <a:rPr lang="ru-RU" sz="2300" dirty="0" err="1" smtClean="0">
                <a:latin typeface="Monotype Corsiva" pitchFamily="66" charset="0"/>
              </a:rPr>
              <a:t>Світлої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днини</a:t>
            </a:r>
            <a:r>
              <a:rPr lang="ru-RU" sz="2300" dirty="0" smtClean="0">
                <a:latin typeface="Monotype Corsiva" pitchFamily="66" charset="0"/>
              </a:rPr>
              <a:t>!” –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Щедро даруй </a:t>
            </a:r>
            <a:r>
              <a:rPr lang="ru-RU" sz="2300" dirty="0" err="1" smtClean="0">
                <a:latin typeface="Monotype Corsiva" pitchFamily="66" charset="0"/>
              </a:rPr>
              <a:t>ти</a:t>
            </a:r>
            <a:r>
              <a:rPr lang="ru-RU" sz="2300" dirty="0" smtClean="0">
                <a:latin typeface="Monotype Corsiva" pitchFamily="66" charset="0"/>
              </a:rPr>
              <a:t/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Людям </a:t>
            </a:r>
            <a:r>
              <a:rPr lang="ru-RU" sz="2300" dirty="0" err="1" smtClean="0">
                <a:latin typeface="Monotype Corsiva" pitchFamily="66" charset="0"/>
              </a:rPr>
              <a:t>дитино</a:t>
            </a:r>
            <a:r>
              <a:rPr lang="ru-RU" sz="2300" dirty="0" smtClean="0">
                <a:latin typeface="Monotype Corsiva" pitchFamily="66" charset="0"/>
              </a:rPr>
              <a:t>!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Мова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барвиста</a:t>
            </a:r>
            <a:r>
              <a:rPr lang="ru-RU" sz="2300" dirty="0" smtClean="0">
                <a:latin typeface="Monotype Corsiva" pitchFamily="66" charset="0"/>
              </a:rPr>
              <a:t>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Мова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багата</a:t>
            </a:r>
            <a:r>
              <a:rPr lang="ru-RU" sz="2300" dirty="0" smtClean="0">
                <a:latin typeface="Monotype Corsiva" pitchFamily="66" charset="0"/>
              </a:rPr>
              <a:t>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err="1" smtClean="0">
                <a:latin typeface="Monotype Corsiva" pitchFamily="66" charset="0"/>
              </a:rPr>
              <a:t>Рідна</a:t>
            </a:r>
            <a:r>
              <a:rPr lang="ru-RU" sz="2300" dirty="0" smtClean="0">
                <a:latin typeface="Monotype Corsiva" pitchFamily="66" charset="0"/>
              </a:rPr>
              <a:t> </a:t>
            </a:r>
            <a:r>
              <a:rPr lang="ru-RU" sz="2300" dirty="0" err="1" smtClean="0">
                <a:latin typeface="Monotype Corsiva" pitchFamily="66" charset="0"/>
              </a:rPr>
              <a:t>і</a:t>
            </a:r>
            <a:r>
              <a:rPr lang="ru-RU" sz="2300" dirty="0" smtClean="0">
                <a:latin typeface="Monotype Corsiva" pitchFamily="66" charset="0"/>
              </a:rPr>
              <a:t> тепла,</a:t>
            </a:r>
            <a:br>
              <a:rPr lang="ru-RU" sz="2300" dirty="0" smtClean="0">
                <a:latin typeface="Monotype Corsiva" pitchFamily="66" charset="0"/>
              </a:rPr>
            </a:br>
            <a:r>
              <a:rPr lang="ru-RU" sz="2300" dirty="0" smtClean="0">
                <a:latin typeface="Monotype Corsiva" pitchFamily="66" charset="0"/>
              </a:rPr>
              <a:t>Як </a:t>
            </a:r>
            <a:r>
              <a:rPr lang="ru-RU" sz="2300" dirty="0" err="1" smtClean="0">
                <a:latin typeface="Monotype Corsiva" pitchFamily="66" charset="0"/>
              </a:rPr>
              <a:t>батьківська</a:t>
            </a:r>
            <a:r>
              <a:rPr lang="ru-RU" sz="2300" dirty="0" smtClean="0">
                <a:latin typeface="Monotype Corsiva" pitchFamily="66" charset="0"/>
              </a:rPr>
              <a:t> хата.</a:t>
            </a:r>
          </a:p>
          <a:p>
            <a:r>
              <a:rPr lang="ru-RU" sz="2300" b="1" dirty="0" smtClean="0">
                <a:latin typeface="Monotype Corsiva" pitchFamily="66" charset="0"/>
                <a:hlinkClick r:id="rId3"/>
              </a:rPr>
              <a:t>Варвара </a:t>
            </a:r>
            <a:r>
              <a:rPr lang="ru-RU" sz="2300" b="1" dirty="0" err="1" smtClean="0">
                <a:latin typeface="Monotype Corsiva" pitchFamily="66" charset="0"/>
                <a:hlinkClick r:id="rId3"/>
              </a:rPr>
              <a:t>Гринько</a:t>
            </a:r>
            <a:endParaRPr lang="ru-RU" sz="2300" dirty="0" smtClean="0">
              <a:latin typeface="Monotype Corsiva" pitchFamily="66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28992" y="428604"/>
            <a:ext cx="322556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err="1" smtClean="0">
                <a:latin typeface="Monotype Corsiva" pitchFamily="66" charset="0"/>
                <a:hlinkClick r:id="rId3"/>
              </a:rPr>
              <a:t>Рідна</a:t>
            </a:r>
            <a:r>
              <a:rPr lang="ru-RU" sz="2200" b="1" dirty="0" smtClean="0">
                <a:latin typeface="Monotype Corsiva" pitchFamily="66" charset="0"/>
                <a:hlinkClick r:id="rId3"/>
              </a:rPr>
              <a:t> </a:t>
            </a:r>
            <a:r>
              <a:rPr lang="ru-RU" sz="2200" b="1" dirty="0" err="1" smtClean="0">
                <a:latin typeface="Monotype Corsiva" pitchFamily="66" charset="0"/>
                <a:hlinkClick r:id="rId3"/>
              </a:rPr>
              <a:t>мова</a:t>
            </a:r>
            <a:r>
              <a:rPr lang="ru-RU" sz="2200" b="1" dirty="0" smtClean="0">
                <a:latin typeface="Monotype Corsiva" pitchFamily="66" charset="0"/>
                <a:hlinkClick r:id="rId3"/>
              </a:rPr>
              <a:t>. </a:t>
            </a:r>
            <a:endParaRPr lang="ru-RU" sz="2200" b="1" dirty="0" smtClean="0">
              <a:latin typeface="Monotype Corsiva" pitchFamily="66" charset="0"/>
            </a:endParaRPr>
          </a:p>
          <a:p>
            <a:r>
              <a:rPr lang="ru-RU" sz="2200" dirty="0" err="1" smtClean="0">
                <a:latin typeface="Monotype Corsiva" pitchFamily="66" charset="0"/>
              </a:rPr>
              <a:t>Мово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рідна</a:t>
            </a:r>
            <a:r>
              <a:rPr lang="ru-RU" sz="2200" dirty="0" smtClean="0">
                <a:latin typeface="Monotype Corsiva" pitchFamily="66" charset="0"/>
              </a:rPr>
              <a:t>, слово </a:t>
            </a:r>
            <a:r>
              <a:rPr lang="ru-RU" sz="2200" dirty="0" err="1" smtClean="0">
                <a:latin typeface="Monotype Corsiva" pitchFamily="66" charset="0"/>
              </a:rPr>
              <a:t>рідне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Хто</a:t>
            </a:r>
            <a:r>
              <a:rPr lang="ru-RU" sz="2200" dirty="0" smtClean="0">
                <a:latin typeface="Monotype Corsiva" pitchFamily="66" charset="0"/>
              </a:rPr>
              <a:t> вас </a:t>
            </a:r>
            <a:r>
              <a:rPr lang="ru-RU" sz="2200" dirty="0" err="1" smtClean="0">
                <a:latin typeface="Monotype Corsiva" pitchFamily="66" charset="0"/>
              </a:rPr>
              <a:t>забуває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Той у грудях не </a:t>
            </a:r>
            <a:r>
              <a:rPr lang="ru-RU" sz="2200" dirty="0" err="1" smtClean="0">
                <a:latin typeface="Monotype Corsiva" pitchFamily="66" charset="0"/>
              </a:rPr>
              <a:t>серденько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А </a:t>
            </a:r>
            <a:r>
              <a:rPr lang="ru-RU" sz="2200" dirty="0" err="1" smtClean="0">
                <a:latin typeface="Monotype Corsiva" pitchFamily="66" charset="0"/>
              </a:rPr>
              <a:t>лиш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камінь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має</a:t>
            </a:r>
            <a:r>
              <a:rPr lang="ru-RU" sz="2200" dirty="0" smtClean="0">
                <a:latin typeface="Monotype Corsiva" pitchFamily="66" charset="0"/>
              </a:rPr>
              <a:t>.</a:t>
            </a:r>
          </a:p>
          <a:p>
            <a:r>
              <a:rPr lang="ru-RU" sz="2200" dirty="0" smtClean="0">
                <a:latin typeface="Monotype Corsiva" pitchFamily="66" charset="0"/>
              </a:rPr>
              <a:t>Як ту </a:t>
            </a:r>
            <a:r>
              <a:rPr lang="ru-RU" sz="2200" dirty="0" err="1" smtClean="0">
                <a:latin typeface="Monotype Corsiva" pitchFamily="66" charset="0"/>
              </a:rPr>
              <a:t>мову</a:t>
            </a:r>
            <a:r>
              <a:rPr lang="ru-RU" sz="2200" dirty="0" smtClean="0">
                <a:latin typeface="Monotype Corsiva" pitchFamily="66" charset="0"/>
              </a:rPr>
              <a:t> нам забути,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Котрою</a:t>
            </a:r>
            <a:r>
              <a:rPr lang="ru-RU" sz="2200" dirty="0" smtClean="0">
                <a:latin typeface="Monotype Corsiva" pitchFamily="66" charset="0"/>
              </a:rPr>
              <a:t> учила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Нас </a:t>
            </a:r>
            <a:r>
              <a:rPr lang="ru-RU" sz="2200" dirty="0" err="1" smtClean="0">
                <a:latin typeface="Monotype Corsiva" pitchFamily="66" charset="0"/>
              </a:rPr>
              <a:t>всіх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ненька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говорити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Ненька</a:t>
            </a:r>
            <a:r>
              <a:rPr lang="ru-RU" sz="2200" dirty="0" smtClean="0">
                <a:latin typeface="Monotype Corsiva" pitchFamily="66" charset="0"/>
              </a:rPr>
              <a:t> наша мила.</a:t>
            </a:r>
          </a:p>
          <a:p>
            <a:r>
              <a:rPr lang="ru-RU" sz="2200" dirty="0" smtClean="0">
                <a:latin typeface="Monotype Corsiva" pitchFamily="66" charset="0"/>
              </a:rPr>
              <a:t>У </a:t>
            </a:r>
            <a:r>
              <a:rPr lang="ru-RU" sz="2200" dirty="0" err="1" smtClean="0">
                <a:latin typeface="Monotype Corsiva" pitchFamily="66" charset="0"/>
              </a:rPr>
              <a:t>тій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мові</a:t>
            </a:r>
            <a:r>
              <a:rPr lang="ru-RU" sz="2200" dirty="0" smtClean="0">
                <a:latin typeface="Monotype Corsiva" pitchFamily="66" charset="0"/>
              </a:rPr>
              <a:t> нам </a:t>
            </a:r>
            <a:r>
              <a:rPr lang="ru-RU" sz="2200" dirty="0" err="1" smtClean="0">
                <a:latin typeface="Monotype Corsiva" pitchFamily="66" charset="0"/>
              </a:rPr>
              <a:t>співали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Нам </a:t>
            </a:r>
            <a:r>
              <a:rPr lang="ru-RU" sz="2200" dirty="0" err="1" smtClean="0">
                <a:latin typeface="Monotype Corsiva" pitchFamily="66" charset="0"/>
              </a:rPr>
              <a:t>казки</a:t>
            </a:r>
            <a:r>
              <a:rPr lang="ru-RU" sz="2200" dirty="0" smtClean="0">
                <a:latin typeface="Monotype Corsiva" pitchFamily="66" charset="0"/>
              </a:rPr>
              <a:t> казали,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У </a:t>
            </a:r>
            <a:r>
              <a:rPr lang="ru-RU" sz="2200" dirty="0" err="1" smtClean="0">
                <a:latin typeface="Monotype Corsiva" pitchFamily="66" charset="0"/>
              </a:rPr>
              <a:t>тій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мові</a:t>
            </a:r>
            <a:r>
              <a:rPr lang="ru-RU" sz="2200" dirty="0" smtClean="0">
                <a:latin typeface="Monotype Corsiva" pitchFamily="66" charset="0"/>
              </a:rPr>
              <a:t> нам </a:t>
            </a:r>
            <a:r>
              <a:rPr lang="ru-RU" sz="2200" dirty="0" err="1" smtClean="0">
                <a:latin typeface="Monotype Corsiva" pitchFamily="66" charset="0"/>
              </a:rPr>
              <a:t>минувшість</a:t>
            </a:r>
            <a:r>
              <a:rPr lang="ru-RU" sz="2200" dirty="0" smtClean="0">
                <a:latin typeface="Monotype Corsiva" pitchFamily="66" charset="0"/>
              </a:rPr>
              <a:t>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smtClean="0">
                <a:latin typeface="Monotype Corsiva" pitchFamily="66" charset="0"/>
              </a:rPr>
              <a:t>Нашу </a:t>
            </a:r>
            <a:r>
              <a:rPr lang="ru-RU" sz="2200" dirty="0" err="1" smtClean="0">
                <a:latin typeface="Monotype Corsiva" pitchFamily="66" charset="0"/>
              </a:rPr>
              <a:t>відкривали</a:t>
            </a:r>
            <a:r>
              <a:rPr lang="ru-RU" sz="2200" dirty="0" smtClean="0">
                <a:latin typeface="Monotype Corsiva" pitchFamily="66" charset="0"/>
              </a:rPr>
              <a:t>.</a:t>
            </a:r>
          </a:p>
          <a:p>
            <a:r>
              <a:rPr lang="ru-RU" sz="2200" dirty="0" smtClean="0">
                <a:latin typeface="Monotype Corsiva" pitchFamily="66" charset="0"/>
              </a:rPr>
              <a:t>От тому </a:t>
            </a:r>
            <a:r>
              <a:rPr lang="ru-RU" sz="2200" dirty="0" err="1" smtClean="0">
                <a:latin typeface="Monotype Corsiva" pitchFamily="66" charset="0"/>
              </a:rPr>
              <a:t>плекайте</a:t>
            </a:r>
            <a:r>
              <a:rPr lang="ru-RU" sz="2200" dirty="0" smtClean="0">
                <a:latin typeface="Monotype Corsiva" pitchFamily="66" charset="0"/>
              </a:rPr>
              <a:t>, </a:t>
            </a:r>
            <a:r>
              <a:rPr lang="ru-RU" sz="2200" dirty="0" err="1" smtClean="0">
                <a:latin typeface="Monotype Corsiva" pitchFamily="66" charset="0"/>
              </a:rPr>
              <a:t>діти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Рідну</a:t>
            </a:r>
            <a:r>
              <a:rPr lang="ru-RU" sz="2200" dirty="0" smtClean="0">
                <a:latin typeface="Monotype Corsiva" pitchFamily="66" charset="0"/>
              </a:rPr>
              <a:t> свою </a:t>
            </a:r>
            <a:r>
              <a:rPr lang="ru-RU" sz="2200" dirty="0" err="1" smtClean="0">
                <a:latin typeface="Monotype Corsiva" pitchFamily="66" charset="0"/>
              </a:rPr>
              <a:t>мову</a:t>
            </a:r>
            <a:r>
              <a:rPr lang="ru-RU" sz="2200" dirty="0" smtClean="0">
                <a:latin typeface="Monotype Corsiva" pitchFamily="66" charset="0"/>
              </a:rPr>
              <a:t>,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Вчіться</a:t>
            </a:r>
            <a:r>
              <a:rPr lang="ru-RU" sz="2200" dirty="0" smtClean="0">
                <a:latin typeface="Monotype Corsiva" pitchFamily="66" charset="0"/>
              </a:rPr>
              <a:t> складно </a:t>
            </a:r>
            <a:r>
              <a:rPr lang="ru-RU" sz="2200" dirty="0" err="1" smtClean="0">
                <a:latin typeface="Monotype Corsiva" pitchFamily="66" charset="0"/>
              </a:rPr>
              <a:t>говорити</a:t>
            </a:r>
            <a:r>
              <a:rPr lang="ru-RU" sz="2200" dirty="0" smtClean="0">
                <a:latin typeface="Monotype Corsiva" pitchFamily="66" charset="0"/>
              </a:rPr>
              <a:t> </a:t>
            </a:r>
            <a:br>
              <a:rPr lang="ru-RU" sz="2200" dirty="0" smtClean="0">
                <a:latin typeface="Monotype Corsiva" pitchFamily="66" charset="0"/>
              </a:rPr>
            </a:br>
            <a:r>
              <a:rPr lang="ru-RU" sz="2200" dirty="0" err="1" smtClean="0">
                <a:latin typeface="Monotype Corsiva" pitchFamily="66" charset="0"/>
              </a:rPr>
              <a:t>Своїм</a:t>
            </a:r>
            <a:r>
              <a:rPr lang="ru-RU" sz="2200" dirty="0" smtClean="0">
                <a:latin typeface="Monotype Corsiva" pitchFamily="66" charset="0"/>
              </a:rPr>
              <a:t> </a:t>
            </a:r>
            <a:r>
              <a:rPr lang="ru-RU" sz="2200" dirty="0" err="1" smtClean="0">
                <a:latin typeface="Monotype Corsiva" pitchFamily="66" charset="0"/>
              </a:rPr>
              <a:t>рідним</a:t>
            </a:r>
            <a:r>
              <a:rPr lang="ru-RU" sz="2200" dirty="0" smtClean="0">
                <a:latin typeface="Monotype Corsiva" pitchFamily="66" charset="0"/>
              </a:rPr>
              <a:t> словом.</a:t>
            </a:r>
          </a:p>
          <a:p>
            <a:r>
              <a:rPr lang="ru-RU" sz="2200" b="1" dirty="0" smtClean="0">
                <a:latin typeface="Monotype Corsiva" pitchFamily="66" charset="0"/>
                <a:hlinkClick r:id="rId3"/>
              </a:rPr>
              <a:t>С. </a:t>
            </a:r>
            <a:r>
              <a:rPr lang="ru-RU" sz="2200" b="1" dirty="0" err="1" smtClean="0">
                <a:latin typeface="Monotype Corsiva" pitchFamily="66" charset="0"/>
                <a:hlinkClick r:id="rId3"/>
              </a:rPr>
              <a:t>Воробкевич</a:t>
            </a:r>
            <a:endParaRPr lang="ru-RU" sz="22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071802" y="474345"/>
            <a:ext cx="378619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latin typeface="Monotype Corsiva" pitchFamily="66" charset="0"/>
                <a:hlinkClick r:id="rId3"/>
              </a:rPr>
              <a:t>Українською</a:t>
            </a:r>
            <a:r>
              <a:rPr lang="ru-RU" b="1" dirty="0" smtClean="0">
                <a:latin typeface="Monotype Corsiva" pitchFamily="66" charset="0"/>
                <a:hlinkClick r:id="rId3"/>
              </a:rPr>
              <a:t> говори</a:t>
            </a:r>
            <a:endParaRPr lang="ru-RU" b="1" dirty="0" smtClean="0">
              <a:latin typeface="Monotype Corsiva" pitchFamily="66" charset="0"/>
            </a:endParaRPr>
          </a:p>
          <a:p>
            <a:r>
              <a:rPr lang="ru-RU" dirty="0" err="1" smtClean="0">
                <a:latin typeface="Monotype Corsiva" pitchFamily="66" charset="0"/>
              </a:rPr>
              <a:t>Чи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живеш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біля</a:t>
            </a:r>
            <a:r>
              <a:rPr lang="ru-RU" dirty="0" smtClean="0">
                <a:latin typeface="Monotype Corsiva" pitchFamily="66" charset="0"/>
              </a:rPr>
              <a:t> моря </a:t>
            </a:r>
            <a:r>
              <a:rPr lang="ru-RU" dirty="0" err="1" smtClean="0">
                <a:latin typeface="Monotype Corsiva" pitchFamily="66" charset="0"/>
              </a:rPr>
              <a:t>синього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Чи</a:t>
            </a:r>
            <a:r>
              <a:rPr lang="ru-RU" dirty="0" smtClean="0">
                <a:latin typeface="Monotype Corsiva" pitchFamily="66" charset="0"/>
              </a:rPr>
              <a:t> в степу, </a:t>
            </a:r>
            <a:r>
              <a:rPr lang="ru-RU" dirty="0" err="1" smtClean="0">
                <a:latin typeface="Monotype Corsiva" pitchFamily="66" charset="0"/>
              </a:rPr>
              <a:t>чи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обіч</a:t>
            </a:r>
            <a:r>
              <a:rPr lang="ru-RU" dirty="0" smtClean="0">
                <a:latin typeface="Monotype Corsiva" pitchFamily="66" charset="0"/>
              </a:rPr>
              <a:t> гори,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Ти</a:t>
            </a:r>
            <a:r>
              <a:rPr lang="ru-RU" dirty="0" smtClean="0">
                <a:latin typeface="Monotype Corsiva" pitchFamily="66" charset="0"/>
              </a:rPr>
              <a:t> не будь </a:t>
            </a:r>
            <a:r>
              <a:rPr lang="ru-RU" dirty="0" err="1" smtClean="0">
                <a:latin typeface="Monotype Corsiva" pitchFamily="66" charset="0"/>
              </a:rPr>
              <a:t>малоросом</a:t>
            </a:r>
            <a:r>
              <a:rPr lang="ru-RU" dirty="0" smtClean="0">
                <a:latin typeface="Monotype Corsiva" pitchFamily="66" charset="0"/>
              </a:rPr>
              <a:t>, </a:t>
            </a:r>
            <a:r>
              <a:rPr lang="ru-RU" dirty="0" err="1" smtClean="0">
                <a:latin typeface="Monotype Corsiva" pitchFamily="66" charset="0"/>
              </a:rPr>
              <a:t>сину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мій</a:t>
            </a:r>
            <a:r>
              <a:rPr lang="ru-RU" dirty="0" smtClean="0">
                <a:latin typeface="Monotype Corsiva" pitchFamily="66" charset="0"/>
              </a:rPr>
              <a:t>, 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Українською</a:t>
            </a:r>
            <a:r>
              <a:rPr lang="ru-RU" dirty="0" smtClean="0">
                <a:latin typeface="Monotype Corsiva" pitchFamily="66" charset="0"/>
              </a:rPr>
              <a:t> говори.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Чи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ідеш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ти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міською</a:t>
            </a:r>
            <a:r>
              <a:rPr lang="ru-RU" dirty="0" smtClean="0">
                <a:latin typeface="Monotype Corsiva" pitchFamily="66" charset="0"/>
              </a:rPr>
              <a:t> дорогою,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А </a:t>
            </a:r>
            <a:r>
              <a:rPr lang="ru-RU" dirty="0" err="1" smtClean="0">
                <a:latin typeface="Monotype Corsiva" pitchFamily="66" charset="0"/>
              </a:rPr>
              <a:t>чи</a:t>
            </a:r>
            <a:r>
              <a:rPr lang="ru-RU" dirty="0" smtClean="0">
                <a:latin typeface="Monotype Corsiva" pitchFamily="66" charset="0"/>
              </a:rPr>
              <a:t> стежкою на </a:t>
            </a:r>
            <a:r>
              <a:rPr lang="ru-RU" dirty="0" err="1" smtClean="0">
                <a:latin typeface="Monotype Corsiva" pitchFamily="66" charset="0"/>
              </a:rPr>
              <a:t>селі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Говори </a:t>
            </a:r>
            <a:r>
              <a:rPr lang="ru-RU" dirty="0" err="1" smtClean="0">
                <a:latin typeface="Monotype Corsiva" pitchFamily="66" charset="0"/>
              </a:rPr>
              <a:t>українською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мовою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Бо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живеш</a:t>
            </a:r>
            <a:r>
              <a:rPr lang="ru-RU" dirty="0" smtClean="0">
                <a:latin typeface="Monotype Corsiva" pitchFamily="66" charset="0"/>
              </a:rPr>
              <a:t> на </a:t>
            </a:r>
            <a:r>
              <a:rPr lang="ru-RU" dirty="0" err="1" smtClean="0">
                <a:latin typeface="Monotype Corsiva" pitchFamily="66" charset="0"/>
              </a:rPr>
              <a:t>своїй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землі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І не </a:t>
            </a:r>
            <a:r>
              <a:rPr lang="ru-RU" dirty="0" err="1" smtClean="0">
                <a:latin typeface="Monotype Corsiva" pitchFamily="66" charset="0"/>
              </a:rPr>
              <a:t>слухай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ворожих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натяків</a:t>
            </a:r>
            <a:r>
              <a:rPr lang="ru-RU" dirty="0" smtClean="0">
                <a:latin typeface="Monotype Corsiva" pitchFamily="66" charset="0"/>
              </a:rPr>
              <a:t>, 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Мов</a:t>
            </a:r>
            <a:r>
              <a:rPr lang="ru-RU" dirty="0" smtClean="0">
                <a:latin typeface="Monotype Corsiva" pitchFamily="66" charset="0"/>
              </a:rPr>
              <a:t> "</a:t>
            </a:r>
            <a:r>
              <a:rPr lang="ru-RU" dirty="0" err="1" smtClean="0">
                <a:latin typeface="Monotype Corsiva" pitchFamily="66" charset="0"/>
              </a:rPr>
              <a:t>забули</a:t>
            </a:r>
            <a:r>
              <a:rPr lang="ru-RU" dirty="0" smtClean="0">
                <a:latin typeface="Monotype Corsiva" pitchFamily="66" charset="0"/>
              </a:rPr>
              <a:t> за </a:t>
            </a:r>
            <a:r>
              <a:rPr lang="ru-RU" dirty="0" err="1" smtClean="0">
                <a:latin typeface="Monotype Corsiva" pitchFamily="66" charset="0"/>
              </a:rPr>
              <a:t>сотні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літ</a:t>
            </a:r>
            <a:r>
              <a:rPr lang="ru-RU" dirty="0" smtClean="0">
                <a:latin typeface="Monotype Corsiva" pitchFamily="66" charset="0"/>
              </a:rPr>
              <a:t>",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Це</a:t>
            </a:r>
            <a:r>
              <a:rPr lang="ru-RU" dirty="0" smtClean="0">
                <a:latin typeface="Monotype Corsiva" pitchFamily="66" charset="0"/>
              </a:rPr>
              <a:t> ж </a:t>
            </a:r>
            <a:r>
              <a:rPr lang="ru-RU" dirty="0" err="1" smtClean="0">
                <a:latin typeface="Monotype Corsiva" pitchFamily="66" charset="0"/>
              </a:rPr>
              <a:t>бо</a:t>
            </a:r>
            <a:r>
              <a:rPr lang="ru-RU" dirty="0" smtClean="0">
                <a:latin typeface="Monotype Corsiva" pitchFamily="66" charset="0"/>
              </a:rPr>
              <a:t> так, як забути </a:t>
            </a:r>
            <a:r>
              <a:rPr lang="ru-RU" dirty="0" err="1" smtClean="0">
                <a:latin typeface="Monotype Corsiva" pitchFamily="66" charset="0"/>
              </a:rPr>
              <a:t>матінку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Що</a:t>
            </a:r>
            <a:r>
              <a:rPr lang="ru-RU" dirty="0" smtClean="0">
                <a:latin typeface="Monotype Corsiva" pitchFamily="66" charset="0"/>
              </a:rPr>
              <a:t> пустила тебе у </a:t>
            </a:r>
            <a:r>
              <a:rPr lang="ru-RU" dirty="0" err="1" smtClean="0">
                <a:latin typeface="Monotype Corsiva" pitchFamily="66" charset="0"/>
              </a:rPr>
              <a:t>світ</a:t>
            </a:r>
            <a:r>
              <a:rPr lang="ru-RU" dirty="0" smtClean="0">
                <a:latin typeface="Monotype Corsiva" pitchFamily="66" charset="0"/>
              </a:rPr>
              <a:t>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Чуєш</a:t>
            </a:r>
            <a:r>
              <a:rPr lang="ru-RU" dirty="0" smtClean="0">
                <a:latin typeface="Monotype Corsiva" pitchFamily="66" charset="0"/>
              </a:rPr>
              <a:t>, як </a:t>
            </a:r>
            <a:r>
              <a:rPr lang="ru-RU" dirty="0" err="1" smtClean="0">
                <a:latin typeface="Monotype Corsiva" pitchFamily="66" charset="0"/>
              </a:rPr>
              <a:t>розмовляють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соняхи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Як </a:t>
            </a:r>
            <a:r>
              <a:rPr lang="ru-RU" dirty="0" err="1" smtClean="0">
                <a:latin typeface="Monotype Corsiva" pitchFamily="66" charset="0"/>
              </a:rPr>
              <a:t>шумлять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густі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явори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Як </a:t>
            </a:r>
            <a:r>
              <a:rPr lang="ru-RU" dirty="0" err="1" smtClean="0">
                <a:latin typeface="Monotype Corsiva" pitchFamily="66" charset="0"/>
              </a:rPr>
              <a:t>від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рідної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мови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сонячно</a:t>
            </a:r>
            <a:r>
              <a:rPr lang="ru-RU" dirty="0" smtClean="0">
                <a:latin typeface="Monotype Corsiva" pitchFamily="66" charset="0"/>
              </a:rPr>
              <a:t>?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Українською</a:t>
            </a:r>
            <a:r>
              <a:rPr lang="ru-RU" dirty="0" smtClean="0">
                <a:latin typeface="Monotype Corsiva" pitchFamily="66" charset="0"/>
              </a:rPr>
              <a:t> говори!</a:t>
            </a:r>
          </a:p>
          <a:p>
            <a:r>
              <a:rPr lang="ru-RU" b="1" dirty="0" smtClean="0">
                <a:latin typeface="Monotype Corsiva" pitchFamily="66" charset="0"/>
                <a:hlinkClick r:id="rId3"/>
              </a:rPr>
              <a:t>. Валентина Бондаренко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28926" y="214291"/>
            <a:ext cx="400052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Monotype Corsiva" pitchFamily="66" charset="0"/>
              </a:rPr>
              <a:t>ЛИШ ПО-УКРАЇНСЬКИ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Українські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діти</a:t>
            </a:r>
            <a:r>
              <a:rPr lang="ru-RU" sz="2800" dirty="0" smtClean="0">
                <a:latin typeface="Monotype Corsiva" pitchFamily="66" charset="0"/>
              </a:rPr>
              <a:t>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Всім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говорять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сміло</a:t>
            </a:r>
            <a:r>
              <a:rPr lang="ru-RU" sz="2800" dirty="0" smtClean="0">
                <a:latin typeface="Monotype Corsiva" pitchFamily="66" charset="0"/>
              </a:rPr>
              <a:t>: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Свій</a:t>
            </a:r>
            <a:r>
              <a:rPr lang="ru-RU" sz="2800" dirty="0" smtClean="0">
                <a:latin typeface="Monotype Corsiva" pitchFamily="66" charset="0"/>
              </a:rPr>
              <a:t> народ </a:t>
            </a:r>
            <a:r>
              <a:rPr lang="ru-RU" sz="2800" dirty="0" err="1" smtClean="0">
                <a:latin typeface="Monotype Corsiva" pitchFamily="66" charset="0"/>
              </a:rPr>
              <a:t>любити</a:t>
            </a:r>
            <a:r>
              <a:rPr lang="ru-RU" sz="2800" dirty="0" smtClean="0">
                <a:latin typeface="Monotype Corsiva" pitchFamily="66" charset="0"/>
              </a:rPr>
              <a:t> —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То </a:t>
            </a:r>
            <a:r>
              <a:rPr lang="ru-RU" sz="2800" dirty="0" err="1" smtClean="0">
                <a:latin typeface="Monotype Corsiva" pitchFamily="66" charset="0"/>
              </a:rPr>
              <a:t>велике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діло</a:t>
            </a:r>
            <a:r>
              <a:rPr lang="ru-RU" sz="2800" dirty="0" smtClean="0">
                <a:latin typeface="Monotype Corsiva" pitchFamily="66" charset="0"/>
              </a:rPr>
              <a:t>.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Лиш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по-українськи</a:t>
            </a:r>
            <a:r>
              <a:rPr lang="ru-RU" sz="2800" dirty="0" smtClean="0">
                <a:latin typeface="Monotype Corsiva" pitchFamily="66" charset="0"/>
              </a:rPr>
              <a:t>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Любо </a:t>
            </a:r>
            <a:r>
              <a:rPr lang="ru-RU" sz="2800" dirty="0" err="1" smtClean="0">
                <a:latin typeface="Monotype Corsiva" pitchFamily="66" charset="0"/>
              </a:rPr>
              <a:t>говорити</a:t>
            </a:r>
            <a:r>
              <a:rPr lang="ru-RU" sz="2800" dirty="0" smtClean="0">
                <a:latin typeface="Monotype Corsiva" pitchFamily="66" charset="0"/>
              </a:rPr>
              <a:t>,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І </a:t>
            </a:r>
            <a:r>
              <a:rPr lang="ru-RU" sz="2800" dirty="0" err="1" smtClean="0">
                <a:latin typeface="Monotype Corsiva" pitchFamily="66" charset="0"/>
              </a:rPr>
              <a:t>по-українськи</a:t>
            </a:r>
            <a:r>
              <a:rPr lang="ru-RU" sz="2800" dirty="0" smtClean="0">
                <a:latin typeface="Monotype Corsiva" pitchFamily="66" charset="0"/>
              </a:rPr>
              <a:t>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Господа </a:t>
            </a:r>
            <a:r>
              <a:rPr lang="ru-RU" sz="2800" dirty="0" err="1" smtClean="0">
                <a:latin typeface="Monotype Corsiva" pitchFamily="66" charset="0"/>
              </a:rPr>
              <a:t>молити</a:t>
            </a:r>
            <a:r>
              <a:rPr lang="ru-RU" sz="2800" dirty="0" smtClean="0">
                <a:latin typeface="Monotype Corsiva" pitchFamily="66" charset="0"/>
              </a:rPr>
              <a:t>.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/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Треба </a:t>
            </a:r>
            <a:r>
              <a:rPr lang="ru-RU" sz="2800" dirty="0" err="1" smtClean="0">
                <a:latin typeface="Monotype Corsiva" pitchFamily="66" charset="0"/>
              </a:rPr>
              <a:t>й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чужі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мови</a:t>
            </a:r>
            <a:r>
              <a:rPr lang="ru-RU" sz="2800" dirty="0" smtClean="0">
                <a:latin typeface="Monotype Corsiva" pitchFamily="66" charset="0"/>
              </a:rPr>
              <a:t>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Старанно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вивчати</a:t>
            </a:r>
            <a:r>
              <a:rPr lang="ru-RU" sz="2800" dirty="0" smtClean="0">
                <a:latin typeface="Monotype Corsiva" pitchFamily="66" charset="0"/>
              </a:rPr>
              <a:t>,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smtClean="0">
                <a:latin typeface="Monotype Corsiva" pitchFamily="66" charset="0"/>
              </a:rPr>
              <a:t>Та </a:t>
            </a:r>
            <a:r>
              <a:rPr lang="ru-RU" sz="2800" dirty="0" err="1" smtClean="0">
                <a:latin typeface="Monotype Corsiva" pitchFamily="66" charset="0"/>
              </a:rPr>
              <a:t>з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усіх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найбільше</a:t>
            </a:r>
            <a:r>
              <a:rPr lang="ru-RU" sz="2800" dirty="0" smtClean="0">
                <a:latin typeface="Monotype Corsiva" pitchFamily="66" charset="0"/>
              </a:rPr>
              <a:t> </a:t>
            </a:r>
            <a:br>
              <a:rPr lang="ru-RU" sz="2800" dirty="0" smtClean="0">
                <a:latin typeface="Monotype Corsiva" pitchFamily="66" charset="0"/>
              </a:rPr>
            </a:br>
            <a:r>
              <a:rPr lang="ru-RU" sz="2800" dirty="0" err="1" smtClean="0">
                <a:latin typeface="Monotype Corsiva" pitchFamily="66" charset="0"/>
              </a:rPr>
              <a:t>Рідну</a:t>
            </a:r>
            <a:r>
              <a:rPr lang="ru-RU" sz="2800" dirty="0" smtClean="0">
                <a:latin typeface="Monotype Corsiva" pitchFamily="66" charset="0"/>
              </a:rPr>
              <a:t> </a:t>
            </a:r>
            <a:r>
              <a:rPr lang="ru-RU" sz="2800" dirty="0" err="1" smtClean="0">
                <a:latin typeface="Monotype Corsiva" pitchFamily="66" charset="0"/>
              </a:rPr>
              <a:t>шанувати</a:t>
            </a:r>
            <a:r>
              <a:rPr lang="ru-RU" sz="2800" dirty="0" smtClean="0">
                <a:latin typeface="Monotype Corsiva" pitchFamily="66" charset="0"/>
              </a:rPr>
              <a:t>.</a:t>
            </a:r>
            <a:endParaRPr lang="ru-RU" sz="28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57488" y="285728"/>
            <a:ext cx="3548151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Monotype Corsiva" pitchFamily="66" charset="0"/>
              </a:rPr>
              <a:t>Щоб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розумним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й</a:t>
            </a:r>
            <a:r>
              <a:rPr lang="ru-RU" dirty="0" smtClean="0">
                <a:latin typeface="Monotype Corsiva" pitchFamily="66" charset="0"/>
              </a:rPr>
              <a:t> мудрим стати,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Треба </a:t>
            </a:r>
            <a:r>
              <a:rPr lang="ru-RU" dirty="0" err="1" smtClean="0">
                <a:latin typeface="Monotype Corsiva" pitchFamily="66" charset="0"/>
              </a:rPr>
              <a:t>рідну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мову</a:t>
            </a:r>
            <a:r>
              <a:rPr lang="ru-RU" dirty="0" smtClean="0">
                <a:latin typeface="Monotype Corsiva" pitchFamily="66" charset="0"/>
              </a:rPr>
              <a:t> ЗНАТИ.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А </a:t>
            </a:r>
            <a:r>
              <a:rPr lang="ru-RU" dirty="0" err="1" smtClean="0">
                <a:latin typeface="Monotype Corsiva" pitchFamily="66" charset="0"/>
              </a:rPr>
              <a:t>щоб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вміти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говорити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Треба </a:t>
            </a:r>
            <a:r>
              <a:rPr lang="ru-RU" dirty="0" err="1" smtClean="0">
                <a:latin typeface="Monotype Corsiva" pitchFamily="66" charset="0"/>
              </a:rPr>
              <a:t>рідну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мову</a:t>
            </a:r>
            <a:r>
              <a:rPr lang="ru-RU" dirty="0" smtClean="0">
                <a:latin typeface="Monotype Corsiva" pitchFamily="66" charset="0"/>
              </a:rPr>
              <a:t> ВЧИТИ!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Знає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кожен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з</a:t>
            </a:r>
            <a:r>
              <a:rPr lang="ru-RU" dirty="0" smtClean="0">
                <a:latin typeface="Monotype Corsiva" pitchFamily="66" charset="0"/>
              </a:rPr>
              <a:t> нас </a:t>
            </a:r>
            <a:r>
              <a:rPr lang="ru-RU" dirty="0" err="1" smtClean="0">
                <a:latin typeface="Monotype Corsiva" pitchFamily="66" charset="0"/>
              </a:rPr>
              <a:t>чудово</a:t>
            </a:r>
            <a:r>
              <a:rPr lang="ru-RU" dirty="0" smtClean="0">
                <a:latin typeface="Monotype Corsiva" pitchFamily="66" charset="0"/>
              </a:rPr>
              <a:t> —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Не </a:t>
            </a:r>
            <a:r>
              <a:rPr lang="ru-RU" dirty="0" err="1" smtClean="0">
                <a:latin typeface="Monotype Corsiva" pitchFamily="66" charset="0"/>
              </a:rPr>
              <a:t>прожити</a:t>
            </a:r>
            <a:r>
              <a:rPr lang="ru-RU" dirty="0" smtClean="0">
                <a:latin typeface="Monotype Corsiva" pitchFamily="66" charset="0"/>
              </a:rPr>
              <a:t> нам без МОВИ.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Рідна</a:t>
            </a:r>
            <a:r>
              <a:rPr lang="ru-RU" dirty="0" smtClean="0">
                <a:latin typeface="Monotype Corsiva" pitchFamily="66" charset="0"/>
              </a:rPr>
              <a:t> ж </a:t>
            </a:r>
            <a:r>
              <a:rPr lang="ru-RU" dirty="0" err="1" smtClean="0">
                <a:latin typeface="Monotype Corsiva" pitchFamily="66" charset="0"/>
              </a:rPr>
              <a:t>мова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пелюсткова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Мудра, </a:t>
            </a:r>
            <a:r>
              <a:rPr lang="ru-RU" dirty="0" err="1" smtClean="0">
                <a:latin typeface="Monotype Corsiva" pitchFamily="66" charset="0"/>
              </a:rPr>
              <a:t>світла</a:t>
            </a:r>
            <a:r>
              <a:rPr lang="ru-RU" dirty="0" smtClean="0">
                <a:latin typeface="Monotype Corsiva" pitchFamily="66" charset="0"/>
              </a:rPr>
              <a:t>, СВІТАНКОВА.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І </a:t>
            </a:r>
            <a:r>
              <a:rPr lang="ru-RU" dirty="0" err="1" smtClean="0">
                <a:latin typeface="Monotype Corsiva" pitchFamily="66" charset="0"/>
              </a:rPr>
              <a:t>дзвенить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щодня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і</a:t>
            </a:r>
            <a:r>
              <a:rPr lang="ru-RU" dirty="0" smtClean="0">
                <a:latin typeface="Monotype Corsiva" pitchFamily="66" charset="0"/>
              </a:rPr>
              <a:t> в свято,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Бо</a:t>
            </a:r>
            <a:r>
              <a:rPr lang="ru-RU" dirty="0" smtClean="0">
                <a:latin typeface="Monotype Corsiva" pitchFamily="66" charset="0"/>
              </a:rPr>
              <a:t> вона </a:t>
            </a:r>
            <a:r>
              <a:rPr lang="ru-RU" dirty="0" err="1" smtClean="0">
                <a:latin typeface="Monotype Corsiva" pitchFamily="66" charset="0"/>
              </a:rPr>
              <a:t>така</a:t>
            </a:r>
            <a:r>
              <a:rPr lang="ru-RU" dirty="0" smtClean="0">
                <a:latin typeface="Monotype Corsiva" pitchFamily="66" charset="0"/>
              </a:rPr>
              <a:t> БАГАТА.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І </a:t>
            </a:r>
            <a:r>
              <a:rPr lang="ru-RU" dirty="0" err="1" smtClean="0">
                <a:latin typeface="Monotype Corsiva" pitchFamily="66" charset="0"/>
              </a:rPr>
              <a:t>така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джерельно-чиста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Наша </a:t>
            </a:r>
            <a:r>
              <a:rPr lang="ru-RU" dirty="0" err="1" smtClean="0">
                <a:latin typeface="Monotype Corsiva" pitchFamily="66" charset="0"/>
              </a:rPr>
              <a:t>мова</a:t>
            </a:r>
            <a:r>
              <a:rPr lang="ru-RU" dirty="0" smtClean="0">
                <a:latin typeface="Monotype Corsiva" pitchFamily="66" charset="0"/>
              </a:rPr>
              <a:t> ПРОМЕНИСТА.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Чарівна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і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калинова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Наша </a:t>
            </a:r>
            <a:r>
              <a:rPr lang="ru-RU" dirty="0" err="1" smtClean="0">
                <a:latin typeface="Monotype Corsiva" pitchFamily="66" charset="0"/>
              </a:rPr>
              <a:t>мова</a:t>
            </a:r>
            <a:r>
              <a:rPr lang="ru-RU" dirty="0" smtClean="0">
                <a:latin typeface="Monotype Corsiva" pitchFamily="66" charset="0"/>
              </a:rPr>
              <a:t> ВЕСЕЛКОВА.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В </a:t>
            </a:r>
            <a:r>
              <a:rPr lang="ru-RU" dirty="0" err="1" smtClean="0">
                <a:latin typeface="Monotype Corsiva" pitchFamily="66" charset="0"/>
              </a:rPr>
              <a:t>ній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такі</a:t>
            </a:r>
            <a:r>
              <a:rPr lang="ru-RU" dirty="0" smtClean="0">
                <a:latin typeface="Monotype Corsiva" pitchFamily="66" charset="0"/>
              </a:rPr>
              <a:t> слова </a:t>
            </a:r>
            <a:r>
              <a:rPr lang="ru-RU" dirty="0" err="1" smtClean="0">
                <a:latin typeface="Monotype Corsiva" pitchFamily="66" charset="0"/>
              </a:rPr>
              <a:t>чудові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Хліб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і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сіль</a:t>
            </a:r>
            <a:r>
              <a:rPr lang="ru-RU" dirty="0" smtClean="0">
                <a:latin typeface="Monotype Corsiva" pitchFamily="66" charset="0"/>
              </a:rPr>
              <a:t> на РУШНИКОВІ.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В </a:t>
            </a:r>
            <a:r>
              <a:rPr lang="ru-RU" dirty="0" err="1" smtClean="0">
                <a:latin typeface="Monotype Corsiva" pitchFamily="66" charset="0"/>
              </a:rPr>
              <a:t>ній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в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віках</a:t>
            </a:r>
            <a:r>
              <a:rPr lang="ru-RU" dirty="0" smtClean="0">
                <a:latin typeface="Monotype Corsiva" pitchFamily="66" charset="0"/>
              </a:rPr>
              <a:t> батьки </a:t>
            </a:r>
            <a:r>
              <a:rPr lang="ru-RU" dirty="0" err="1" smtClean="0">
                <a:latin typeface="Monotype Corsiva" pitchFamily="66" charset="0"/>
              </a:rPr>
              <a:t>і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діти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Як без </a:t>
            </a:r>
            <a:r>
              <a:rPr lang="ru-RU" dirty="0" err="1" smtClean="0">
                <a:latin typeface="Monotype Corsiva" pitchFamily="66" charset="0"/>
              </a:rPr>
              <a:t>мови</a:t>
            </a:r>
            <a:r>
              <a:rPr lang="ru-RU" dirty="0" smtClean="0">
                <a:latin typeface="Monotype Corsiva" pitchFamily="66" charset="0"/>
              </a:rPr>
              <a:t> в </a:t>
            </a:r>
            <a:r>
              <a:rPr lang="ru-RU" dirty="0" err="1" smtClean="0">
                <a:latin typeface="Monotype Corsiva" pitchFamily="66" charset="0"/>
              </a:rPr>
              <a:t>світі</a:t>
            </a:r>
            <a:r>
              <a:rPr lang="ru-RU" dirty="0" smtClean="0">
                <a:latin typeface="Monotype Corsiva" pitchFamily="66" charset="0"/>
              </a:rPr>
              <a:t> ЖИТИ?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Понад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світом</a:t>
            </a:r>
            <a:r>
              <a:rPr lang="ru-RU" dirty="0" smtClean="0">
                <a:latin typeface="Monotype Corsiva" pitchFamily="66" charset="0"/>
              </a:rPr>
              <a:t> хай </a:t>
            </a:r>
            <a:r>
              <a:rPr lang="ru-RU" dirty="0" err="1" smtClean="0">
                <a:latin typeface="Monotype Corsiva" pitchFamily="66" charset="0"/>
              </a:rPr>
              <a:t>лунає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Хай </a:t>
            </a:r>
            <a:r>
              <a:rPr lang="ru-RU" dirty="0" err="1" smtClean="0">
                <a:latin typeface="Monotype Corsiva" pitchFamily="66" charset="0"/>
              </a:rPr>
              <a:t>ніхто</a:t>
            </a:r>
            <a:r>
              <a:rPr lang="ru-RU" dirty="0" smtClean="0">
                <a:latin typeface="Monotype Corsiva" pitchFamily="66" charset="0"/>
              </a:rPr>
              <a:t> НЕ ЗАБУВАЄ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Рідну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мову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українську</a:t>
            </a:r>
            <a:r>
              <a:rPr lang="ru-RU" dirty="0" smtClean="0">
                <a:latin typeface="Monotype Corsiva" pitchFamily="66" charset="0"/>
              </a:rPr>
              <a:t>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err="1" smtClean="0">
                <a:latin typeface="Monotype Corsiva" pitchFamily="66" charset="0"/>
              </a:rPr>
              <a:t>Мудру</a:t>
            </a:r>
            <a:r>
              <a:rPr lang="ru-RU" dirty="0" smtClean="0">
                <a:latin typeface="Monotype Corsiva" pitchFamily="66" charset="0"/>
              </a:rPr>
              <a:t>, </a:t>
            </a:r>
            <a:r>
              <a:rPr lang="ru-RU" dirty="0" err="1" smtClean="0">
                <a:latin typeface="Monotype Corsiva" pitchFamily="66" charset="0"/>
              </a:rPr>
              <a:t>щедру</a:t>
            </a:r>
            <a:r>
              <a:rPr lang="ru-RU" dirty="0" smtClean="0">
                <a:latin typeface="Monotype Corsiva" pitchFamily="66" charset="0"/>
              </a:rPr>
              <a:t>, МАТЕРИНСЬКУ</a:t>
            </a:r>
          </a:p>
          <a:p>
            <a:r>
              <a:rPr lang="ru-RU" dirty="0" err="1" smtClean="0">
                <a:latin typeface="Monotype Corsiva" pitchFamily="66" charset="0"/>
              </a:rPr>
              <a:t>Надія</a:t>
            </a:r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err="1" smtClean="0">
                <a:latin typeface="Monotype Corsiva" pitchFamily="66" charset="0"/>
              </a:rPr>
              <a:t>Красоткіна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27355" y="0"/>
            <a:ext cx="1592317" cy="6858001"/>
            <a:chOff x="27355" y="0"/>
            <a:chExt cx="2012853" cy="6858001"/>
          </a:xfrm>
        </p:grpSpPr>
        <p:pic>
          <p:nvPicPr>
            <p:cNvPr id="3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0"/>
              <a:ext cx="2012853" cy="3429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C:\Users\Анатолий\Desktop\urok_taras_shevchenko\Матеріали до уцроку\Рушник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7315"/>
            <a:stretch/>
          </p:blipFill>
          <p:spPr bwMode="auto">
            <a:xfrm>
              <a:off x="27355" y="3429001"/>
              <a:ext cx="2012853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C:\Users\Анатолий\Desktop\urok_taras_shevchenko\Матеріали до уцроку\Рушник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2EEEB"/>
              </a:clrFrom>
              <a:clrTo>
                <a:srgbClr val="F2EE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5" t="62453" r="60613"/>
          <a:stretch/>
        </p:blipFill>
        <p:spPr bwMode="auto">
          <a:xfrm>
            <a:off x="39749" y="4509120"/>
            <a:ext cx="2825353" cy="2348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43174" y="357166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 smtClean="0">
                <a:latin typeface="Monotype Corsiva" pitchFamily="66" charset="0"/>
              </a:rPr>
              <a:t>Любіть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Україну</a:t>
            </a:r>
            <a:r>
              <a:rPr lang="ru-RU" sz="2400" dirty="0" smtClean="0">
                <a:latin typeface="Monotype Corsiva" pitchFamily="66" charset="0"/>
              </a:rPr>
              <a:t>, як </a:t>
            </a:r>
            <a:r>
              <a:rPr lang="ru-RU" sz="2400" dirty="0" err="1" smtClean="0">
                <a:latin typeface="Monotype Corsiva" pitchFamily="66" charset="0"/>
              </a:rPr>
              <a:t>сонце</a:t>
            </a:r>
            <a:r>
              <a:rPr lang="ru-RU" sz="2400" dirty="0" smtClean="0">
                <a:latin typeface="Monotype Corsiva" pitchFamily="66" charset="0"/>
              </a:rPr>
              <a:t>, </a:t>
            </a:r>
            <a:r>
              <a:rPr lang="ru-RU" sz="2400" dirty="0" err="1" smtClean="0">
                <a:latin typeface="Monotype Corsiva" pitchFamily="66" charset="0"/>
              </a:rPr>
              <a:t>любіть</a:t>
            </a:r>
            <a:r>
              <a:rPr lang="ru-RU" sz="2400" dirty="0" smtClean="0">
                <a:latin typeface="Monotype Corsiva" pitchFamily="66" charset="0"/>
              </a:rPr>
              <a:t>,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як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вітер</a:t>
            </a:r>
            <a:r>
              <a:rPr lang="ru-RU" sz="2400" dirty="0" smtClean="0">
                <a:latin typeface="Monotype Corsiva" pitchFamily="66" charset="0"/>
              </a:rPr>
              <a:t>, </a:t>
            </a:r>
            <a:r>
              <a:rPr lang="ru-RU" sz="2400" dirty="0" err="1" smtClean="0">
                <a:latin typeface="Monotype Corsiva" pitchFamily="66" charset="0"/>
              </a:rPr>
              <a:t>як</a:t>
            </a:r>
            <a:r>
              <a:rPr lang="ru-RU" sz="2400" dirty="0" smtClean="0">
                <a:latin typeface="Monotype Corsiva" pitchFamily="66" charset="0"/>
              </a:rPr>
              <a:t> трави, як води...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В годину </a:t>
            </a:r>
            <a:r>
              <a:rPr lang="ru-RU" sz="2400" dirty="0" err="1" smtClean="0">
                <a:latin typeface="Monotype Corsiva" pitchFamily="66" charset="0"/>
              </a:rPr>
              <a:t>щасливу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і</a:t>
            </a:r>
            <a:r>
              <a:rPr lang="ru-RU" sz="2400" dirty="0" smtClean="0">
                <a:latin typeface="Monotype Corsiva" pitchFamily="66" charset="0"/>
              </a:rPr>
              <a:t> в </a:t>
            </a:r>
            <a:r>
              <a:rPr lang="ru-RU" sz="2400" dirty="0" err="1" smtClean="0">
                <a:latin typeface="Monotype Corsiva" pitchFamily="66" charset="0"/>
              </a:rPr>
              <a:t>радості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мить</a:t>
            </a:r>
            <a:r>
              <a:rPr lang="ru-RU" sz="2400" dirty="0" smtClean="0">
                <a:latin typeface="Monotype Corsiva" pitchFamily="66" charset="0"/>
              </a:rPr>
              <a:t>,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любіть</a:t>
            </a:r>
            <a:r>
              <a:rPr lang="ru-RU" sz="2400" dirty="0" smtClean="0">
                <a:latin typeface="Monotype Corsiva" pitchFamily="66" charset="0"/>
              </a:rPr>
              <a:t> у годину </a:t>
            </a:r>
            <a:r>
              <a:rPr lang="ru-RU" sz="2400" dirty="0" err="1" smtClean="0">
                <a:latin typeface="Monotype Corsiva" pitchFamily="66" charset="0"/>
              </a:rPr>
              <a:t>негоди</a:t>
            </a:r>
            <a:r>
              <a:rPr lang="ru-RU" sz="2400" dirty="0" smtClean="0">
                <a:latin typeface="Monotype Corsiva" pitchFamily="66" charset="0"/>
              </a:rPr>
              <a:t>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Любіть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Україну</a:t>
            </a:r>
            <a:r>
              <a:rPr lang="ru-RU" sz="2400" dirty="0" smtClean="0">
                <a:latin typeface="Monotype Corsiva" pitchFamily="66" charset="0"/>
              </a:rPr>
              <a:t> у </a:t>
            </a:r>
            <a:r>
              <a:rPr lang="ru-RU" sz="2400" dirty="0" err="1" smtClean="0">
                <a:latin typeface="Monotype Corsiva" pitchFamily="66" charset="0"/>
              </a:rPr>
              <a:t>сні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й</a:t>
            </a:r>
            <a:r>
              <a:rPr lang="ru-RU" sz="2400" dirty="0" smtClean="0">
                <a:latin typeface="Monotype Corsiva" pitchFamily="66" charset="0"/>
              </a:rPr>
              <a:t> наяву,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вишневу</a:t>
            </a:r>
            <a:r>
              <a:rPr lang="ru-RU" sz="2400" dirty="0" smtClean="0">
                <a:latin typeface="Monotype Corsiva" pitchFamily="66" charset="0"/>
              </a:rPr>
              <a:t> свою </a:t>
            </a:r>
            <a:r>
              <a:rPr lang="ru-RU" sz="2400" dirty="0" err="1" smtClean="0">
                <a:latin typeface="Monotype Corsiva" pitchFamily="66" charset="0"/>
              </a:rPr>
              <a:t>Україну</a:t>
            </a:r>
            <a:r>
              <a:rPr lang="ru-RU" sz="2400" dirty="0" smtClean="0">
                <a:latin typeface="Monotype Corsiva" pitchFamily="66" charset="0"/>
              </a:rPr>
              <a:t>,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красу </a:t>
            </a:r>
            <a:r>
              <a:rPr lang="ru-RU" sz="2400" dirty="0" err="1" smtClean="0">
                <a:latin typeface="Monotype Corsiva" pitchFamily="66" charset="0"/>
              </a:rPr>
              <a:t>п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вічно</a:t>
            </a:r>
            <a:r>
              <a:rPr lang="ru-RU" sz="2400" dirty="0" smtClean="0">
                <a:latin typeface="Monotype Corsiva" pitchFamily="66" charset="0"/>
              </a:rPr>
              <a:t> живу </a:t>
            </a:r>
            <a:r>
              <a:rPr lang="ru-RU" sz="2400" dirty="0" err="1" smtClean="0">
                <a:latin typeface="Monotype Corsiva" pitchFamily="66" charset="0"/>
              </a:rPr>
              <a:t>і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нову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і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мову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її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солов’їну</a:t>
            </a:r>
            <a:r>
              <a:rPr lang="ru-RU" sz="2400" dirty="0" smtClean="0">
                <a:latin typeface="Monotype Corsiva" pitchFamily="66" charset="0"/>
              </a:rPr>
              <a:t>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Між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братніх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народів</a:t>
            </a:r>
            <a:r>
              <a:rPr lang="ru-RU" sz="2400" dirty="0" smtClean="0">
                <a:latin typeface="Monotype Corsiva" pitchFamily="66" charset="0"/>
              </a:rPr>
              <a:t>, </a:t>
            </a:r>
            <a:r>
              <a:rPr lang="ru-RU" sz="2400" dirty="0" err="1" smtClean="0">
                <a:latin typeface="Monotype Corsiva" pitchFamily="66" charset="0"/>
              </a:rPr>
              <a:t>мов</a:t>
            </a:r>
            <a:r>
              <a:rPr lang="ru-RU" sz="2400" dirty="0" smtClean="0">
                <a:latin typeface="Monotype Corsiva" pitchFamily="66" charset="0"/>
              </a:rPr>
              <a:t> садом </a:t>
            </a:r>
            <a:r>
              <a:rPr lang="ru-RU" sz="2400" dirty="0" err="1" smtClean="0">
                <a:latin typeface="Monotype Corsiva" pitchFamily="66" charset="0"/>
              </a:rPr>
              <a:t>рясним</a:t>
            </a:r>
            <a:r>
              <a:rPr lang="ru-RU" sz="2400" dirty="0" smtClean="0">
                <a:latin typeface="Monotype Corsiva" pitchFamily="66" charset="0"/>
              </a:rPr>
              <a:t>,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сіяє</a:t>
            </a:r>
            <a:r>
              <a:rPr lang="ru-RU" sz="2400" dirty="0" smtClean="0">
                <a:latin typeface="Monotype Corsiva" pitchFamily="66" charset="0"/>
              </a:rPr>
              <a:t> вона над </a:t>
            </a:r>
            <a:r>
              <a:rPr lang="ru-RU" sz="2400" dirty="0" err="1" smtClean="0">
                <a:latin typeface="Monotype Corsiva" pitchFamily="66" charset="0"/>
              </a:rPr>
              <a:t>віками</a:t>
            </a:r>
            <a:r>
              <a:rPr lang="ru-RU" sz="2400" dirty="0" smtClean="0">
                <a:latin typeface="Monotype Corsiva" pitchFamily="66" charset="0"/>
              </a:rPr>
              <a:t>...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Любіть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Україну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всім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серцем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своїм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</a:rPr>
              <a:t>і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всіми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своїми</a:t>
            </a:r>
            <a:r>
              <a:rPr lang="ru-RU" sz="2400" dirty="0" smtClean="0">
                <a:latin typeface="Monotype Corsiva" pitchFamily="66" charset="0"/>
              </a:rPr>
              <a:t> </a:t>
            </a:r>
            <a:r>
              <a:rPr lang="ru-RU" sz="2400" dirty="0" err="1" smtClean="0">
                <a:latin typeface="Monotype Corsiva" pitchFamily="66" charset="0"/>
              </a:rPr>
              <a:t>ділами</a:t>
            </a:r>
            <a:r>
              <a:rPr lang="ru-RU" sz="2400" dirty="0" smtClean="0">
                <a:latin typeface="Monotype Corsiva" pitchFamily="66" charset="0"/>
              </a:rPr>
              <a:t>. 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err="1" smtClean="0">
                <a:latin typeface="Monotype Corsiva" pitchFamily="66" charset="0"/>
                <a:hlinkClick r:id="rId3" tooltip="Дитячі вірші &lt;br&gt; Сосюра Володимир"/>
              </a:rPr>
              <a:t>Сосюра</a:t>
            </a:r>
            <a:r>
              <a:rPr lang="ru-RU" sz="2400" dirty="0" smtClean="0">
                <a:latin typeface="Monotype Corsiva" pitchFamily="66" charset="0"/>
                <a:hlinkClick r:id="rId3" tooltip="Дитячі вірші &lt;br&gt; Сосюра Володимир"/>
              </a:rPr>
              <a:t> </a:t>
            </a:r>
            <a:r>
              <a:rPr lang="ru-RU" sz="2400" dirty="0" err="1" smtClean="0">
                <a:latin typeface="Monotype Corsiva" pitchFamily="66" charset="0"/>
                <a:hlinkClick r:id="rId3" tooltip="Дитячі вірші &lt;br&gt; Сосюра Володимир"/>
              </a:rPr>
              <a:t>Володимир</a:t>
            </a:r>
            <a:r>
              <a:rPr lang="ru-RU" sz="2400" dirty="0" smtClean="0">
                <a:latin typeface="Monotype Corsiva" pitchFamily="66" charset="0"/>
              </a:rPr>
              <a:t> 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резентация-укр-1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Презентация-укр-1</Template>
  <TotalTime>49</TotalTime>
  <Words>118</Words>
  <Application>Microsoft Office PowerPoint</Application>
  <PresentationFormat>Екран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2" baseType="lpstr">
      <vt:lpstr>Презентация-укр-1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Ольга Ошурко</cp:lastModifiedBy>
  <cp:revision>7</cp:revision>
  <dcterms:created xsi:type="dcterms:W3CDTF">2016-12-12T17:43:11Z</dcterms:created>
  <dcterms:modified xsi:type="dcterms:W3CDTF">2021-10-08T22:39:39Z</dcterms:modified>
</cp:coreProperties>
</file>