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14"/>
  </p:notesMasterIdLst>
  <p:sldIdLst>
    <p:sldId id="257" r:id="rId4"/>
    <p:sldId id="258" r:id="rId5"/>
    <p:sldId id="259" r:id="rId6"/>
    <p:sldId id="267" r:id="rId7"/>
    <p:sldId id="260" r:id="rId8"/>
    <p:sldId id="261" r:id="rId9"/>
    <p:sldId id="263" r:id="rId10"/>
    <p:sldId id="264" r:id="rId11"/>
    <p:sldId id="265" r:id="rId12"/>
    <p:sldId id="271" r:id="rId13"/>
  </p:sldIdLst>
  <p:sldSz cx="10080625" cy="5670550"/>
  <p:notesSz cx="7772400" cy="10058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16" d="100"/>
          <a:sy n="116" d="100"/>
        </p:scale>
        <p:origin x="14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2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3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</p:spPr>
      </p:sp>
      <p:sp>
        <p:nvSpPr>
          <p:cNvPr id="104863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104863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b" anchorCtr="0" compatLnSpc="1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b" anchorCtr="0" compatLnSpc="1"/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582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58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61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2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1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2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1640" cy="438840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62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22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2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23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62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2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2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27" name="PlaceHolder 4"/>
          <p:cNvSpPr>
            <a:spLocks noGrp="1"/>
          </p:cNvSpPr>
          <p:nvPr>
            <p:ph type="body"/>
          </p:nvPr>
        </p:nvSpPr>
        <p:spPr>
          <a:xfrm>
            <a:off x="5152680" y="304416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61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1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12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907164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61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15" name="PlaceHolder 3"/>
          <p:cNvSpPr>
            <a:spLocks noGrp="1"/>
          </p:cNvSpPr>
          <p:nvPr>
            <p:ph type="body"/>
          </p:nvPr>
        </p:nvSpPr>
        <p:spPr>
          <a:xfrm>
            <a:off x="504000" y="3044160"/>
            <a:ext cx="907164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60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0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07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08" name="PlaceHolder 5"/>
          <p:cNvSpPr>
            <a:spLocks noGrp="1"/>
          </p:cNvSpPr>
          <p:nvPr>
            <p:ph type="body"/>
          </p:nvPr>
        </p:nvSpPr>
        <p:spPr>
          <a:xfrm>
            <a:off x="5152680" y="304416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59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599" name="PlaceHolder 3"/>
          <p:cNvSpPr>
            <a:spLocks noGrp="1"/>
          </p:cNvSpPr>
          <p:nvPr>
            <p:ph type="body"/>
          </p:nvPr>
        </p:nvSpPr>
        <p:spPr>
          <a:xfrm>
            <a:off x="357120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00" name="PlaceHolder 4"/>
          <p:cNvSpPr>
            <a:spLocks noGrp="1"/>
          </p:cNvSpPr>
          <p:nvPr>
            <p:ph type="body"/>
          </p:nvPr>
        </p:nvSpPr>
        <p:spPr>
          <a:xfrm>
            <a:off x="663804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01" name="PlaceHolder 5"/>
          <p:cNvSpPr>
            <a:spLocks noGrp="1"/>
          </p:cNvSpPr>
          <p:nvPr>
            <p:ph type="body"/>
          </p:nvPr>
        </p:nvSpPr>
        <p:spPr>
          <a:xfrm>
            <a:off x="50400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02" name="PlaceHolder 6"/>
          <p:cNvSpPr>
            <a:spLocks noGrp="1"/>
          </p:cNvSpPr>
          <p:nvPr>
            <p:ph type="body"/>
          </p:nvPr>
        </p:nvSpPr>
        <p:spPr>
          <a:xfrm>
            <a:off x="357120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03" name="PlaceHolder 7"/>
          <p:cNvSpPr>
            <a:spLocks noGrp="1"/>
          </p:cNvSpPr>
          <p:nvPr>
            <p:ph type="body"/>
          </p:nvPr>
        </p:nvSpPr>
        <p:spPr>
          <a:xfrm>
            <a:off x="663804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582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58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61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2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1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2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1640" cy="438840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62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22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2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23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62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2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2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27" name="PlaceHolder 4"/>
          <p:cNvSpPr>
            <a:spLocks noGrp="1"/>
          </p:cNvSpPr>
          <p:nvPr>
            <p:ph type="body"/>
          </p:nvPr>
        </p:nvSpPr>
        <p:spPr>
          <a:xfrm>
            <a:off x="5152680" y="304416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61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1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12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907164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61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15" name="PlaceHolder 3"/>
          <p:cNvSpPr>
            <a:spLocks noGrp="1"/>
          </p:cNvSpPr>
          <p:nvPr>
            <p:ph type="body"/>
          </p:nvPr>
        </p:nvSpPr>
        <p:spPr>
          <a:xfrm>
            <a:off x="504000" y="3044160"/>
            <a:ext cx="907164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60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0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07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08" name="PlaceHolder 5"/>
          <p:cNvSpPr>
            <a:spLocks noGrp="1"/>
          </p:cNvSpPr>
          <p:nvPr>
            <p:ph type="body"/>
          </p:nvPr>
        </p:nvSpPr>
        <p:spPr>
          <a:xfrm>
            <a:off x="5152680" y="304416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59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599" name="PlaceHolder 3"/>
          <p:cNvSpPr>
            <a:spLocks noGrp="1"/>
          </p:cNvSpPr>
          <p:nvPr>
            <p:ph type="body"/>
          </p:nvPr>
        </p:nvSpPr>
        <p:spPr>
          <a:xfrm>
            <a:off x="357120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00" name="PlaceHolder 4"/>
          <p:cNvSpPr>
            <a:spLocks noGrp="1"/>
          </p:cNvSpPr>
          <p:nvPr>
            <p:ph type="body"/>
          </p:nvPr>
        </p:nvSpPr>
        <p:spPr>
          <a:xfrm>
            <a:off x="663804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01" name="PlaceHolder 5"/>
          <p:cNvSpPr>
            <a:spLocks noGrp="1"/>
          </p:cNvSpPr>
          <p:nvPr>
            <p:ph type="body"/>
          </p:nvPr>
        </p:nvSpPr>
        <p:spPr>
          <a:xfrm>
            <a:off x="50400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02" name="PlaceHolder 6"/>
          <p:cNvSpPr>
            <a:spLocks noGrp="1"/>
          </p:cNvSpPr>
          <p:nvPr>
            <p:ph type="body"/>
          </p:nvPr>
        </p:nvSpPr>
        <p:spPr>
          <a:xfrm>
            <a:off x="357120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  <p:sp>
        <p:nvSpPr>
          <p:cNvPr id="1048603" name="PlaceHolder 7"/>
          <p:cNvSpPr>
            <a:spLocks noGrp="1"/>
          </p:cNvSpPr>
          <p:nvPr>
            <p:ph type="body"/>
          </p:nvPr>
        </p:nvSpPr>
        <p:spPr>
          <a:xfrm>
            <a:off x="663804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en-US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r>
              <a:rPr lang="en-US" sz="4400" b="0" strike="noStrike" spc="-1">
                <a:latin typeface="Arial" panose="020B0604020202020204"/>
              </a:rPr>
              <a:t>Для правки тексту заголовка клацніть мишею</a:t>
            </a:r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57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pPr marL="431800" indent="-323850">
              <a:spcBef>
                <a:spcPts val="141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en-US" sz="3200" b="0" strike="noStrike" spc="-1">
                <a:latin typeface="Arial" panose="020B0604020202020204"/>
              </a:rPr>
              <a:t>Для редагування структури клацніть мишею</a:t>
            </a:r>
            <a:endParaRPr lang="en-US" sz="3200" b="0" strike="noStrike" spc="-1">
              <a:latin typeface="Arial" panose="020B0604020202020204"/>
            </a:endParaRPr>
          </a:p>
          <a:p>
            <a:pPr marL="864235" lvl="1" indent="-323850">
              <a:spcBef>
                <a:spcPts val="1135"/>
              </a:spcBef>
              <a:buClr>
                <a:srgbClr val="000000"/>
              </a:buClr>
              <a:buSzPct val="75000"/>
              <a:buFont typeface="Symbol" panose="05050102010706020507" charset="2"/>
              <a:buChar char=""/>
            </a:pPr>
            <a:r>
              <a:rPr lang="en-US" sz="2800" b="0" strike="noStrike" spc="-1">
                <a:latin typeface="Arial" panose="020B0604020202020204"/>
              </a:rPr>
              <a:t>Другий рівень структури</a:t>
            </a:r>
            <a:endParaRPr lang="en-US" sz="2800" b="0" strike="noStrike" spc="-1">
              <a:latin typeface="Arial" panose="020B0604020202020204"/>
            </a:endParaRPr>
          </a:p>
          <a:p>
            <a:pPr marL="1296035" lvl="2" indent="-288290">
              <a:spcBef>
                <a:spcPts val="85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en-US" sz="2400" b="0" strike="noStrike" spc="-1">
                <a:latin typeface="Arial" panose="020B0604020202020204"/>
              </a:rPr>
              <a:t>Третій рівень структури</a:t>
            </a:r>
            <a:endParaRPr lang="en-US" sz="2400" b="0" strike="noStrike" spc="-1">
              <a:latin typeface="Arial" panose="020B0604020202020204"/>
            </a:endParaRPr>
          </a:p>
          <a:p>
            <a:pPr marL="1727835" lvl="3" indent="-215900">
              <a:spcBef>
                <a:spcPts val="565"/>
              </a:spcBef>
              <a:buClr>
                <a:srgbClr val="000000"/>
              </a:buClr>
              <a:buSzPct val="75000"/>
              <a:buFont typeface="Symbol" panose="05050102010706020507" charset="2"/>
              <a:buChar char=""/>
            </a:pPr>
            <a:r>
              <a:rPr lang="en-US" sz="2000" b="0" strike="noStrike" spc="-1">
                <a:latin typeface="Arial" panose="020B0604020202020204"/>
              </a:rPr>
              <a:t>Четвертий рівень структури</a:t>
            </a:r>
            <a:endParaRPr lang="en-US" sz="2000" b="0" strike="noStrike" spc="-1">
              <a:latin typeface="Arial" panose="020B0604020202020204"/>
            </a:endParaRPr>
          </a:p>
          <a:p>
            <a:pPr marL="2160270" lvl="4" indent="-215900">
              <a:spcBef>
                <a:spcPts val="28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en-US" sz="2000" b="0" strike="noStrike" spc="-1">
                <a:latin typeface="Arial" panose="020B0604020202020204"/>
              </a:rPr>
              <a:t>П'ятий рівень структури</a:t>
            </a:r>
            <a:endParaRPr lang="en-US" sz="2000" b="0" strike="noStrike" spc="-1">
              <a:latin typeface="Arial" panose="020B0604020202020204"/>
            </a:endParaRPr>
          </a:p>
          <a:p>
            <a:pPr marL="2592070" lvl="5" indent="-215900">
              <a:spcBef>
                <a:spcPts val="28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en-US" sz="2000" b="0" strike="noStrike" spc="-1">
                <a:latin typeface="Arial" panose="020B0604020202020204"/>
              </a:rPr>
              <a:t>Шостий рівень структури</a:t>
            </a:r>
            <a:endParaRPr lang="en-US" sz="2000" b="0" strike="noStrike" spc="-1">
              <a:latin typeface="Arial" panose="020B0604020202020204"/>
            </a:endParaRPr>
          </a:p>
          <a:p>
            <a:pPr marL="3023870" lvl="6" indent="-215900">
              <a:spcBef>
                <a:spcPts val="28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en-US" sz="2000" b="0" strike="noStrike" spc="-1">
                <a:latin typeface="Arial" panose="020B0604020202020204"/>
              </a:rPr>
              <a:t>Сьомий рівень структури</a:t>
            </a:r>
            <a:endParaRPr lang="en-US" sz="2000" b="0" strike="noStrike" spc="-1">
              <a:latin typeface="Arial" panose="020B0604020202020204"/>
            </a:endParaRPr>
          </a:p>
        </p:txBody>
      </p:sp>
      <p:sp>
        <p:nvSpPr>
          <p:cNvPr id="1048578" name="PlaceHolder 3"/>
          <p:cNvSpPr>
            <a:spLocks noGrp="1"/>
          </p:cNvSpPr>
          <p:nvPr>
            <p:ph type="dt"/>
          </p:nvPr>
        </p:nvSpPr>
        <p:spPr>
          <a:xfrm>
            <a:off x="504000" y="5165280"/>
            <a:ext cx="2348280" cy="390600"/>
          </a:xfrm>
          <a:prstGeom prst="rect">
            <a:avLst/>
          </a:prstGeom>
        </p:spPr>
        <p:txBody>
          <a:bodyPr lIns="0" tIns="0" rIns="0" bIns="0">
            <a:noAutofit/>
          </a:bodyPr>
          <a:p>
            <a:r>
              <a:rPr lang="en-US" sz="1400" b="0" strike="noStrike" spc="-1">
                <a:latin typeface="Times New Roman" panose="02020603050405020304"/>
              </a:rPr>
              <a:t>&lt;дата/час&gt;</a:t>
            </a:r>
            <a:endParaRPr lang="en-US" sz="1400" b="0" strike="noStrike" spc="-1">
              <a:latin typeface="Times New Roman" panose="02020603050405020304"/>
            </a:endParaRPr>
          </a:p>
        </p:txBody>
      </p:sp>
      <p:sp>
        <p:nvSpPr>
          <p:cNvPr id="1048579" name="PlaceHolder 4"/>
          <p:cNvSpPr>
            <a:spLocks noGrp="1"/>
          </p:cNvSpPr>
          <p:nvPr>
            <p:ph type="ftr"/>
          </p:nvPr>
        </p:nvSpPr>
        <p:spPr>
          <a:xfrm>
            <a:off x="3447360" y="5165280"/>
            <a:ext cx="3195000" cy="390600"/>
          </a:xfrm>
          <a:prstGeom prst="rect">
            <a:avLst/>
          </a:prstGeom>
        </p:spPr>
        <p:txBody>
          <a:bodyPr lIns="0" tIns="0" rIns="0" bIns="0">
            <a:noAutofit/>
          </a:bodyPr>
          <a:p>
            <a:pPr algn="ctr"/>
            <a:r>
              <a:rPr lang="en-US" sz="1400" b="0" strike="noStrike" spc="-1">
                <a:latin typeface="Times New Roman" panose="02020603050405020304"/>
              </a:rPr>
              <a:t>&lt;нижній колонтитул&gt;</a:t>
            </a:r>
            <a:endParaRPr lang="en-US" sz="1400" b="0" strike="noStrike" spc="-1">
              <a:latin typeface="Times New Roman" panose="02020603050405020304"/>
            </a:endParaRPr>
          </a:p>
        </p:txBody>
      </p:sp>
      <p:sp>
        <p:nvSpPr>
          <p:cNvPr id="1048580" name="PlaceHolder 5"/>
          <p:cNvSpPr>
            <a:spLocks noGrp="1"/>
          </p:cNvSpPr>
          <p:nvPr>
            <p:ph type="sldNum"/>
          </p:nvPr>
        </p:nvSpPr>
        <p:spPr>
          <a:xfrm>
            <a:off x="7227360" y="5165280"/>
            <a:ext cx="2348280" cy="390600"/>
          </a:xfrm>
          <a:prstGeom prst="rect">
            <a:avLst/>
          </a:prstGeom>
        </p:spPr>
        <p:txBody>
          <a:bodyPr lIns="0" tIns="0" rIns="0" bIns="0">
            <a:noAutofit/>
          </a:bodyPr>
          <a:p>
            <a:pPr algn="r"/>
            <a:fld id="{67C65241-0982-4A78-AA0F-7F4165E9230F}" type="slidenum">
              <a:rPr lang="en-US" sz="1400" b="0" strike="noStrike" spc="-1">
                <a:latin typeface="Times New Roman" panose="02020603050405020304"/>
              </a:rPr>
            </a:fld>
            <a:endParaRPr lang="en-US" sz="1400" b="0" strike="noStrike" spc="-1">
              <a:latin typeface="Times New Roman" panose="020206030504050203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p>
            <a:pPr algn="ctr"/>
            <a:r>
              <a:rPr lang="en-US" sz="4400" b="0" strike="noStrike" spc="-1">
                <a:latin typeface="Arial" panose="020B0604020202020204"/>
              </a:rPr>
              <a:t>Для правки тексту заголовка клацніть мишею</a:t>
            </a:r>
            <a:endParaRPr lang="en-US" sz="4400" b="0" strike="noStrike" spc="-1">
              <a:latin typeface="Arial" panose="020B0604020202020204"/>
            </a:endParaRPr>
          </a:p>
        </p:txBody>
      </p:sp>
      <p:sp>
        <p:nvSpPr>
          <p:cNvPr id="104857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pPr marL="431800" indent="-323850">
              <a:spcBef>
                <a:spcPts val="141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en-US" sz="3200" b="0" strike="noStrike" spc="-1">
                <a:latin typeface="Arial" panose="020B0604020202020204"/>
              </a:rPr>
              <a:t>Для редагування структури клацніть мишею</a:t>
            </a:r>
            <a:endParaRPr lang="en-US" sz="3200" b="0" strike="noStrike" spc="-1">
              <a:latin typeface="Arial" panose="020B0604020202020204"/>
            </a:endParaRPr>
          </a:p>
          <a:p>
            <a:pPr marL="864235" lvl="1" indent="-323850">
              <a:spcBef>
                <a:spcPts val="1135"/>
              </a:spcBef>
              <a:buClr>
                <a:srgbClr val="000000"/>
              </a:buClr>
              <a:buSzPct val="75000"/>
              <a:buFont typeface="Symbol" panose="05050102010706020507" charset="2"/>
              <a:buChar char=""/>
            </a:pPr>
            <a:r>
              <a:rPr lang="en-US" sz="2800" b="0" strike="noStrike" spc="-1">
                <a:latin typeface="Arial" panose="020B0604020202020204"/>
              </a:rPr>
              <a:t>Другий рівень структури</a:t>
            </a:r>
            <a:endParaRPr lang="en-US" sz="2800" b="0" strike="noStrike" spc="-1">
              <a:latin typeface="Arial" panose="020B0604020202020204"/>
            </a:endParaRPr>
          </a:p>
          <a:p>
            <a:pPr marL="1296035" lvl="2" indent="-288290">
              <a:spcBef>
                <a:spcPts val="85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en-US" sz="2400" b="0" strike="noStrike" spc="-1">
                <a:latin typeface="Arial" panose="020B0604020202020204"/>
              </a:rPr>
              <a:t>Третій рівень структури</a:t>
            </a:r>
            <a:endParaRPr lang="en-US" sz="2400" b="0" strike="noStrike" spc="-1">
              <a:latin typeface="Arial" panose="020B0604020202020204"/>
            </a:endParaRPr>
          </a:p>
          <a:p>
            <a:pPr marL="1727835" lvl="3" indent="-215900">
              <a:spcBef>
                <a:spcPts val="565"/>
              </a:spcBef>
              <a:buClr>
                <a:srgbClr val="000000"/>
              </a:buClr>
              <a:buSzPct val="75000"/>
              <a:buFont typeface="Symbol" panose="05050102010706020507" charset="2"/>
              <a:buChar char=""/>
            </a:pPr>
            <a:r>
              <a:rPr lang="en-US" sz="2000" b="0" strike="noStrike" spc="-1">
                <a:latin typeface="Arial" panose="020B0604020202020204"/>
              </a:rPr>
              <a:t>Четвертий рівень структури</a:t>
            </a:r>
            <a:endParaRPr lang="en-US" sz="2000" b="0" strike="noStrike" spc="-1">
              <a:latin typeface="Arial" panose="020B0604020202020204"/>
            </a:endParaRPr>
          </a:p>
          <a:p>
            <a:pPr marL="2160270" lvl="4" indent="-215900">
              <a:spcBef>
                <a:spcPts val="28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en-US" sz="2000" b="0" strike="noStrike" spc="-1">
                <a:latin typeface="Arial" panose="020B0604020202020204"/>
              </a:rPr>
              <a:t>П'ятий рівень структури</a:t>
            </a:r>
            <a:endParaRPr lang="en-US" sz="2000" b="0" strike="noStrike" spc="-1">
              <a:latin typeface="Arial" panose="020B0604020202020204"/>
            </a:endParaRPr>
          </a:p>
          <a:p>
            <a:pPr marL="2592070" lvl="5" indent="-215900">
              <a:spcBef>
                <a:spcPts val="28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en-US" sz="2000" b="0" strike="noStrike" spc="-1">
                <a:latin typeface="Arial" panose="020B0604020202020204"/>
              </a:rPr>
              <a:t>Шостий рівень структури</a:t>
            </a:r>
            <a:endParaRPr lang="en-US" sz="2000" b="0" strike="noStrike" spc="-1">
              <a:latin typeface="Arial" panose="020B0604020202020204"/>
            </a:endParaRPr>
          </a:p>
          <a:p>
            <a:pPr marL="3023870" lvl="6" indent="-215900">
              <a:spcBef>
                <a:spcPts val="28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en-US" sz="2000" b="0" strike="noStrike" spc="-1">
                <a:latin typeface="Arial" panose="020B0604020202020204"/>
              </a:rPr>
              <a:t>Сьомий рівень структури</a:t>
            </a:r>
            <a:endParaRPr lang="en-US" sz="2000" b="0" strike="noStrike" spc="-1">
              <a:latin typeface="Arial" panose="020B0604020202020204"/>
            </a:endParaRPr>
          </a:p>
        </p:txBody>
      </p:sp>
      <p:sp>
        <p:nvSpPr>
          <p:cNvPr id="1048578" name="PlaceHolder 3"/>
          <p:cNvSpPr>
            <a:spLocks noGrp="1"/>
          </p:cNvSpPr>
          <p:nvPr>
            <p:ph type="dt"/>
          </p:nvPr>
        </p:nvSpPr>
        <p:spPr>
          <a:xfrm>
            <a:off x="504000" y="5165280"/>
            <a:ext cx="2348280" cy="390600"/>
          </a:xfrm>
          <a:prstGeom prst="rect">
            <a:avLst/>
          </a:prstGeom>
        </p:spPr>
        <p:txBody>
          <a:bodyPr lIns="0" tIns="0" rIns="0" bIns="0">
            <a:noAutofit/>
          </a:bodyPr>
          <a:p>
            <a:r>
              <a:rPr lang="en-US" sz="1400" b="0" strike="noStrike" spc="-1">
                <a:latin typeface="Times New Roman" panose="02020603050405020304"/>
              </a:rPr>
              <a:t>&lt;дата/час&gt;</a:t>
            </a:r>
            <a:endParaRPr lang="en-US" sz="1400" b="0" strike="noStrike" spc="-1">
              <a:latin typeface="Times New Roman" panose="02020603050405020304"/>
            </a:endParaRPr>
          </a:p>
        </p:txBody>
      </p:sp>
      <p:sp>
        <p:nvSpPr>
          <p:cNvPr id="1048579" name="PlaceHolder 4"/>
          <p:cNvSpPr>
            <a:spLocks noGrp="1"/>
          </p:cNvSpPr>
          <p:nvPr>
            <p:ph type="ftr"/>
          </p:nvPr>
        </p:nvSpPr>
        <p:spPr>
          <a:xfrm>
            <a:off x="3447360" y="5165280"/>
            <a:ext cx="3195000" cy="390600"/>
          </a:xfrm>
          <a:prstGeom prst="rect">
            <a:avLst/>
          </a:prstGeom>
        </p:spPr>
        <p:txBody>
          <a:bodyPr lIns="0" tIns="0" rIns="0" bIns="0">
            <a:noAutofit/>
          </a:bodyPr>
          <a:p>
            <a:pPr algn="ctr"/>
            <a:r>
              <a:rPr lang="en-US" sz="1400" b="0" strike="noStrike" spc="-1">
                <a:latin typeface="Times New Roman" panose="02020603050405020304"/>
              </a:rPr>
              <a:t>&lt;нижній колонтитул&gt;</a:t>
            </a:r>
            <a:endParaRPr lang="en-US" sz="1400" b="0" strike="noStrike" spc="-1">
              <a:latin typeface="Times New Roman" panose="02020603050405020304"/>
            </a:endParaRPr>
          </a:p>
        </p:txBody>
      </p:sp>
      <p:sp>
        <p:nvSpPr>
          <p:cNvPr id="1048580" name="PlaceHolder 5"/>
          <p:cNvSpPr>
            <a:spLocks noGrp="1"/>
          </p:cNvSpPr>
          <p:nvPr>
            <p:ph type="sldNum"/>
          </p:nvPr>
        </p:nvSpPr>
        <p:spPr>
          <a:xfrm>
            <a:off x="7227360" y="5165280"/>
            <a:ext cx="2348280" cy="390600"/>
          </a:xfrm>
          <a:prstGeom prst="rect">
            <a:avLst/>
          </a:prstGeom>
        </p:spPr>
        <p:txBody>
          <a:bodyPr lIns="0" tIns="0" rIns="0" bIns="0">
            <a:noAutofit/>
          </a:bodyPr>
          <a:p>
            <a:pPr algn="r"/>
            <a:fld id="{67C65241-0982-4A78-AA0F-7F4165E9230F}" type="slidenum">
              <a:rPr lang="en-US" sz="1400" b="0" strike="noStrike" spc="-1">
                <a:latin typeface="Times New Roman" panose="02020603050405020304"/>
              </a:rPr>
            </a:fld>
            <a:endParaRPr lang="en-US" sz="1400" b="0" strike="noStrike" spc="-1">
              <a:latin typeface="Times New Roman" panose="020206030504050203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3" name="TextShape 1"/>
          <p:cNvSpPr txBox="1"/>
          <p:nvPr/>
        </p:nvSpPr>
        <p:spPr>
          <a:xfrm>
            <a:off x="337718" y="0"/>
            <a:ext cx="9071640" cy="10216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p>
            <a:pPr algn="ctr"/>
            <a:r>
              <a:rPr lang="en-US" sz="7200" b="1" i="0" strike="noStrike" spc="-1">
                <a:solidFill>
                  <a:srgbClr val="C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Воєнне лихоліття</a:t>
            </a:r>
            <a:endParaRPr lang="en-US" sz="7200" b="0" i="0" strike="noStrike" spc="-1">
              <a:solidFill>
                <a:srgbClr val="C0000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</p:txBody>
      </p:sp>
      <p:sp>
        <p:nvSpPr>
          <p:cNvPr id="1048584" name="TextShape 2"/>
          <p:cNvSpPr txBox="1"/>
          <p:nvPr/>
        </p:nvSpPr>
        <p:spPr>
          <a:xfrm>
            <a:off x="702133" y="1021679"/>
            <a:ext cx="7974360" cy="3288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p>
            <a:pPr algn="ctr"/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А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к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т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и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в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і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зація 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п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а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т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р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і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о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т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и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ч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н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о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ї</a:t>
            </a:r>
            <a:r>
              <a:rPr lang="en-US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т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е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м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а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тики</a:t>
            </a:r>
            <a:r>
              <a:rPr lang="en-US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,</a:t>
            </a:r>
            <a:r>
              <a:rPr lang="en-US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г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е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р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о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ї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ч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н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о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г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о</a:t>
            </a:r>
            <a:r>
              <a:rPr lang="en-US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п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а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ф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о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с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у</a:t>
            </a:r>
            <a:r>
              <a:rPr lang="en-US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,</a:t>
            </a:r>
            <a:r>
              <a:rPr lang="en-US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п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о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с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и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л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е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н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н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я</a:t>
            </a:r>
            <a:r>
              <a:rPr lang="en-US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ф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і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л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о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с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о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ф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і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ч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н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о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с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т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і</a:t>
            </a:r>
            <a:r>
              <a:rPr lang="en-US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в</a:t>
            </a:r>
            <a:r>
              <a:rPr lang="en-US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л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ітературі 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ц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ь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о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г</a:t>
            </a:r>
            <a:r>
              <a:rPr lang="uk-UA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о</a:t>
            </a:r>
            <a:r>
              <a:rPr lang="en-US" altLang="en-US" sz="36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en-US" sz="36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періоду</a:t>
            </a:r>
            <a:endParaRPr lang="en-US" sz="3600" b="0" strike="noStrike" spc="-1"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</p:txBody>
      </p:sp>
      <p:sp>
        <p:nvSpPr>
          <p:cNvPr id="1048585" name="Текстовое поле 1048584"/>
          <p:cNvSpPr txBox="1"/>
          <p:nvPr/>
        </p:nvSpPr>
        <p:spPr>
          <a:xfrm>
            <a:off x="6332220" y="4131310"/>
            <a:ext cx="3611245" cy="1005205"/>
          </a:xfrm>
          <a:prstGeom prst="rect">
            <a:avLst/>
          </a:prstGeom>
        </p:spPr>
        <p:txBody>
          <a:bodyPr wrap="square" rtlCol="0">
            <a:noAutofit/>
          </a:bodyPr>
          <a:p>
            <a:pPr algn="l"/>
            <a:r>
              <a:rPr lang="uk-UA" altLang="en-US" sz="14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Підготувала:</a:t>
            </a:r>
            <a:endParaRPr lang="uk-UA" sz="1200">
              <a:solidFill>
                <a:srgbClr val="00000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 algn="l"/>
            <a:r>
              <a:rPr lang="uk-UA" altLang="en-US" sz="14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вчитель української мови та літератури</a:t>
            </a:r>
            <a:endParaRPr lang="uk-UA" sz="1200">
              <a:solidFill>
                <a:srgbClr val="00000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 algn="l"/>
            <a:r>
              <a:rPr lang="uk-UA" altLang="en-US" sz="14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вечірньої(змінної)школи №20 м. Києва</a:t>
            </a:r>
            <a:endParaRPr lang="uk-UA" sz="1200">
              <a:solidFill>
                <a:srgbClr val="00000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 algn="l"/>
            <a:r>
              <a:rPr lang="uk-UA" altLang="en-US" sz="14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Вакула Наталія Олександрівна</a:t>
            </a:r>
            <a:endParaRPr lang="uk-UA" altLang="en-US" sz="1400">
              <a:solidFill>
                <a:srgbClr val="00000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Изображение 2097151"/>
          <p:cNvPicPr/>
          <p:nvPr/>
        </p:nvPicPr>
        <p:blipFill>
          <a:blip r:embed="rId1"/>
          <a:srcRect l="18135" r="18135" b="-36"/>
          <a:stretch>
            <a:fillRect/>
          </a:stretch>
        </p:blipFill>
        <p:spPr>
          <a:xfrm rot="20449">
            <a:off x="6419780" y="102376"/>
            <a:ext cx="3040642" cy="2958963"/>
          </a:xfrm>
          <a:prstGeom prst="roundRect">
            <a:avLst/>
          </a:prstGeom>
        </p:spPr>
      </p:pic>
      <p:pic>
        <p:nvPicPr>
          <p:cNvPr id="2097153" name="Изображение 2097152"/>
          <p:cNvPicPr/>
          <p:nvPr/>
        </p:nvPicPr>
        <p:blipFill>
          <a:blip r:embed="rId2"/>
          <a:srcRect l="23131" t="1246" r="9991" b="35227"/>
          <a:stretch>
            <a:fillRect/>
          </a:stretch>
        </p:blipFill>
        <p:spPr>
          <a:xfrm rot="21600000">
            <a:off x="3249552" y="3117577"/>
            <a:ext cx="3161454" cy="2552973"/>
          </a:xfrm>
          <a:prstGeom prst="roundRect">
            <a:avLst/>
          </a:prstGeom>
        </p:spPr>
      </p:pic>
      <p:pic>
        <p:nvPicPr>
          <p:cNvPr id="2097154" name="Изображение 2097153"/>
          <p:cNvPicPr/>
          <p:nvPr/>
        </p:nvPicPr>
        <p:blipFill>
          <a:blip r:embed="rId3"/>
          <a:srcRect r="4235" b="24402"/>
          <a:stretch>
            <a:fillRect/>
          </a:stretch>
        </p:blipFill>
        <p:spPr>
          <a:xfrm>
            <a:off x="3079198" y="93360"/>
            <a:ext cx="2921252" cy="2702896"/>
          </a:xfrm>
          <a:prstGeom prst="roundRect">
            <a:avLst/>
          </a:prstGeom>
        </p:spPr>
      </p:pic>
      <p:pic>
        <p:nvPicPr>
          <p:cNvPr id="2097155" name="Изображение 2097154"/>
          <p:cNvPicPr/>
          <p:nvPr/>
        </p:nvPicPr>
        <p:blipFill>
          <a:blip r:embed="rId4"/>
          <a:srcRect b="23752"/>
          <a:stretch>
            <a:fillRect/>
          </a:stretch>
        </p:blipFill>
        <p:spPr>
          <a:xfrm>
            <a:off x="200772" y="52565"/>
            <a:ext cx="2637180" cy="2564526"/>
          </a:xfrm>
          <a:prstGeom prst="roundRect">
            <a:avLst/>
          </a:prstGeom>
        </p:spPr>
      </p:pic>
      <p:pic>
        <p:nvPicPr>
          <p:cNvPr id="2097156" name="Изображение 2097155"/>
          <p:cNvPicPr/>
          <p:nvPr/>
        </p:nvPicPr>
        <p:blipFill>
          <a:blip r:embed="rId5"/>
          <a:srcRect b="17229"/>
          <a:stretch>
            <a:fillRect/>
          </a:stretch>
        </p:blipFill>
        <p:spPr>
          <a:xfrm>
            <a:off x="0" y="3052813"/>
            <a:ext cx="3079198" cy="2617736"/>
          </a:xfrm>
          <a:prstGeom prst="roundRect">
            <a:avLst/>
          </a:prstGeom>
        </p:spPr>
      </p:pic>
      <p:pic>
        <p:nvPicPr>
          <p:cNvPr id="2097157" name="Изображение 2097156"/>
          <p:cNvPicPr/>
          <p:nvPr/>
        </p:nvPicPr>
        <p:blipFill>
          <a:blip r:embed="rId6"/>
          <a:srcRect b="31242"/>
          <a:stretch>
            <a:fillRect/>
          </a:stretch>
        </p:blipFill>
        <p:spPr>
          <a:xfrm rot="216167">
            <a:off x="6878215" y="2980475"/>
            <a:ext cx="2590981" cy="2690074"/>
          </a:xfrm>
          <a:prstGeom prst="round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>
            <a:alphaModFix amt="53000"/>
          </a:blip>
          <a:stretch>
            <a:fillRect/>
          </a:stretch>
        </a:blipFill>
        <a:effectLst/>
      </p:bgPr>
    </p:bg>
    <p:spTree>
      <p:nvGrpSpPr>
        <p:cNvPr id="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TextShape 1"/>
          <p:cNvSpPr txBox="1"/>
          <p:nvPr/>
        </p:nvSpPr>
        <p:spPr>
          <a:xfrm>
            <a:off x="1224280" y="243205"/>
            <a:ext cx="7923530" cy="3686175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p>
            <a:pPr algn="l"/>
            <a:r>
              <a:rPr lang="en-US" sz="2400" b="1" strike="noStrike" spc="-1">
                <a:solidFill>
                  <a:schemeClr val="bg1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Україна під час Другої світової війни була ареною ідеологічної</a:t>
            </a:r>
            <a:endParaRPr lang="en-US" sz="2400" b="1" strike="noStrike" spc="-1">
              <a:solidFill>
                <a:schemeClr val="bg1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  <a:p>
            <a:pPr algn="l"/>
            <a:r>
              <a:rPr lang="en-US" sz="2400" b="1" strike="noStrike" spc="-1">
                <a:solidFill>
                  <a:schemeClr val="bg1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боротьби двох ворожих сил — комуністичного та німецько-</a:t>
            </a:r>
            <a:endParaRPr lang="en-US" sz="2400" b="1" strike="noStrike" spc="-1">
              <a:solidFill>
                <a:schemeClr val="bg1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  <a:p>
            <a:pPr algn="l"/>
            <a:r>
              <a:rPr lang="en-US" sz="2400" b="1" strike="noStrike" spc="-1">
                <a:solidFill>
                  <a:schemeClr val="bg1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фашистського режимів. З обох боків велася активна боротьба за вплив на свідомість українців. Однією з провідних у ці роки стала </a:t>
            </a:r>
            <a:r>
              <a:rPr lang="en-US" sz="2400" b="1" u="sng" strike="noStrike" spc="-1">
                <a:solidFill>
                  <a:schemeClr val="bg1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публіцистика як найдієвіший засіб впливу</a:t>
            </a:r>
            <a:r>
              <a:rPr lang="en-US" sz="2400" b="1" strike="noStrike" spc="-1">
                <a:solidFill>
                  <a:schemeClr val="bg1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 на читачів.</a:t>
            </a:r>
            <a:endParaRPr lang="en-US" sz="2400" b="1" strike="noStrike" spc="-1">
              <a:solidFill>
                <a:schemeClr val="bg1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  <a:ea typeface="SchoolBookC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Блок-схема: процесс  3"/>
          <p:cNvSpPr/>
          <p:nvPr/>
        </p:nvSpPr>
        <p:spPr>
          <a:xfrm>
            <a:off x="810895" y="386715"/>
            <a:ext cx="8714740" cy="5029835"/>
          </a:xfrm>
          <a:prstGeom prst="flowChartProcess">
            <a:avLst/>
          </a:prstGeom>
          <a:ln w="136525" cmpd="dbl">
            <a:solidFill>
              <a:schemeClr val="accent1">
                <a:shade val="50000"/>
              </a:schemeClr>
            </a:solidFill>
            <a:prstDash val="solid"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ru-RU" altLang="en-US" sz="2000"/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1055370" y="434975"/>
            <a:ext cx="7372350" cy="467804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/>
            <a:r>
              <a:rPr lang="ru-RU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Через Другу світову війну, що не оминула своїм чорним крилом Україну, ідеологічний тиск було послаблено, тому літературно-мистецьке життя пожвавилося. </a:t>
            </a:r>
            <a:endParaRPr lang="ru-RU" altLang="en-US" sz="2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 algn="ctr"/>
            <a:r>
              <a:rPr lang="ru-RU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Письменники у своїх творах мали можливість більше порушувати національно-патріотичні проблеми з огляду на боротьбу з фашизмом. Частину літераторів було евакуйовано, правління СПУ та деякі редакції періодичних видань переїхали до Уфи (Росія). Понад сто письменників воювали на передовій та в партизанських загонах, працювали співробітниками у фронтових періодичних виданнях. У боях </a:t>
            </a:r>
            <a:endParaRPr lang="ru-RU" altLang="en-US" sz="2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 algn="ctr"/>
            <a:r>
              <a:rPr lang="ru-RU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загинув </a:t>
            </a:r>
            <a:r>
              <a:rPr lang="ru-RU" altLang="en-US" sz="20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М. Трублаїні</a:t>
            </a:r>
            <a:r>
              <a:rPr lang="ru-RU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,</a:t>
            </a:r>
            <a:r>
              <a:rPr lang="ru-RU" altLang="en-US" sz="20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О. Телігу</a:t>
            </a:r>
            <a:r>
              <a:rPr lang="ru-RU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було розстріляно в Бабиному Яру, </a:t>
            </a:r>
            <a:endParaRPr lang="ru-RU" altLang="en-US" sz="2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 algn="ctr"/>
            <a:r>
              <a:rPr lang="ru-RU" altLang="en-US" sz="20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О. Ольжича</a:t>
            </a:r>
            <a:r>
              <a:rPr lang="ru-RU" alt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</a:t>
            </a:r>
            <a:r>
              <a:rPr lang="ru-RU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закатовано в німецькому концтаборі.</a:t>
            </a:r>
            <a:endParaRPr lang="ru-RU" altLang="en-US" sz="2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9" name="TextShape 1"/>
          <p:cNvSpPr txBox="1"/>
          <p:nvPr/>
        </p:nvSpPr>
        <p:spPr>
          <a:xfrm>
            <a:off x="3840480" y="365760"/>
            <a:ext cx="6035040" cy="5029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>
            <a:normAutofit/>
          </a:bodyPr>
          <a:p>
            <a:pPr algn="just">
              <a:spcBef>
                <a:spcPts val="1415"/>
              </a:spcBef>
            </a:pPr>
            <a:r>
              <a:rPr lang="en-US" sz="2000" b="1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У Харкові 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в газеті </a:t>
            </a:r>
            <a:r>
              <a:rPr lang="en-US" sz="20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«Нова Україна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» працювали </a:t>
            </a:r>
            <a:r>
              <a:rPr lang="en-US" sz="2000" b="0" strike="noStrike" spc="-1">
                <a:solidFill>
                  <a:srgbClr val="C9211E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Іван Багряний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 та </a:t>
            </a:r>
            <a:r>
              <a:rPr lang="en-US" sz="2000" b="0" strike="noStrike" spc="-1">
                <a:solidFill>
                  <a:srgbClr val="C9211E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Юрій Шевельов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, </a:t>
            </a:r>
            <a:r>
              <a:rPr lang="en-US" sz="2000" b="1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на Волині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 в часописі </a:t>
            </a:r>
            <a:r>
              <a:rPr lang="en-US" sz="20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«Волинь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» — </a:t>
            </a:r>
            <a:r>
              <a:rPr lang="en-US" sz="2000" b="0" strike="noStrike" spc="-1">
                <a:solidFill>
                  <a:srgbClr val="C9211E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Улас Самчук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, </a:t>
            </a:r>
            <a:r>
              <a:rPr lang="en-US" sz="2000" b="1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у Києві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 видавали «</a:t>
            </a:r>
            <a:r>
              <a:rPr lang="en-US" sz="20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Українське слово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» та «</a:t>
            </a:r>
            <a:r>
              <a:rPr lang="en-US" sz="20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Литаври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» </a:t>
            </a:r>
            <a:r>
              <a:rPr lang="en-US" sz="2000" b="0" strike="noStrike" spc="-1">
                <a:solidFill>
                  <a:srgbClr val="C9211E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О.Теліга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, </a:t>
            </a:r>
            <a:r>
              <a:rPr lang="en-US" sz="2000" b="0" strike="noStrike" spc="-1">
                <a:solidFill>
                  <a:srgbClr val="C9211E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Олег Ольжич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, легально діяли часописи «</a:t>
            </a:r>
            <a:r>
              <a:rPr lang="en-US" sz="20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Сурма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» та «</a:t>
            </a:r>
            <a:r>
              <a:rPr lang="en-US" sz="2000" b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Українські вісті»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 </a:t>
            </a:r>
            <a:r>
              <a:rPr lang="en-US" sz="2000" b="1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у Львові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. </a:t>
            </a:r>
            <a:endParaRPr lang="en-US" sz="2000" b="0" strike="noStrike" spc="-1"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  <a:p>
            <a:pPr algn="l">
              <a:spcBef>
                <a:spcPts val="1415"/>
              </a:spcBef>
            </a:pPr>
            <a:r>
              <a:rPr lang="en-US" sz="24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SchoolBookC"/>
              </a:rPr>
              <a:t>Однак гітлерівська окупаційна адміністрація швидко зрозуміла їхню небезпеку для себе й ліквідувала всі друковані засоби інформації, що ставили питання про шляхи розвитку України, обстоювали інтереси рідного народу. </a:t>
            </a:r>
            <a:endParaRPr lang="en-US" sz="2400" b="0" strike="noStrike" spc="-1"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  <a:ea typeface="SchoolBookC"/>
            </a:endParaRPr>
          </a:p>
        </p:txBody>
      </p:sp>
      <p:pic>
        <p:nvPicPr>
          <p:cNvPr id="2097159" name="Изображение 2097158"/>
          <p:cNvPicPr/>
          <p:nvPr/>
        </p:nvPicPr>
        <p:blipFill>
          <a:blip r:embed="rId1"/>
          <a:stretch>
            <a:fillRect/>
          </a:stretch>
        </p:blipFill>
        <p:spPr>
          <a:xfrm>
            <a:off x="91440" y="274320"/>
            <a:ext cx="3567960" cy="51231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TextShape 1"/>
          <p:cNvSpPr txBox="1"/>
          <p:nvPr/>
        </p:nvSpPr>
        <p:spPr>
          <a:xfrm>
            <a:off x="4303395" y="398145"/>
            <a:ext cx="5507355" cy="50469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>
            <a:noAutofit/>
          </a:bodyPr>
          <a:p>
            <a:pPr algn="l">
              <a:spcBef>
                <a:spcPts val="1415"/>
              </a:spcBef>
            </a:pPr>
            <a:r>
              <a:rPr lang="en-US" sz="2000" b="0" i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Активними учасниками ідеологічного фронту були </a:t>
            </a:r>
            <a:r>
              <a:rPr lang="en-US" sz="2000" b="0" i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українські радянські письменники</a:t>
            </a:r>
            <a:r>
              <a:rPr lang="en-US" sz="2000" b="0" i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. Митці старшого покоління змушені були евакуюватися на схід Росії, в Уфу, і працювати в тилу (</a:t>
            </a:r>
            <a:r>
              <a:rPr lang="en-US" sz="2000" b="1" i="0" strike="noStrike" spc="-1">
                <a:solidFill>
                  <a:srgbClr val="800000"/>
                </a:solidFill>
                <a:effectLst/>
                <a:latin typeface="Noto Serif"/>
                <a:ea typeface="PragmaticaC-Italic"/>
              </a:rPr>
              <a:t>П. Тичина, М. Рильський, М. Бажан, В. Сосюра</a:t>
            </a:r>
            <a:r>
              <a:rPr lang="en-US" sz="2000" b="0" i="0" strike="noStrike" spc="-1">
                <a:solidFill>
                  <a:srgbClr val="800000"/>
                </a:solidFill>
                <a:effectLst/>
                <a:latin typeface="Noto Serif"/>
                <a:ea typeface="PragmaticaC-Italic"/>
              </a:rPr>
              <a:t> </a:t>
            </a:r>
            <a:r>
              <a:rPr lang="en-US" sz="2000" b="0" i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та інші). </a:t>
            </a:r>
            <a:endParaRPr lang="en-US" sz="1800" b="0" i="0" strike="noStrike" spc="-1"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  <a:p>
            <a:pPr algn="l">
              <a:spcBef>
                <a:spcPts val="1415"/>
              </a:spcBef>
            </a:pPr>
            <a:r>
              <a:rPr lang="en-US" sz="2000" b="0" i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Майже </a:t>
            </a:r>
            <a:r>
              <a:rPr lang="en-US" sz="2000" b="0" i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третина</a:t>
            </a:r>
            <a:r>
              <a:rPr lang="en-US" sz="2000" b="0" i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 літераторів </a:t>
            </a:r>
            <a:r>
              <a:rPr lang="en-US" sz="2000" b="0" i="0" u="sng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Спілки письменників України</a:t>
            </a:r>
            <a:r>
              <a:rPr lang="en-US" sz="2000" b="0" i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 воювали в армії, у підпіллі та партизанських загонах, працювали кореспондентами фронтових газет (</a:t>
            </a:r>
            <a:r>
              <a:rPr lang="en-US" sz="2000" b="0" i="0" strike="noStrike" spc="-1">
                <a:solidFill>
                  <a:srgbClr val="C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О. Довженко</a:t>
            </a:r>
            <a:r>
              <a:rPr lang="en-US" sz="2000" b="0" i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, </a:t>
            </a:r>
            <a:r>
              <a:rPr lang="uk-UA" altLang="en-US" sz="2000" b="0" i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    </a:t>
            </a:r>
            <a:r>
              <a:rPr lang="en-US" sz="2000" b="0" i="0" strike="noStrike" spc="-1">
                <a:solidFill>
                  <a:srgbClr val="C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І.Нехода</a:t>
            </a:r>
            <a:r>
              <a:rPr lang="en-US" sz="2000" b="0" i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, </a:t>
            </a:r>
            <a:r>
              <a:rPr lang="en-US" sz="2000" b="0" i="0" strike="noStrike" spc="-1">
                <a:solidFill>
                  <a:srgbClr val="C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Л. Дмитерко</a:t>
            </a:r>
            <a:r>
              <a:rPr lang="en-US" sz="2000" b="0" i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, </a:t>
            </a:r>
            <a:r>
              <a:rPr lang="en-US" sz="2000" b="0" i="0" strike="noStrike" spc="-1">
                <a:solidFill>
                  <a:srgbClr val="C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П. Воронько</a:t>
            </a:r>
            <a:r>
              <a:rPr lang="en-US" sz="2000" b="0" i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ragmaticaC-Italic"/>
              </a:rPr>
              <a:t> та інші).</a:t>
            </a:r>
            <a:endParaRPr lang="en-US" sz="3600" b="0" i="0" strike="noStrike" spc="-1"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</p:txBody>
      </p:sp>
      <p:pic>
        <p:nvPicPr>
          <p:cNvPr id="2097161" name="Изображение 2097160"/>
          <p:cNvPicPr/>
          <p:nvPr/>
        </p:nvPicPr>
        <p:blipFill>
          <a:blip r:embed="rId1"/>
          <a:srcRect b="-4"/>
          <a:stretch>
            <a:fillRect/>
          </a:stretch>
        </p:blipFill>
        <p:spPr>
          <a:xfrm>
            <a:off x="301459" y="212214"/>
            <a:ext cx="3461695" cy="3393966"/>
          </a:xfrm>
          <a:prstGeom prst="round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TextShape 1"/>
          <p:cNvSpPr txBox="1"/>
          <p:nvPr/>
        </p:nvSpPr>
        <p:spPr>
          <a:xfrm>
            <a:off x="504000" y="274320"/>
            <a:ext cx="9071640" cy="5212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/>
          <a:p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У літературі </a:t>
            </a:r>
            <a:r>
              <a:rPr lang="en-US" sz="2000" b="0" strike="noStrike" spc="-1">
                <a:solidFill>
                  <a:srgbClr val="069A2E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провідними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стають </a:t>
            </a:r>
            <a:r>
              <a:rPr lang="en-US" sz="2000" b="0" strike="noStrike" spc="-1">
                <a:solidFill>
                  <a:srgbClr val="069A2E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патріотично-визвольні мотиви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, зокрема синівські почуття, сповнені любові до свого народу, віри в його перемогу над фашистською навалою; </a:t>
            </a:r>
            <a:r>
              <a:rPr lang="en-US" sz="2000" b="0" strike="noStrike" spc="-1">
                <a:solidFill>
                  <a:srgbClr val="069A2E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посилюється філософське спрямування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: </a:t>
            </a:r>
            <a:r>
              <a:rPr lang="uk-UA" alt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“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Клятва</a:t>
            </a:r>
            <a:r>
              <a:rPr lang="uk-UA" alt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”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М. Бажана, </a:t>
            </a:r>
            <a:r>
              <a:rPr lang="uk-UA" alt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“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Україно моя</a:t>
            </a:r>
            <a:r>
              <a:rPr lang="uk-UA" alt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”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А. Малишка, </a:t>
            </a:r>
            <a:r>
              <a:rPr lang="uk-UA" alt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“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Я утверждаюсь</a:t>
            </a:r>
            <a:r>
              <a:rPr lang="uk-UA" alt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”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і </a:t>
            </a:r>
            <a:r>
              <a:rPr lang="uk-UA" alt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“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Похорон друга</a:t>
            </a:r>
            <a:r>
              <a:rPr lang="uk-UA" alt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”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П. Тичини, </a:t>
            </a:r>
            <a:r>
              <a:rPr lang="uk-UA" alt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“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Жага</a:t>
            </a:r>
            <a:r>
              <a:rPr lang="uk-UA" alt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”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і </a:t>
            </a:r>
            <a:r>
              <a:rPr lang="uk-UA" alt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“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Слово про рідну матір</a:t>
            </a:r>
            <a:r>
              <a:rPr lang="uk-UA" alt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”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М. Рильського, </a:t>
            </a:r>
            <a:r>
              <a:rPr lang="uk-UA" alt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“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Земля</a:t>
            </a:r>
            <a:r>
              <a:rPr lang="uk-UA" alt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”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Л. Первомайського. </a:t>
            </a:r>
            <a:endParaRPr lang="en-US" sz="2000" b="0" strike="noStrike" spc="-1"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  <a:p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У цей час </a:t>
            </a:r>
            <a:r>
              <a:rPr lang="en-US" sz="2000" b="0" strike="noStrike" spc="-1">
                <a:solidFill>
                  <a:srgbClr val="FF4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О. Довженко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написав </a:t>
            </a:r>
            <a:r>
              <a:rPr lang="en-US" sz="2000" b="1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кіноповість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</a:t>
            </a:r>
            <a:r>
              <a:rPr lang="uk-UA" altLang="en-US" sz="2000" b="0" strike="noStrike" spc="-1">
                <a:solidFill>
                  <a:srgbClr val="C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“У</a:t>
            </a:r>
            <a:r>
              <a:rPr lang="en-US" sz="2000" b="0" strike="noStrike" spc="-1">
                <a:solidFill>
                  <a:srgbClr val="C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країна в огні</a:t>
            </a:r>
            <a:r>
              <a:rPr lang="uk-UA" altLang="en-US" sz="2000" b="0" strike="noStrike" spc="-1">
                <a:solidFill>
                  <a:srgbClr val="C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”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, відтворивши страшний початок війни на українських землях. Цей твір, як і </a:t>
            </a:r>
            <a:r>
              <a:rPr lang="en-US" sz="2000" b="1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вірш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</a:t>
            </a:r>
            <a:r>
              <a:rPr lang="en-US" sz="2000" b="0" strike="noStrike" spc="-1">
                <a:solidFill>
                  <a:srgbClr val="C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≪Любіть Україну≫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</a:t>
            </a:r>
            <a:r>
              <a:rPr lang="en-US" sz="2000" b="0" strike="noStrike" spc="-1">
                <a:solidFill>
                  <a:srgbClr val="FF4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В. Сосюри,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</a:t>
            </a:r>
            <a:r>
              <a:rPr lang="en-US" sz="2000" b="1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роман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</a:t>
            </a:r>
            <a:r>
              <a:rPr lang="en-US" sz="2000" b="0" strike="noStrike" spc="-1">
                <a:solidFill>
                  <a:srgbClr val="C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≪Жива вода≫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</a:t>
            </a:r>
            <a:r>
              <a:rPr lang="en-US" sz="2000" b="0" strike="noStrike" spc="-1">
                <a:solidFill>
                  <a:srgbClr val="FF4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Ю. Яновського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, був підданий нищівній критиці й заборонений. Саме в період війни розквітнув талант</a:t>
            </a:r>
            <a:r>
              <a:rPr lang="en-US" sz="2000" b="0" strike="noStrike" spc="-1">
                <a:solidFill>
                  <a:srgbClr val="FF4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О. Довженка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. Митець створює лаконічні новели й оповідання</a:t>
            </a:r>
            <a:r>
              <a:rPr lang="en-US" sz="2000" b="0" strike="noStrike" spc="-1">
                <a:solidFill>
                  <a:srgbClr val="C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</a:t>
            </a:r>
            <a:r>
              <a:rPr lang="uk-UA" altLang="en-US" sz="2000" b="0" strike="noStrike" spc="-1">
                <a:solidFill>
                  <a:srgbClr val="C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“</a:t>
            </a:r>
            <a:r>
              <a:rPr lang="en-US" sz="2000" b="0" strike="noStrike" spc="-1">
                <a:solidFill>
                  <a:srgbClr val="C00000"/>
                </a:solidFill>
                <a:effectLst/>
                <a:latin typeface="Noto Serif"/>
                <a:ea typeface="PetersburgC"/>
              </a:rPr>
              <a:t>Ніч перед боєм</a:t>
            </a:r>
            <a:r>
              <a:rPr lang="uk-UA" altLang="en-US" sz="2000" b="0" strike="noStrike" spc="-1">
                <a:solidFill>
                  <a:srgbClr val="C00000"/>
                </a:solidFill>
                <a:effectLst/>
                <a:latin typeface="Noto Serif"/>
                <a:ea typeface="PetersburgC"/>
              </a:rPr>
              <a:t>”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, </a:t>
            </a:r>
            <a:r>
              <a:rPr lang="uk-UA" altLang="en-US" sz="2000" b="0" strike="noStrike" spc="-1">
                <a:solidFill>
                  <a:srgbClr val="C00000"/>
                </a:solidFill>
                <a:effectLst/>
                <a:latin typeface="Noto Serif"/>
                <a:ea typeface="PetersburgC"/>
              </a:rPr>
              <a:t>“</a:t>
            </a:r>
            <a:r>
              <a:rPr lang="en-US" sz="2000" b="0" strike="noStrike" spc="-1">
                <a:solidFill>
                  <a:srgbClr val="C00000"/>
                </a:solidFill>
                <a:effectLst/>
                <a:latin typeface="Noto Serif"/>
                <a:ea typeface="PetersburgC"/>
              </a:rPr>
              <a:t>На колючому дроті</a:t>
            </a:r>
            <a:r>
              <a:rPr lang="uk-UA" altLang="en-US" sz="2000" b="0" strike="noStrike" spc="-1">
                <a:solidFill>
                  <a:srgbClr val="C00000"/>
                </a:solidFill>
                <a:effectLst/>
                <a:latin typeface="Noto Serif"/>
                <a:ea typeface="PetersburgC"/>
              </a:rPr>
              <a:t>”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,</a:t>
            </a:r>
            <a:r>
              <a:rPr lang="en-US" sz="2000" b="0" strike="noStrike" spc="-1">
                <a:solidFill>
                  <a:srgbClr val="C00000"/>
                </a:solidFill>
                <a:effectLst/>
                <a:latin typeface="Noto Serif"/>
                <a:ea typeface="PetersburgC"/>
              </a:rPr>
              <a:t> </a:t>
            </a:r>
            <a:r>
              <a:rPr lang="uk-UA" altLang="en-US" sz="2000" b="0" strike="noStrike" spc="-1">
                <a:solidFill>
                  <a:srgbClr val="C00000"/>
                </a:solidFill>
                <a:effectLst/>
                <a:latin typeface="Noto Serif"/>
                <a:ea typeface="PetersburgC"/>
              </a:rPr>
              <a:t>“</a:t>
            </a:r>
            <a:r>
              <a:rPr lang="en-US" sz="2000" b="0" strike="noStrike" spc="-1">
                <a:solidFill>
                  <a:srgbClr val="C00000"/>
                </a:solidFill>
                <a:effectLst/>
                <a:latin typeface="Noto Serif"/>
                <a:ea typeface="PetersburgC"/>
              </a:rPr>
              <a:t>Мати</a:t>
            </a:r>
            <a:r>
              <a:rPr lang="uk-UA" altLang="en-US" sz="2000" b="0" strike="noStrike" spc="-1">
                <a:solidFill>
                  <a:srgbClr val="C00000"/>
                </a:solidFill>
                <a:effectLst/>
                <a:latin typeface="Noto Serif"/>
                <a:ea typeface="PetersburgC"/>
              </a:rPr>
              <a:t>”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, </a:t>
            </a:r>
            <a:r>
              <a:rPr lang="uk-UA" altLang="en-US" sz="2000" b="0" strike="noStrike" spc="-1">
                <a:solidFill>
                  <a:srgbClr val="C00000"/>
                </a:solidFill>
                <a:effectLst/>
                <a:latin typeface="Noto Serif"/>
                <a:ea typeface="PetersburgC"/>
              </a:rPr>
              <a:t>“В</a:t>
            </a:r>
            <a:r>
              <a:rPr lang="en-US" sz="2000" b="0" strike="noStrike" spc="-1">
                <a:solidFill>
                  <a:srgbClr val="C00000"/>
                </a:solidFill>
                <a:effectLst/>
                <a:latin typeface="Noto Serif"/>
                <a:ea typeface="PetersburgC"/>
              </a:rPr>
              <a:t>оля до життя</a:t>
            </a:r>
            <a:r>
              <a:rPr lang="uk-UA" altLang="en-US" sz="2000" b="0" strike="noStrike" spc="-1">
                <a:solidFill>
                  <a:srgbClr val="C00000"/>
                </a:solidFill>
                <a:effectLst/>
                <a:latin typeface="Noto Serif"/>
                <a:ea typeface="PetersburgC"/>
              </a:rPr>
              <a:t>”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.</a:t>
            </a:r>
            <a:endParaRPr lang="en-US" sz="2000" b="0" strike="noStrike" spc="-1"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  <a:ea typeface="PetersburgC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TextShape 1"/>
          <p:cNvSpPr txBox="1"/>
          <p:nvPr/>
        </p:nvSpPr>
        <p:spPr>
          <a:xfrm>
            <a:off x="354330" y="288925"/>
            <a:ext cx="4845050" cy="4540885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>
            <a:noAutofit/>
          </a:bodyPr>
          <a:p>
            <a:pPr algn="l"/>
            <a:r>
              <a:rPr lang="en-US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У післявоєнні роки розвивається </a:t>
            </a:r>
            <a:r>
              <a:rPr lang="en-US" b="1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жанр роману</a:t>
            </a:r>
            <a:r>
              <a:rPr lang="en-US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з широким описом подій Другої світової війни, виходять друком </a:t>
            </a:r>
            <a:r>
              <a:rPr lang="en-US" b="0" strike="noStrike" spc="-1">
                <a:solidFill>
                  <a:srgbClr val="C9211E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трилогія</a:t>
            </a:r>
            <a:r>
              <a:rPr lang="en-US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</a:t>
            </a:r>
            <a:r>
              <a:rPr lang="en-US" b="0" strike="noStrike" spc="-1">
                <a:solidFill>
                  <a:srgbClr val="168253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≪Прапороносці≫ О. Гончара</a:t>
            </a:r>
            <a:r>
              <a:rPr lang="en-US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, </a:t>
            </a:r>
            <a:r>
              <a:rPr lang="en-US" b="0" strike="noStrike" spc="-1">
                <a:solidFill>
                  <a:srgbClr val="FF4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≪Велика рідня≫ М. Стельмаха</a:t>
            </a:r>
            <a:r>
              <a:rPr lang="en-US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, </a:t>
            </a:r>
            <a:r>
              <a:rPr lang="en-US" b="0" strike="noStrike" spc="-1">
                <a:solidFill>
                  <a:srgbClr val="3465A4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≪Вир≫ Г. Тютюнника</a:t>
            </a:r>
            <a:r>
              <a:rPr lang="en-US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. </a:t>
            </a:r>
            <a:endParaRPr lang="en-US" sz="1600" b="0" strike="noStrike" spc="-1"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  <a:p>
            <a:pPr algn="l"/>
            <a:r>
              <a:rPr lang="en-US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З’являються </a:t>
            </a:r>
            <a:r>
              <a:rPr lang="en-US" b="1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романтичні новели</a:t>
            </a:r>
            <a:r>
              <a:rPr lang="en-US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</a:t>
            </a:r>
            <a:r>
              <a:rPr lang="en-US" b="0" strike="noStrike" spc="-1">
                <a:solidFill>
                  <a:srgbClr val="FF860D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≪Модри Камень≫, ≪Гори співають≫ О. Гончара</a:t>
            </a:r>
            <a:r>
              <a:rPr lang="en-US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, </a:t>
            </a:r>
            <a:r>
              <a:rPr lang="en-US" b="1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кіноповість</a:t>
            </a:r>
            <a:r>
              <a:rPr lang="en-US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 </a:t>
            </a:r>
            <a:r>
              <a:rPr lang="en-US" b="0" strike="noStrike" spc="-1">
                <a:solidFill>
                  <a:srgbClr val="158466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≪Зачарована Десна≫ О. Довженка</a:t>
            </a:r>
            <a:r>
              <a:rPr lang="en-US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, </a:t>
            </a:r>
            <a:r>
              <a:rPr lang="en-US" b="0" strike="noStrike" spc="-1">
                <a:solidFill>
                  <a:srgbClr val="780373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≪Мисливські усмішки≫ Остапа Вишні</a:t>
            </a:r>
            <a:r>
              <a:rPr lang="en-US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. </a:t>
            </a:r>
            <a:endParaRPr lang="en-US" sz="1600" b="0" strike="noStrike" spc="-1"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  <a:p>
            <a:pPr algn="l"/>
            <a:r>
              <a:rPr lang="en-US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Ці високохудожні твори </a:t>
            </a:r>
            <a:r>
              <a:rPr lang="en-US" b="1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контрастували </a:t>
            </a:r>
            <a:r>
              <a:rPr lang="en-US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на тлі єдиного й панівного методу — </a:t>
            </a:r>
            <a:r>
              <a:rPr lang="en-US" b="1" i="1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соцреалізму</a:t>
            </a:r>
            <a:r>
              <a:rPr lang="en-US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ea typeface="PetersburgC"/>
              </a:rPr>
              <a:t>, який набирав силу в післявоєнній країні, що розбудовувала соціалізм.</a:t>
            </a:r>
            <a:endParaRPr lang="en-US" b="0" strike="noStrike" spc="-1"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  <a:ea typeface="PetersburgC"/>
            </a:endParaRPr>
          </a:p>
        </p:txBody>
      </p:sp>
      <p:sp>
        <p:nvSpPr>
          <p:cNvPr id="1" name="Скругленный прямоугольник 0"/>
          <p:cNvSpPr/>
          <p:nvPr/>
        </p:nvSpPr>
        <p:spPr>
          <a:xfrm>
            <a:off x="6334760" y="177165"/>
            <a:ext cx="3354070" cy="4603115"/>
          </a:xfrm>
          <a:prstGeom prst="roundRect">
            <a:avLst/>
          </a:prstGeom>
          <a:noFill/>
          <a:ln w="82550" cmpd="thickThin">
            <a:solidFill>
              <a:schemeClr val="tx1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ru-RU" altLang="en-US"/>
          </a:p>
        </p:txBody>
      </p:sp>
      <p:pic>
        <p:nvPicPr>
          <p:cNvPr id="2" name="Изображение 1" descr="Рисунокрнпгнрп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62700" y="177165"/>
            <a:ext cx="3326130" cy="4616450"/>
          </a:xfrm>
          <a:prstGeom prst="round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TextShape 1"/>
          <p:cNvSpPr txBox="1"/>
          <p:nvPr/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p>
            <a:pPr algn="ctr"/>
            <a:r>
              <a:rPr lang="en-US" sz="4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Соцреалізм  </a:t>
            </a:r>
            <a:endParaRPr lang="en-US" sz="4400" b="0" strike="noStrike" spc="-1"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</p:txBody>
      </p:sp>
      <p:sp>
        <p:nvSpPr>
          <p:cNvPr id="1048595" name="TextShape 2"/>
          <p:cNvSpPr txBox="1"/>
          <p:nvPr/>
        </p:nvSpPr>
        <p:spPr>
          <a:xfrm>
            <a:off x="504000" y="1326600"/>
            <a:ext cx="9188640" cy="4159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>
            <a:noAutofit/>
          </a:bodyPr>
          <a:p>
            <a:pPr marL="431800" indent="-323850">
              <a:spcBef>
                <a:spcPts val="141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en-US" sz="2000" b="1" strike="noStrike" spc="-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Соціалістичний реалізм</a:t>
            </a:r>
            <a:r>
              <a:rPr lang="en-US" sz="2000" b="0" strike="noStrike" spc="-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— термін, що закріпився у </a:t>
            </a:r>
            <a:r>
              <a:rPr lang="en-US" sz="2000" b="1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радянському мистецтвознавстві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для позначення художнього методу та стилю, що </a:t>
            </a:r>
            <a:r>
              <a:rPr lang="en-US" sz="2000" b="1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панував у СРСР з 1930-х років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.</a:t>
            </a:r>
            <a:endParaRPr lang="en-US" sz="1800" b="0" strike="noStrike" spc="-1"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  <a:p>
            <a:pPr marL="431800" indent="-323850">
              <a:spcBef>
                <a:spcPts val="141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У соцреалізмі вбачали </a:t>
            </a:r>
            <a:r>
              <a:rPr lang="uk-UA" alt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“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естетичне вираження соціалістично усвідомленої концепції світу й людини, зумовленої епохою боротьби за встановлення й творення соціалістичного суспільства</a:t>
            </a:r>
            <a:r>
              <a:rPr lang="uk-UA" alt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”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, тому </a:t>
            </a:r>
            <a:r>
              <a:rPr lang="en-US" sz="2000" b="0" strike="noStrike" spc="-1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він був єдиним офіційно дозволеним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в Радянському Союзі </a:t>
            </a:r>
            <a:r>
              <a:rPr lang="uk-UA" altLang="en-US" sz="2000" b="0" strike="noStrike" spc="-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erif"/>
              </a:rPr>
              <a:t>“</a:t>
            </a:r>
            <a:r>
              <a:rPr lang="en-US" sz="2000" b="0" strike="noStrike" spc="-1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творчим методом</a:t>
            </a:r>
            <a:r>
              <a:rPr lang="uk-UA" altLang="en-US" sz="2000" b="0" strike="noStrike" spc="-1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”</a:t>
            </a: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літератури і мистецтва.</a:t>
            </a:r>
            <a:endParaRPr lang="en-US" sz="1800" b="0" strike="noStrike" spc="-1"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  <a:p>
            <a:pPr marL="431800" indent="-323850">
              <a:spcBef>
                <a:spcPts val="141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en-US" sz="2000" b="0" strike="noStrike" spc="-1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Фактично соціалістичний реалізм був радянським варіантом монументалізму, стилю, притаманного й іншим тоталітарним державам.</a:t>
            </a:r>
            <a:endParaRPr lang="en-US" sz="4000" b="0" strike="noStrike" spc="-1"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Прямоугольник 4"/>
          <p:cNvSpPr/>
          <p:nvPr/>
        </p:nvSpPr>
        <p:spPr>
          <a:xfrm>
            <a:off x="1371918" y="2235835"/>
            <a:ext cx="733615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uk-UA" altLang="ru-RU" sz="72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Дякую за увагу!</a:t>
            </a:r>
            <a:endParaRPr lang="uk-UA" altLang="ru-RU" sz="7200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3946</Words>
  <Application>WPS Presentation</Application>
  <PresentationFormat/>
  <Paragraphs>39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10</vt:i4>
      </vt:variant>
    </vt:vector>
  </HeadingPairs>
  <TitlesOfParts>
    <vt:vector size="28" baseType="lpstr">
      <vt:lpstr>Arial</vt:lpstr>
      <vt:lpstr>SimSun</vt:lpstr>
      <vt:lpstr>Wingdings</vt:lpstr>
      <vt:lpstr>Arial</vt:lpstr>
      <vt:lpstr>Symbol</vt:lpstr>
      <vt:lpstr>Times New Roman</vt:lpstr>
      <vt:lpstr>Noto Serif</vt:lpstr>
      <vt:lpstr>Segoe Print</vt:lpstr>
      <vt:lpstr>SchoolBookC</vt:lpstr>
      <vt:lpstr>PragmaticaC-Italic</vt:lpstr>
      <vt:lpstr>PetersburgC</vt:lpstr>
      <vt:lpstr>Microsoft YaHei</vt:lpstr>
      <vt:lpstr>Arial Unicode MS</vt:lpstr>
      <vt:lpstr>DejaVu Sans</vt:lpstr>
      <vt:lpstr>Calibri</vt:lpstr>
      <vt:lpstr>Comic Sans MS</vt:lpstr>
      <vt:lpstr>Office Theme</vt:lpstr>
      <vt:lpstr>1_Office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M2004J19C</dc:creator>
  <cp:lastModifiedBy>Natashа Melnik</cp:lastModifiedBy>
  <cp:revision>3</cp:revision>
  <dcterms:created xsi:type="dcterms:W3CDTF">2023-11-20T13:51:52Z</dcterms:created>
  <dcterms:modified xsi:type="dcterms:W3CDTF">2023-11-20T14:51:02Z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0e7359b4f14940e5ba75920f0c42ac19</vt:lpwstr>
  </property>
  <property fmtid="{D5CDD505-2E9C-101B-9397-08002B2CF9AE}" pid="3" name="KSOProductBuildVer">
    <vt:lpwstr>1049-12.2.0.13266</vt:lpwstr>
  </property>
</Properties>
</file>