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13" r:id="rId2"/>
  </p:sldMasterIdLst>
  <p:sldIdLst>
    <p:sldId id="309" r:id="rId3"/>
    <p:sldId id="310" r:id="rId4"/>
    <p:sldId id="311" r:id="rId5"/>
    <p:sldId id="312" r:id="rId6"/>
    <p:sldId id="313" r:id="rId7"/>
    <p:sldId id="314" r:id="rId8"/>
    <p:sldId id="315" r:id="rId9"/>
    <p:sldId id="316" r:id="rId10"/>
    <p:sldId id="317" r:id="rId11"/>
    <p:sldId id="318" r:id="rId12"/>
    <p:sldId id="319" r:id="rId13"/>
    <p:sldId id="320" r:id="rId14"/>
    <p:sldId id="321" r:id="rId15"/>
    <p:sldId id="322" r:id="rId16"/>
    <p:sldId id="323" r:id="rId17"/>
    <p:sldId id="324" r:id="rId18"/>
    <p:sldId id="325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99"/>
    <a:srgbClr val="00FFCC"/>
    <a:srgbClr val="D60093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660"/>
  </p:normalViewPr>
  <p:slideViewPr>
    <p:cSldViewPr>
      <p:cViewPr varScale="1">
        <p:scale>
          <a:sx n="81" d="100"/>
          <a:sy n="81" d="100"/>
        </p:scale>
        <p:origin x="149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SkyMo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16495991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482872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208240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8700178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549960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3982751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07083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261094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3600036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41460297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9302726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47" y="1122363"/>
            <a:ext cx="7773308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347" y="3602038"/>
            <a:ext cx="777330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74E3A-D0F7-4AB1-86A2-ABD43C55C24F}" type="datetimeFigureOut">
              <a:rPr lang="ru-RU" smtClean="0"/>
              <a:t>вс 11.12.22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3BCE6-68F0-4F2E-8E8D-AB8620AD35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33668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74E3A-D0F7-4AB1-86A2-ABD43C55C24F}" type="datetimeFigureOut">
              <a:rPr lang="ru-RU" smtClean="0"/>
              <a:t>вс 11.12.22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3BCE6-68F0-4F2E-8E8D-AB8620AD35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58204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1933" y="657227"/>
            <a:ext cx="7300134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1933" y="3602039"/>
            <a:ext cx="7300134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74E3A-D0F7-4AB1-86A2-ABD43C55C24F}" type="datetimeFigureOut">
              <a:rPr lang="ru-RU" smtClean="0"/>
              <a:t>вс 11.12.22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3BCE6-68F0-4F2E-8E8D-AB8620AD35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52928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6321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346" y="2088320"/>
            <a:ext cx="3829503" cy="370288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0052" y="2088320"/>
            <a:ext cx="3820616" cy="370288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74E3A-D0F7-4AB1-86A2-ABD43C55C24F}" type="datetimeFigureOut">
              <a:rPr lang="ru-RU" smtClean="0"/>
              <a:t>вс 11.12.22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3BCE6-68F0-4F2E-8E8D-AB8620AD35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49533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5427" y="2088320"/>
            <a:ext cx="3600326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346" y="2912232"/>
            <a:ext cx="3830406" cy="287896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9230" y="2088320"/>
            <a:ext cx="3591437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912232"/>
            <a:ext cx="3821518" cy="287896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077EF-3DB9-4852-A8C8-9AA18A70A9F8}" type="datetimeFigureOut">
              <a:rPr lang="en-US" smtClean="0"/>
              <a:t>12/11/2022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32541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74E3A-D0F7-4AB1-86A2-ABD43C55C24F}" type="datetimeFigureOut">
              <a:rPr lang="ru-RU" smtClean="0"/>
              <a:t>вс 11.12.22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3BCE6-68F0-4F2E-8E8D-AB8620AD35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78093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74E3A-D0F7-4AB1-86A2-ABD43C55C24F}" type="datetimeFigureOut">
              <a:rPr lang="ru-RU" smtClean="0"/>
              <a:t>вс 11.12.22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3BCE6-68F0-4F2E-8E8D-AB8620AD35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6721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921" y="609600"/>
            <a:ext cx="2949178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8548" y="609600"/>
            <a:ext cx="4642119" cy="5181600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7921" y="2971801"/>
            <a:ext cx="2949178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74E3A-D0F7-4AB1-86A2-ABD43C55C24F}" type="datetimeFigureOut">
              <a:rPr lang="ru-RU" smtClean="0"/>
              <a:t>вс 11.12.22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3BCE6-68F0-4F2E-8E8D-AB8620AD35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78880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921" y="609600"/>
            <a:ext cx="416760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49932" y="758881"/>
            <a:ext cx="2966938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971800"/>
            <a:ext cx="4171242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74E3A-D0F7-4AB1-86A2-ABD43C55C24F}" type="datetimeFigureOut">
              <a:rPr lang="ru-RU" smtClean="0"/>
              <a:t>вс 11.12.22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3BCE6-68F0-4F2E-8E8D-AB8620AD35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22493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5" y="4289373"/>
            <a:ext cx="7775673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355" y="621322"/>
            <a:ext cx="7775673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5108728"/>
            <a:ext cx="7774499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43A2E-6632-4F9D-8728-2CF59ACBBE60}" type="datetimeFigureOut">
              <a:rPr lang="en-US" smtClean="0"/>
              <a:t>12/11/2022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51434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609601"/>
            <a:ext cx="776532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4204820"/>
            <a:ext cx="776532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43A2E-6632-4F9D-8728-2CF59ACBBE60}" type="datetimeFigureOut">
              <a:rPr lang="en-US" smtClean="0"/>
              <a:t>12/11/2022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153902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5" y="4204821"/>
            <a:ext cx="776532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43A2E-6632-4F9D-8728-2CF59ACBBE60}" type="datetimeFigureOut">
              <a:rPr lang="en-US" smtClean="0"/>
              <a:t>12/11/2022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505245" y="641749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46721" y="3073376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0590223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5" y="2126943"/>
            <a:ext cx="7766495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650556"/>
            <a:ext cx="776532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43A2E-6632-4F9D-8728-2CF59ACBBE60}" type="datetimeFigureOut">
              <a:rPr lang="en-US" smtClean="0"/>
              <a:t>12/11/2022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079583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45" y="609601"/>
            <a:ext cx="7765322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46" y="2088320"/>
            <a:ext cx="2474217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46" y="2911624"/>
            <a:ext cx="2474217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3658" y="2088320"/>
            <a:ext cx="2473919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3659" y="2911624"/>
            <a:ext cx="247486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088320"/>
            <a:ext cx="246840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82260" y="2911624"/>
            <a:ext cx="2468408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43A2E-6632-4F9D-8728-2CF59ACBBE60}" type="datetimeFigureOut">
              <a:rPr lang="en-US" smtClean="0"/>
              <a:t>12/11/2022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501105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46" y="609601"/>
            <a:ext cx="7765322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47" y="3989147"/>
            <a:ext cx="247421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19015" y="2092235"/>
            <a:ext cx="2205038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47" y="4565409"/>
            <a:ext cx="2474216" cy="122579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26" y="3989147"/>
            <a:ext cx="247423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26747" y="2092235"/>
            <a:ext cx="2197894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565408"/>
            <a:ext cx="2475252" cy="122579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80067" y="3989147"/>
            <a:ext cx="246742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14603" y="2092235"/>
            <a:ext cx="219908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973" y="4565410"/>
            <a:ext cx="2470694" cy="122579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43A2E-6632-4F9D-8728-2CF59ACBBE60}" type="datetimeFigureOut">
              <a:rPr lang="en-US" smtClean="0"/>
              <a:t>12/11/2022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197814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74E3A-D0F7-4AB1-86A2-ABD43C55C24F}" type="datetimeFigureOut">
              <a:rPr lang="ru-RU" smtClean="0"/>
              <a:t>вс 11.12.22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3BCE6-68F0-4F2E-8E8D-AB8620AD35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256423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0"/>
            <a:ext cx="1906993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346" y="609600"/>
            <a:ext cx="5744029" cy="51816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974E3A-D0F7-4AB1-86A2-ABD43C55C24F}" type="datetimeFigureOut">
              <a:rPr lang="ru-RU" smtClean="0"/>
              <a:t>вс 11.12.22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3BCE6-68F0-4F2E-8E8D-AB8620AD35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01604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8FE2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SkyMoon-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/>
              <a:t>Образец заголовка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/>
              <a:t>Образец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542865209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46" y="2096064"/>
            <a:ext cx="776532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12/11/2022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46" y="5883276"/>
            <a:ext cx="50046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107353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  <p:sldLayoutId id="2147483727" r:id="rId14"/>
    <p:sldLayoutId id="2147483728" r:id="rId15"/>
    <p:sldLayoutId id="2147483729" r:id="rId16"/>
    <p:sldLayoutId id="2147483730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fif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F52B88A-48AD-4A99-B5E7-D371458A9D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ru-RU" sz="4000" b="1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ru-RU" sz="4000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Григорій</a:t>
            </a:r>
            <a:r>
              <a:rPr lang="ru-RU" sz="4000" b="1" dirty="0">
                <a:solidFill>
                  <a:schemeClr val="tx1"/>
                </a:solidFill>
                <a:latin typeface="Comic Sans MS" panose="030F0702030302020204" pitchFamily="66" charset="0"/>
              </a:rPr>
              <a:t> Сковорода</a:t>
            </a:r>
            <a:br>
              <a:rPr lang="ru-RU" sz="4000" b="1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ru-RU" sz="4000" b="1" dirty="0">
                <a:solidFill>
                  <a:schemeClr val="tx1"/>
                </a:solidFill>
                <a:latin typeface="Comic Sans MS" panose="030F0702030302020204" pitchFamily="66" charset="0"/>
              </a:rPr>
              <a:t>1722 – 1794 </a:t>
            </a:r>
            <a:r>
              <a:rPr lang="ru-RU" sz="4000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рр</a:t>
            </a:r>
            <a:r>
              <a:rPr lang="ru-RU" sz="4000" b="1" dirty="0">
                <a:solidFill>
                  <a:schemeClr val="tx1"/>
                </a:solidFill>
                <a:latin typeface="Comic Sans MS" panose="030F0702030302020204" pitchFamily="66" charset="0"/>
              </a:rPr>
              <a:t>.. </a:t>
            </a:r>
            <a:br>
              <a:rPr lang="ru-RU" sz="4400" b="1" dirty="0">
                <a:solidFill>
                  <a:schemeClr val="tx1"/>
                </a:solidFill>
                <a:latin typeface="Comic Sans MS" panose="030F0702030302020204" pitchFamily="66" charset="0"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AAF1B01-AF6E-4DF8-8BAD-FB7EA40A928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3600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Життя</a:t>
            </a:r>
            <a:r>
              <a:rPr lang="ru-RU" sz="3600" b="1" dirty="0">
                <a:solidFill>
                  <a:schemeClr val="tx1"/>
                </a:solidFill>
                <a:latin typeface="Comic Sans MS" panose="030F0702030302020204" pitchFamily="66" charset="0"/>
              </a:rPr>
              <a:t> і </a:t>
            </a:r>
            <a:r>
              <a:rPr lang="ru-RU" sz="3600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творчість</a:t>
            </a:r>
            <a:r>
              <a:rPr lang="ru-RU" sz="3600" b="1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ru-RU" sz="3600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філософа</a:t>
            </a:r>
            <a:r>
              <a:rPr lang="ru-RU" sz="3600" b="1" dirty="0">
                <a:solidFill>
                  <a:schemeClr val="tx1"/>
                </a:solidFill>
                <a:latin typeface="Comic Sans MS" panose="030F0702030302020204" pitchFamily="66" charset="0"/>
              </a:rPr>
              <a:t>, </a:t>
            </a:r>
            <a:r>
              <a:rPr lang="ru-RU" sz="3600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просвітителя</a:t>
            </a:r>
            <a:r>
              <a:rPr lang="ru-RU" sz="3600" b="1" dirty="0">
                <a:solidFill>
                  <a:schemeClr val="tx1"/>
                </a:solidFill>
                <a:latin typeface="Comic Sans MS" panose="030F0702030302020204" pitchFamily="66" charset="0"/>
              </a:rPr>
              <a:t>, </a:t>
            </a:r>
            <a:r>
              <a:rPr lang="ru-RU" sz="3600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поета</a:t>
            </a:r>
            <a:r>
              <a:rPr lang="ru-RU" sz="3600" b="1" dirty="0">
                <a:solidFill>
                  <a:schemeClr val="tx1"/>
                </a:solidFill>
                <a:latin typeface="Comic Sans MS" panose="030F0702030302020204" pitchFamily="66" charset="0"/>
              </a:rPr>
              <a:t>. </a:t>
            </a:r>
            <a:r>
              <a:rPr lang="ru-RU" sz="3600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Його</a:t>
            </a:r>
            <a:r>
              <a:rPr lang="ru-RU" sz="3600" b="1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ru-RU" sz="3600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християнські</a:t>
            </a:r>
            <a:r>
              <a:rPr lang="ru-RU" sz="3600" b="1" dirty="0">
                <a:solidFill>
                  <a:schemeClr val="tx1"/>
                </a:solidFill>
                <a:latin typeface="Comic Sans MS" panose="030F0702030302020204" pitchFamily="66" charset="0"/>
              </a:rPr>
              <a:t> морально-</a:t>
            </a:r>
            <a:r>
              <a:rPr lang="ru-RU" sz="3600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етичні</a:t>
            </a:r>
            <a:r>
              <a:rPr lang="ru-RU" sz="3600" b="1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ru-RU" sz="3600" b="1" dirty="0" err="1">
                <a:solidFill>
                  <a:schemeClr val="tx1"/>
                </a:solidFill>
                <a:latin typeface="Comic Sans MS" panose="030F0702030302020204" pitchFamily="66" charset="0"/>
              </a:rPr>
              <a:t>ідеали</a:t>
            </a:r>
            <a:r>
              <a:rPr lang="ru-RU" sz="3600" b="1" dirty="0">
                <a:solidFill>
                  <a:schemeClr val="tx1"/>
                </a:solidFill>
                <a:latin typeface="Comic Sans MS" panose="030F0702030302020204" pitchFamily="66" charset="0"/>
              </a:rPr>
              <a:t>. </a:t>
            </a:r>
          </a:p>
          <a:p>
            <a:endParaRPr lang="ru-RU" dirty="0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8EAB9706-C2B2-4C4A-A1CE-2FEDFDC3944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916832"/>
            <a:ext cx="4038600" cy="3528392"/>
          </a:xfrm>
        </p:spPr>
      </p:pic>
    </p:spTree>
    <p:extLst>
      <p:ext uri="{BB962C8B-B14F-4D97-AF65-F5344CB8AC3E}">
        <p14:creationId xmlns:p14="http://schemas.microsoft.com/office/powerpoint/2010/main" val="28795235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385C60-6D69-482D-81D4-CB043C3410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4258816" cy="6322714"/>
          </a:xfrm>
        </p:spPr>
        <p:txBody>
          <a:bodyPr>
            <a:normAutofit/>
          </a:bodyPr>
          <a:lstStyle/>
          <a:p>
            <a:r>
              <a:rPr lang="ru-RU" sz="2800" b="1" dirty="0" err="1">
                <a:latin typeface="Comic Sans MS" panose="030F0702030302020204" pitchFamily="66" charset="0"/>
              </a:rPr>
              <a:t>Благословенні</a:t>
            </a:r>
            <a:r>
              <a:rPr lang="ru-RU" sz="2800" b="1" dirty="0">
                <a:latin typeface="Comic Sans MS" panose="030F0702030302020204" pitchFamily="66" charset="0"/>
              </a:rPr>
              <a:t> </a:t>
            </a:r>
            <a:r>
              <a:rPr lang="ru-RU" sz="2800" b="1" dirty="0" err="1">
                <a:latin typeface="Comic Sans MS" panose="030F0702030302020204" pitchFamily="66" charset="0"/>
              </a:rPr>
              <a:t>ви</a:t>
            </a:r>
            <a:r>
              <a:rPr lang="ru-RU" sz="2800" b="1" dirty="0">
                <a:latin typeface="Comic Sans MS" panose="030F0702030302020204" pitchFamily="66" charset="0"/>
              </a:rPr>
              <a:t>, </a:t>
            </a:r>
            <a:r>
              <a:rPr lang="ru-RU" sz="2800" b="1" dirty="0" err="1">
                <a:latin typeface="Comic Sans MS" panose="030F0702030302020204" pitchFamily="66" charset="0"/>
              </a:rPr>
              <a:t>сліди</a:t>
            </a:r>
            <a:r>
              <a:rPr lang="ru-RU" sz="2800" b="1" dirty="0">
                <a:latin typeface="Comic Sans MS" panose="030F0702030302020204" pitchFamily="66" charset="0"/>
              </a:rPr>
              <a:t>,</a:t>
            </a:r>
            <a:br>
              <a:rPr lang="ru-RU" sz="2800" b="1" dirty="0">
                <a:latin typeface="Comic Sans MS" panose="030F0702030302020204" pitchFamily="66" charset="0"/>
              </a:rPr>
            </a:br>
            <a:r>
              <a:rPr lang="ru-RU" sz="2800" b="1" dirty="0">
                <a:latin typeface="Comic Sans MS" panose="030F0702030302020204" pitchFamily="66" charset="0"/>
              </a:rPr>
              <a:t>Не </a:t>
            </a:r>
            <a:r>
              <a:rPr lang="ru-RU" sz="2800" b="1" dirty="0" err="1">
                <a:latin typeface="Comic Sans MS" panose="030F0702030302020204" pitchFamily="66" charset="0"/>
              </a:rPr>
              <a:t>змиті</a:t>
            </a:r>
            <a:r>
              <a:rPr lang="ru-RU" sz="2800" b="1" dirty="0">
                <a:latin typeface="Comic Sans MS" panose="030F0702030302020204" pitchFamily="66" charset="0"/>
              </a:rPr>
              <a:t> </a:t>
            </a:r>
            <a:r>
              <a:rPr lang="ru-RU" sz="2800" b="1" dirty="0" err="1">
                <a:latin typeface="Comic Sans MS" panose="030F0702030302020204" pitchFamily="66" charset="0"/>
              </a:rPr>
              <a:t>вічності</a:t>
            </a:r>
            <a:r>
              <a:rPr lang="ru-RU" sz="2800" b="1" dirty="0">
                <a:latin typeface="Comic Sans MS" panose="030F0702030302020204" pitchFamily="66" charset="0"/>
              </a:rPr>
              <a:t> </a:t>
            </a:r>
            <a:r>
              <a:rPr lang="ru-RU" sz="2800" b="1" dirty="0" err="1">
                <a:latin typeface="Comic Sans MS" panose="030F0702030302020204" pitchFamily="66" charset="0"/>
              </a:rPr>
              <a:t>дощами</a:t>
            </a:r>
            <a:r>
              <a:rPr lang="ru-RU" sz="2800" b="1" dirty="0">
                <a:latin typeface="Comic Sans MS" panose="030F0702030302020204" pitchFamily="66" charset="0"/>
              </a:rPr>
              <a:t>,</a:t>
            </a:r>
            <a:br>
              <a:rPr lang="ru-RU" sz="2800" b="1" dirty="0">
                <a:latin typeface="Comic Sans MS" panose="030F0702030302020204" pitchFamily="66" charset="0"/>
              </a:rPr>
            </a:br>
            <a:r>
              <a:rPr lang="ru-RU" sz="2800" b="1" dirty="0" err="1">
                <a:latin typeface="Comic Sans MS" panose="030F0702030302020204" pitchFamily="66" charset="0"/>
              </a:rPr>
              <a:t>Мандрівника</a:t>
            </a:r>
            <a:r>
              <a:rPr lang="ru-RU" sz="2800" b="1" dirty="0">
                <a:latin typeface="Comic Sans MS" panose="030F0702030302020204" pitchFamily="66" charset="0"/>
              </a:rPr>
              <a:t> Сковороди</a:t>
            </a:r>
            <a:br>
              <a:rPr lang="ru-RU" sz="2800" b="1" dirty="0">
                <a:latin typeface="Comic Sans MS" panose="030F0702030302020204" pitchFamily="66" charset="0"/>
              </a:rPr>
            </a:br>
            <a:r>
              <a:rPr lang="ru-RU" sz="2800" b="1" dirty="0">
                <a:latin typeface="Comic Sans MS" panose="030F0702030302020204" pitchFamily="66" charset="0"/>
              </a:rPr>
              <a:t>З </a:t>
            </a:r>
            <a:r>
              <a:rPr lang="ru-RU" sz="2800" b="1" dirty="0" err="1">
                <a:latin typeface="Comic Sans MS" panose="030F0702030302020204" pitchFamily="66" charset="0"/>
              </a:rPr>
              <a:t>припорошілими</a:t>
            </a:r>
            <a:r>
              <a:rPr lang="ru-RU" sz="2800" b="1" dirty="0">
                <a:latin typeface="Comic Sans MS" panose="030F0702030302020204" pitchFamily="66" charset="0"/>
              </a:rPr>
              <a:t> саквами…</a:t>
            </a:r>
            <a:br>
              <a:rPr lang="ru-RU" sz="2800" b="1" dirty="0">
                <a:latin typeface="Comic Sans MS" panose="030F0702030302020204" pitchFamily="66" charset="0"/>
              </a:rPr>
            </a:br>
            <a:r>
              <a:rPr lang="uk-UA" sz="2800" b="1" dirty="0" err="1">
                <a:latin typeface="Comic Sans MS" panose="030F0702030302020204" pitchFamily="66" charset="0"/>
              </a:rPr>
              <a:t>М.Рильський</a:t>
            </a:r>
            <a:br>
              <a:rPr lang="ru-RU" sz="2800" b="1" i="1" dirty="0"/>
            </a:br>
            <a:endParaRPr lang="ru-RU" sz="2800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2C47289E-5BA7-4998-AA49-15CDFD6081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5" y="764704"/>
            <a:ext cx="3898776" cy="4680520"/>
          </a:xfrm>
        </p:spPr>
      </p:pic>
    </p:spTree>
    <p:extLst>
      <p:ext uri="{BB962C8B-B14F-4D97-AF65-F5344CB8AC3E}">
        <p14:creationId xmlns:p14="http://schemas.microsoft.com/office/powerpoint/2010/main" val="12164092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11358FD-69D4-432A-8654-EB1E1DA4EC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24744"/>
            <a:ext cx="4906888" cy="5001418"/>
          </a:xfrm>
        </p:spPr>
        <p:txBody>
          <a:bodyPr>
            <a:normAutofit/>
          </a:bodyPr>
          <a:lstStyle/>
          <a:p>
            <a:r>
              <a:rPr lang="ru-RU" sz="2400" b="1" dirty="0">
                <a:latin typeface="Comic Sans MS" panose="030F0702030302020204" pitchFamily="66" charset="0"/>
              </a:rPr>
              <a:t>Сковорода </a:t>
            </a:r>
            <a:r>
              <a:rPr lang="ru-RU" sz="2400" b="1" dirty="0" err="1">
                <a:latin typeface="Comic Sans MS" panose="030F0702030302020204" pitchFamily="66" charset="0"/>
              </a:rPr>
              <a:t>був</a:t>
            </a:r>
            <a:r>
              <a:rPr lang="ru-RU" sz="2400" b="1" dirty="0">
                <a:latin typeface="Comic Sans MS" panose="030F0702030302020204" pitchFamily="66" charset="0"/>
              </a:rPr>
              <a:t> одним з </a:t>
            </a:r>
            <a:r>
              <a:rPr lang="ru-RU" sz="2400" b="1" dirty="0" err="1">
                <a:latin typeface="Comic Sans MS" panose="030F0702030302020204" pitchFamily="66" charset="0"/>
              </a:rPr>
              <a:t>останніх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представників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згасаючої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епохи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бароко</a:t>
            </a:r>
            <a:r>
              <a:rPr lang="ru-RU" sz="2400" b="1" dirty="0">
                <a:latin typeface="Comic Sans MS" panose="030F0702030302020204" pitchFamily="66" charset="0"/>
              </a:rPr>
              <a:t> з </a:t>
            </a:r>
            <a:r>
              <a:rPr lang="ru-RU" sz="2400" b="1" dirty="0" err="1">
                <a:latin typeface="Comic Sans MS" panose="030F0702030302020204" pitchFamily="66" charset="0"/>
              </a:rPr>
              <a:t>її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академіями</a:t>
            </a:r>
            <a:r>
              <a:rPr lang="ru-RU" sz="2400" b="1" dirty="0">
                <a:latin typeface="Comic Sans MS" panose="030F0702030302020204" pitchFamily="66" charset="0"/>
              </a:rPr>
              <a:t>, </a:t>
            </a:r>
            <a:r>
              <a:rPr lang="ru-RU" sz="2400" b="1" dirty="0" err="1">
                <a:latin typeface="Comic Sans MS" panose="030F0702030302020204" pitchFamily="66" charset="0"/>
              </a:rPr>
              <a:t>мандрівними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спудеями</a:t>
            </a:r>
            <a:r>
              <a:rPr lang="ru-RU" sz="2400" b="1" dirty="0">
                <a:latin typeface="Comic Sans MS" panose="030F0702030302020204" pitchFamily="66" charset="0"/>
              </a:rPr>
              <a:t>,  </a:t>
            </a:r>
            <a:br>
              <a:rPr lang="ru-RU" sz="2400" b="1" dirty="0">
                <a:latin typeface="Comic Sans MS" panose="030F0702030302020204" pitchFamily="66" charset="0"/>
              </a:rPr>
            </a:br>
            <a:r>
              <a:rPr lang="ru-RU" sz="2400" b="1" dirty="0" err="1">
                <a:latin typeface="Comic Sans MS" panose="030F0702030302020204" pitchFamily="66" charset="0"/>
              </a:rPr>
              <a:t>рукописними</a:t>
            </a:r>
            <a:r>
              <a:rPr lang="ru-RU" sz="2400" b="1" dirty="0">
                <a:latin typeface="Comic Sans MS" panose="030F0702030302020204" pitchFamily="66" charset="0"/>
              </a:rPr>
              <a:t> книгами, </a:t>
            </a:r>
            <a:r>
              <a:rPr lang="ru-RU" sz="2400" b="1" dirty="0" err="1">
                <a:latin typeface="Comic Sans MS" panose="030F0702030302020204" pitchFamily="66" charset="0"/>
              </a:rPr>
              <a:t>латиною</a:t>
            </a:r>
            <a:r>
              <a:rPr lang="ru-RU" sz="2400" b="1" dirty="0">
                <a:latin typeface="Comic Sans MS" panose="030F0702030302020204" pitchFamily="66" charset="0"/>
              </a:rPr>
              <a:t> і </a:t>
            </a:r>
            <a:br>
              <a:rPr lang="ru-RU" sz="2400" b="1" dirty="0">
                <a:latin typeface="Comic Sans MS" panose="030F0702030302020204" pitchFamily="66" charset="0"/>
              </a:rPr>
            </a:br>
            <a:r>
              <a:rPr lang="ru-RU" sz="2400" b="1" dirty="0" err="1">
                <a:latin typeface="Comic Sans MS" panose="030F0702030302020204" pitchFamily="66" charset="0"/>
              </a:rPr>
              <a:t>церковнослов’янською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мовою</a:t>
            </a:r>
            <a:r>
              <a:rPr lang="ru-RU" sz="2400" b="1" dirty="0">
                <a:latin typeface="Comic Sans MS" panose="030F0702030302020204" pitchFamily="66" charset="0"/>
              </a:rPr>
              <a:t>.</a:t>
            </a:r>
            <a:br>
              <a:rPr lang="ru-RU" sz="2400" b="1" dirty="0">
                <a:latin typeface="Arial Black" pitchFamily="34" charset="0"/>
              </a:rPr>
            </a:br>
            <a:endParaRPr lang="ru-RU" sz="2400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D98D7F81-06C4-4069-A864-198AF8B9AE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2110" y="1268760"/>
            <a:ext cx="3251200" cy="4436533"/>
          </a:xfrm>
        </p:spPr>
      </p:pic>
    </p:spTree>
    <p:extLst>
      <p:ext uri="{BB962C8B-B14F-4D97-AF65-F5344CB8AC3E}">
        <p14:creationId xmlns:p14="http://schemas.microsoft.com/office/powerpoint/2010/main" val="1480865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>
            <a:extLst>
              <a:ext uri="{FF2B5EF4-FFF2-40B4-BE49-F238E27FC236}">
                <a16:creationId xmlns:a16="http://schemas.microsoft.com/office/drawing/2014/main" id="{B3A55621-A9CF-4FCA-A5E5-A54EF70D25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2328" y="862399"/>
            <a:ext cx="2767808" cy="2952328"/>
          </a:xfr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45049287-8996-4F22-B365-9B0CEF262B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7200" y="836712"/>
            <a:ext cx="4114800" cy="5289451"/>
          </a:xfrm>
        </p:spPr>
        <p:txBody>
          <a:bodyPr>
            <a:normAutofit fontScale="92500" lnSpcReduction="20000"/>
          </a:bodyPr>
          <a:lstStyle/>
          <a:p>
            <a:r>
              <a:rPr lang="ru-RU" sz="1700" b="1" dirty="0" err="1">
                <a:latin typeface="Comic Sans MS" panose="030F0702030302020204" pitchFamily="66" charset="0"/>
              </a:rPr>
              <a:t>Народився</a:t>
            </a:r>
            <a:r>
              <a:rPr lang="ru-RU" sz="1700" b="1" dirty="0">
                <a:latin typeface="Comic Sans MS" panose="030F0702030302020204" pitchFamily="66" charset="0"/>
              </a:rPr>
              <a:t> </a:t>
            </a:r>
            <a:r>
              <a:rPr lang="ru-RU" sz="1700" b="1" dirty="0" err="1">
                <a:latin typeface="Comic Sans MS" panose="030F0702030302020204" pitchFamily="66" charset="0"/>
              </a:rPr>
              <a:t>Григорій</a:t>
            </a:r>
            <a:r>
              <a:rPr lang="ru-RU" sz="1700" b="1" dirty="0">
                <a:latin typeface="Comic Sans MS" panose="030F0702030302020204" pitchFamily="66" charset="0"/>
              </a:rPr>
              <a:t> Сковорода на </a:t>
            </a:r>
            <a:r>
              <a:rPr lang="ru-RU" sz="1700" b="1" dirty="0" err="1">
                <a:latin typeface="Comic Sans MS" panose="030F0702030302020204" pitchFamily="66" charset="0"/>
              </a:rPr>
              <a:t>Полтавщині</a:t>
            </a:r>
            <a:r>
              <a:rPr lang="ru-RU" sz="1700" b="1" dirty="0">
                <a:latin typeface="Comic Sans MS" panose="030F0702030302020204" pitchFamily="66" charset="0"/>
              </a:rPr>
              <a:t> З </a:t>
            </a:r>
            <a:r>
              <a:rPr lang="ru-RU" sz="1700" b="1" dirty="0" err="1">
                <a:latin typeface="Comic Sans MS" panose="030F0702030302020204" pitchFamily="66" charset="0"/>
              </a:rPr>
              <a:t>грудня</a:t>
            </a:r>
            <a:r>
              <a:rPr lang="ru-RU" sz="1700" b="1" dirty="0">
                <a:latin typeface="Comic Sans MS" panose="030F0702030302020204" pitchFamily="66" charset="0"/>
              </a:rPr>
              <a:t> (22 листопада за старим стилем) 1722р. в сотенному </a:t>
            </a:r>
            <a:r>
              <a:rPr lang="ru-RU" sz="1700" b="1" dirty="0" err="1">
                <a:latin typeface="Comic Sans MS" panose="030F0702030302020204" pitchFamily="66" charset="0"/>
              </a:rPr>
              <a:t>містечку</a:t>
            </a:r>
            <a:r>
              <a:rPr lang="ru-RU" sz="1700" b="1" dirty="0">
                <a:latin typeface="Comic Sans MS" panose="030F0702030302020204" pitchFamily="66" charset="0"/>
              </a:rPr>
              <a:t> </a:t>
            </a:r>
            <a:r>
              <a:rPr lang="ru-RU" sz="1700" b="1" dirty="0" err="1">
                <a:latin typeface="Comic Sans MS" panose="030F0702030302020204" pitchFamily="66" charset="0"/>
              </a:rPr>
              <a:t>Чорнухи</a:t>
            </a:r>
            <a:r>
              <a:rPr lang="ru-RU" sz="1700" b="1" dirty="0">
                <a:latin typeface="Comic Sans MS" panose="030F0702030302020204" pitchFamily="66" charset="0"/>
              </a:rPr>
              <a:t> </a:t>
            </a:r>
            <a:r>
              <a:rPr lang="ru-RU" sz="1700" b="1" dirty="0" err="1">
                <a:latin typeface="Comic Sans MS" panose="030F0702030302020204" pitchFamily="66" charset="0"/>
              </a:rPr>
              <a:t>Лубенського</a:t>
            </a:r>
            <a:r>
              <a:rPr lang="ru-RU" sz="1700" b="1" dirty="0">
                <a:latin typeface="Comic Sans MS" panose="030F0702030302020204" pitchFamily="66" charset="0"/>
              </a:rPr>
              <a:t> полку (</a:t>
            </a:r>
            <a:r>
              <a:rPr lang="ru-RU" sz="1700" b="1" dirty="0" err="1">
                <a:latin typeface="Comic Sans MS" panose="030F0702030302020204" pitchFamily="66" charset="0"/>
              </a:rPr>
              <a:t>нині</a:t>
            </a:r>
            <a:r>
              <a:rPr lang="ru-RU" sz="1700" b="1" dirty="0">
                <a:latin typeface="Comic Sans MS" panose="030F0702030302020204" pitchFamily="66" charset="0"/>
              </a:rPr>
              <a:t> </a:t>
            </a:r>
            <a:r>
              <a:rPr lang="ru-RU" sz="1700" b="1" dirty="0" err="1">
                <a:latin typeface="Comic Sans MS" panose="030F0702030302020204" pitchFamily="66" charset="0"/>
              </a:rPr>
              <a:t>районний</a:t>
            </a:r>
            <a:r>
              <a:rPr lang="ru-RU" sz="1700" b="1" dirty="0">
                <a:latin typeface="Comic Sans MS" panose="030F0702030302020204" pitchFamily="66" charset="0"/>
              </a:rPr>
              <a:t> центр </a:t>
            </a:r>
            <a:r>
              <a:rPr lang="ru-RU" sz="1700" b="1" dirty="0" err="1">
                <a:latin typeface="Comic Sans MS" panose="030F0702030302020204" pitchFamily="66" charset="0"/>
              </a:rPr>
              <a:t>Полтавської</a:t>
            </a:r>
            <a:r>
              <a:rPr lang="ru-RU" sz="1700" b="1" dirty="0">
                <a:latin typeface="Comic Sans MS" panose="030F0702030302020204" pitchFamily="66" charset="0"/>
              </a:rPr>
              <a:t> </a:t>
            </a:r>
            <a:r>
              <a:rPr lang="ru-RU" sz="1700" b="1" dirty="0" err="1">
                <a:latin typeface="Comic Sans MS" panose="030F0702030302020204" pitchFamily="66" charset="0"/>
              </a:rPr>
              <a:t>області</a:t>
            </a:r>
            <a:r>
              <a:rPr lang="ru-RU" sz="1700" b="1" dirty="0">
                <a:latin typeface="Comic Sans MS" panose="030F0702030302020204" pitchFamily="66" charset="0"/>
              </a:rPr>
              <a:t>) у </a:t>
            </a:r>
            <a:r>
              <a:rPr lang="ru-RU" sz="1700" b="1" dirty="0" err="1">
                <a:latin typeface="Comic Sans MS" panose="030F0702030302020204" pitchFamily="66" charset="0"/>
              </a:rPr>
              <a:t>родині</a:t>
            </a:r>
            <a:r>
              <a:rPr lang="ru-RU" sz="1700" b="1" dirty="0">
                <a:latin typeface="Comic Sans MS" panose="030F0702030302020204" pitchFamily="66" charset="0"/>
              </a:rPr>
              <a:t> </a:t>
            </a:r>
            <a:r>
              <a:rPr lang="ru-RU" sz="1700" b="1" dirty="0" err="1">
                <a:latin typeface="Comic Sans MS" panose="030F0702030302020204" pitchFamily="66" charset="0"/>
              </a:rPr>
              <a:t>козака</a:t>
            </a:r>
            <a:r>
              <a:rPr lang="ru-RU" sz="1700" b="1" dirty="0">
                <a:latin typeface="Comic Sans MS" panose="030F0702030302020204" pitchFamily="66" charset="0"/>
              </a:rPr>
              <a:t> </a:t>
            </a:r>
            <a:r>
              <a:rPr lang="ru-RU" sz="1700" b="1" dirty="0" err="1">
                <a:latin typeface="Comic Sans MS" panose="030F0702030302020204" pitchFamily="66" charset="0"/>
              </a:rPr>
              <a:t>Сави</a:t>
            </a:r>
            <a:r>
              <a:rPr lang="ru-RU" sz="1700" b="1" dirty="0">
                <a:latin typeface="Comic Sans MS" panose="030F0702030302020204" pitchFamily="66" charset="0"/>
              </a:rPr>
              <a:t> і </a:t>
            </a:r>
            <a:r>
              <a:rPr lang="ru-RU" sz="1700" b="1" dirty="0" err="1">
                <a:latin typeface="Comic Sans MS" panose="030F0702030302020204" pitchFamily="66" charset="0"/>
              </a:rPr>
              <a:t>його</a:t>
            </a:r>
            <a:r>
              <a:rPr lang="ru-RU" sz="1700" b="1" dirty="0">
                <a:latin typeface="Comic Sans MS" panose="030F0702030302020204" pitchFamily="66" charset="0"/>
              </a:rPr>
              <a:t> </a:t>
            </a:r>
            <a:r>
              <a:rPr lang="ru-RU" sz="1700" b="1" dirty="0" err="1">
                <a:latin typeface="Comic Sans MS" panose="030F0702030302020204" pitchFamily="66" charset="0"/>
              </a:rPr>
              <a:t>дружини</a:t>
            </a:r>
            <a:r>
              <a:rPr lang="ru-RU" sz="1700" b="1" dirty="0">
                <a:latin typeface="Comic Sans MS" panose="030F0702030302020204" pitchFamily="66" charset="0"/>
              </a:rPr>
              <a:t> </a:t>
            </a:r>
            <a:r>
              <a:rPr lang="ru-RU" sz="1700" b="1" dirty="0" err="1">
                <a:latin typeface="Comic Sans MS" panose="030F0702030302020204" pitchFamily="66" charset="0"/>
              </a:rPr>
              <a:t>Пелагеї</a:t>
            </a:r>
            <a:r>
              <a:rPr lang="ru-RU" sz="1700" b="1" dirty="0">
                <a:latin typeface="Comic Sans MS" panose="030F0702030302020204" pitchFamily="66" charset="0"/>
              </a:rPr>
              <a:t>. </a:t>
            </a:r>
            <a:r>
              <a:rPr lang="ru-RU" sz="1700" b="1" dirty="0" err="1">
                <a:latin typeface="Comic Sans MS" panose="030F0702030302020204" pitchFamily="66" charset="0"/>
              </a:rPr>
              <a:t>Пізніше</a:t>
            </a:r>
            <a:r>
              <a:rPr lang="ru-RU" sz="1700" b="1" dirty="0">
                <a:latin typeface="Comic Sans MS" panose="030F0702030302020204" pitchFamily="66" charset="0"/>
              </a:rPr>
              <a:t> Сковорода любив </a:t>
            </a:r>
            <a:r>
              <a:rPr lang="ru-RU" sz="1700" b="1" dirty="0" err="1">
                <a:latin typeface="Comic Sans MS" panose="030F0702030302020204" pitchFamily="66" charset="0"/>
              </a:rPr>
              <a:t>називати</a:t>
            </a:r>
            <a:r>
              <a:rPr lang="ru-RU" sz="1700" b="1" dirty="0">
                <a:latin typeface="Comic Sans MS" panose="030F0702030302020204" pitchFamily="66" charset="0"/>
              </a:rPr>
              <a:t> себе </a:t>
            </a:r>
            <a:r>
              <a:rPr lang="ru-RU" sz="1700" b="1" dirty="0" err="1">
                <a:latin typeface="Comic Sans MS" panose="030F0702030302020204" pitchFamily="66" charset="0"/>
              </a:rPr>
              <a:t>Григорієм</a:t>
            </a:r>
            <a:r>
              <a:rPr lang="ru-RU" sz="1700" b="1" dirty="0">
                <a:latin typeface="Comic Sans MS" panose="030F0702030302020204" pitchFamily="66" charset="0"/>
              </a:rPr>
              <a:t> Вар-Савою, </a:t>
            </a:r>
            <a:r>
              <a:rPr lang="ru-RU" sz="1700" b="1" dirty="0" err="1">
                <a:latin typeface="Comic Sans MS" panose="030F0702030302020204" pitchFamily="66" charset="0"/>
              </a:rPr>
              <a:t>тобто</a:t>
            </a:r>
            <a:r>
              <a:rPr lang="ru-RU" sz="1700" b="1" dirty="0">
                <a:latin typeface="Comic Sans MS" panose="030F0702030302020204" pitchFamily="66" charset="0"/>
              </a:rPr>
              <a:t> </a:t>
            </a:r>
            <a:r>
              <a:rPr lang="ru-RU" sz="1700" b="1" dirty="0" err="1">
                <a:latin typeface="Comic Sans MS" panose="030F0702030302020204" pitchFamily="66" charset="0"/>
              </a:rPr>
              <a:t>Сином</a:t>
            </a:r>
            <a:r>
              <a:rPr lang="ru-RU" sz="1700" b="1" dirty="0">
                <a:latin typeface="Comic Sans MS" panose="030F0702030302020204" pitchFamily="66" charset="0"/>
              </a:rPr>
              <a:t> Спокою.</a:t>
            </a:r>
          </a:p>
          <a:p>
            <a:r>
              <a:rPr lang="ru-RU" sz="1700" b="1" dirty="0">
                <a:latin typeface="Comic Sans MS" panose="030F0702030302020204" pitchFamily="66" charset="0"/>
              </a:rPr>
              <a:t>В </a:t>
            </a:r>
            <a:r>
              <a:rPr lang="ru-RU" sz="1700" b="1" dirty="0" err="1">
                <a:latin typeface="Comic Sans MS" panose="030F0702030302020204" pitchFamily="66" charset="0"/>
              </a:rPr>
              <a:t>дев'ять</a:t>
            </a:r>
            <a:r>
              <a:rPr lang="ru-RU" sz="1700" b="1" dirty="0">
                <a:latin typeface="Comic Sans MS" panose="030F0702030302020204" pitchFamily="66" charset="0"/>
              </a:rPr>
              <a:t> </a:t>
            </a:r>
            <a:r>
              <a:rPr lang="ru-RU" sz="1700" b="1" dirty="0" err="1">
                <a:latin typeface="Comic Sans MS" panose="030F0702030302020204" pitchFamily="66" charset="0"/>
              </a:rPr>
              <a:t>літ</a:t>
            </a:r>
            <a:r>
              <a:rPr lang="ru-RU" sz="1700" b="1" dirty="0">
                <a:latin typeface="Comic Sans MS" panose="030F0702030302020204" pitchFamily="66" charset="0"/>
              </a:rPr>
              <a:t> </a:t>
            </a:r>
            <a:r>
              <a:rPr lang="ru-RU" sz="1700" b="1" dirty="0" err="1">
                <a:latin typeface="Comic Sans MS" panose="030F0702030302020204" pitchFamily="66" charset="0"/>
              </a:rPr>
              <a:t>лишився</a:t>
            </a:r>
            <a:r>
              <a:rPr lang="ru-RU" sz="1700" b="1" dirty="0">
                <a:latin typeface="Comic Sans MS" panose="030F0702030302020204" pitchFamily="66" charset="0"/>
              </a:rPr>
              <a:t> круглим сиротою. </a:t>
            </a:r>
            <a:r>
              <a:rPr lang="ru-RU" sz="1700" b="1" dirty="0" err="1">
                <a:latin typeface="Comic Sans MS" panose="030F0702030302020204" pitchFamily="66" charset="0"/>
              </a:rPr>
              <a:t>Здібного</a:t>
            </a:r>
            <a:r>
              <a:rPr lang="ru-RU" sz="1700" b="1" dirty="0">
                <a:latin typeface="Comic Sans MS" panose="030F0702030302020204" pitchFamily="66" charset="0"/>
              </a:rPr>
              <a:t> </a:t>
            </a:r>
            <a:r>
              <a:rPr lang="ru-RU" sz="1700" b="1" dirty="0" err="1">
                <a:latin typeface="Comic Sans MS" panose="030F0702030302020204" pitchFamily="66" charset="0"/>
              </a:rPr>
              <a:t>хлопчину</a:t>
            </a:r>
            <a:r>
              <a:rPr lang="ru-RU" sz="1700" b="1" dirty="0">
                <a:latin typeface="Comic Sans MS" panose="030F0702030302020204" pitchFamily="66" charset="0"/>
              </a:rPr>
              <a:t>, </a:t>
            </a:r>
            <a:r>
              <a:rPr lang="ru-RU" sz="1700" b="1" dirty="0" err="1">
                <a:latin typeface="Comic Sans MS" panose="030F0702030302020204" pitchFamily="66" charset="0"/>
              </a:rPr>
              <a:t>що</a:t>
            </a:r>
            <a:r>
              <a:rPr lang="ru-RU" sz="1700" b="1" dirty="0">
                <a:latin typeface="Comic Sans MS" panose="030F0702030302020204" pitchFamily="66" charset="0"/>
              </a:rPr>
              <a:t> </a:t>
            </a:r>
            <a:r>
              <a:rPr lang="ru-RU" sz="1700" b="1" dirty="0" err="1">
                <a:latin typeface="Comic Sans MS" panose="030F0702030302020204" pitchFamily="66" charset="0"/>
              </a:rPr>
              <a:t>складав</a:t>
            </a:r>
            <a:r>
              <a:rPr lang="ru-RU" sz="1700" b="1" dirty="0">
                <a:latin typeface="Comic Sans MS" panose="030F0702030302020204" pitchFamily="66" charset="0"/>
              </a:rPr>
              <a:t> </a:t>
            </a:r>
            <a:r>
              <a:rPr lang="ru-RU" sz="1700" b="1" dirty="0" err="1">
                <a:latin typeface="Comic Sans MS" panose="030F0702030302020204" pitchFamily="66" charset="0"/>
              </a:rPr>
              <a:t>пісні</a:t>
            </a:r>
            <a:r>
              <a:rPr lang="ru-RU" sz="1700" b="1" dirty="0">
                <a:latin typeface="Comic Sans MS" panose="030F0702030302020204" pitchFamily="66" charset="0"/>
              </a:rPr>
              <a:t> й </a:t>
            </a:r>
            <a:r>
              <a:rPr lang="ru-RU" sz="1700" b="1" dirty="0" err="1">
                <a:latin typeface="Comic Sans MS" panose="030F0702030302020204" pitchFamily="66" charset="0"/>
              </a:rPr>
              <a:t>вірші</a:t>
            </a:r>
            <a:r>
              <a:rPr lang="ru-RU" sz="1700" b="1" dirty="0">
                <a:latin typeface="Comic Sans MS" panose="030F0702030302020204" pitchFamily="66" charset="0"/>
              </a:rPr>
              <a:t>, взяв до себе </a:t>
            </a:r>
            <a:r>
              <a:rPr lang="ru-RU" sz="1700" b="1" dirty="0" err="1">
                <a:latin typeface="Comic Sans MS" panose="030F0702030302020204" pitchFamily="66" charset="0"/>
              </a:rPr>
              <a:t>старий</a:t>
            </a:r>
            <a:r>
              <a:rPr lang="ru-RU" sz="1700" b="1" dirty="0">
                <a:latin typeface="Comic Sans MS" panose="030F0702030302020204" pitchFamily="66" charset="0"/>
              </a:rPr>
              <a:t> </a:t>
            </a:r>
            <a:r>
              <a:rPr lang="ru-RU" sz="1700" b="1" dirty="0" err="1">
                <a:latin typeface="Comic Sans MS" panose="030F0702030302020204" pitchFamily="66" charset="0"/>
              </a:rPr>
              <a:t>чернець</a:t>
            </a:r>
            <a:r>
              <a:rPr lang="ru-RU" sz="1700" b="1" dirty="0">
                <a:latin typeface="Comic Sans MS" panose="030F0702030302020204" pitchFamily="66" charset="0"/>
              </a:rPr>
              <a:t>, </a:t>
            </a:r>
            <a:r>
              <a:rPr lang="ru-RU" sz="1700" b="1" dirty="0" err="1">
                <a:latin typeface="Comic Sans MS" panose="030F0702030302020204" pitchFamily="66" charset="0"/>
              </a:rPr>
              <a:t>ім'я</a:t>
            </a:r>
            <a:r>
              <a:rPr lang="ru-RU" sz="1700" b="1" dirty="0">
                <a:latin typeface="Comic Sans MS" panose="030F0702030302020204" pitchFamily="66" charset="0"/>
              </a:rPr>
              <a:t> </a:t>
            </a:r>
            <a:r>
              <a:rPr lang="ru-RU" sz="1700" b="1" dirty="0" err="1">
                <a:latin typeface="Comic Sans MS" panose="030F0702030302020204" pitchFamily="66" charset="0"/>
              </a:rPr>
              <a:t>якого</a:t>
            </a:r>
            <a:r>
              <a:rPr lang="ru-RU" sz="1700" b="1" dirty="0">
                <a:latin typeface="Comic Sans MS" panose="030F0702030302020204" pitchFamily="66" charset="0"/>
              </a:rPr>
              <a:t> нам </a:t>
            </a:r>
            <a:r>
              <a:rPr lang="ru-RU" sz="1700" b="1" dirty="0" err="1">
                <a:latin typeface="Comic Sans MS" panose="030F0702030302020204" pitchFamily="66" charset="0"/>
              </a:rPr>
              <a:t>лишилося</a:t>
            </a:r>
            <a:r>
              <a:rPr lang="ru-RU" sz="1700" b="1" dirty="0">
                <a:latin typeface="Comic Sans MS" panose="030F0702030302020204" pitchFamily="66" charset="0"/>
              </a:rPr>
              <a:t> </a:t>
            </a:r>
            <a:r>
              <a:rPr lang="ru-RU" sz="1700" b="1" dirty="0" err="1">
                <a:latin typeface="Comic Sans MS" panose="030F0702030302020204" pitchFamily="66" charset="0"/>
              </a:rPr>
              <a:t>невідомим</a:t>
            </a:r>
            <a:r>
              <a:rPr lang="ru-RU" sz="1700" b="1" dirty="0">
                <a:latin typeface="Comic Sans MS" panose="030F0702030302020204" pitchFamily="66" charset="0"/>
              </a:rPr>
              <a:t>. </a:t>
            </a:r>
            <a:r>
              <a:rPr lang="ru-RU" sz="1700" b="1" dirty="0" err="1">
                <a:latin typeface="Comic Sans MS" panose="030F0702030302020204" pitchFamily="66" charset="0"/>
              </a:rPr>
              <a:t>Він</a:t>
            </a:r>
            <a:r>
              <a:rPr lang="ru-RU" sz="1700" b="1" dirty="0">
                <a:latin typeface="Comic Sans MS" panose="030F0702030302020204" pitchFamily="66" charset="0"/>
              </a:rPr>
              <a:t> </a:t>
            </a:r>
            <a:r>
              <a:rPr lang="ru-RU" sz="1700" b="1" dirty="0" err="1">
                <a:latin typeface="Comic Sans MS" panose="030F0702030302020204" pitchFamily="66" charset="0"/>
              </a:rPr>
              <a:t>був</a:t>
            </a:r>
            <a:r>
              <a:rPr lang="ru-RU" sz="1700" b="1" dirty="0">
                <a:latin typeface="Comic Sans MS" panose="030F0702030302020204" pitchFamily="66" charset="0"/>
              </a:rPr>
              <a:t> </a:t>
            </a:r>
            <a:r>
              <a:rPr lang="ru-RU" sz="1700" b="1" dirty="0" err="1">
                <a:latin typeface="Comic Sans MS" panose="030F0702030302020204" pitchFamily="66" charset="0"/>
              </a:rPr>
              <a:t>людиною</a:t>
            </a:r>
            <a:r>
              <a:rPr lang="ru-RU" sz="1700" b="1" dirty="0">
                <a:latin typeface="Comic Sans MS" panose="030F0702030302020204" pitchFamily="66" charset="0"/>
              </a:rPr>
              <a:t> </a:t>
            </a:r>
            <a:r>
              <a:rPr lang="ru-RU" sz="1700" b="1" dirty="0" err="1">
                <a:latin typeface="Comic Sans MS" panose="030F0702030302020204" pitchFamily="66" charset="0"/>
              </a:rPr>
              <a:t>надзвичайно</a:t>
            </a:r>
            <a:r>
              <a:rPr lang="ru-RU" sz="1700" b="1" dirty="0">
                <a:latin typeface="Comic Sans MS" panose="030F0702030302020204" pitchFamily="66" charset="0"/>
              </a:rPr>
              <a:t> </a:t>
            </a:r>
            <a:r>
              <a:rPr lang="ru-RU" sz="1700" b="1" dirty="0" err="1">
                <a:latin typeface="Comic Sans MS" panose="030F0702030302020204" pitchFamily="66" charset="0"/>
              </a:rPr>
              <a:t>освіченою</a:t>
            </a:r>
            <a:r>
              <a:rPr lang="ru-RU" sz="1700" b="1" dirty="0">
                <a:latin typeface="Comic Sans MS" panose="030F0702030302020204" pitchFamily="66" charset="0"/>
              </a:rPr>
              <a:t> (</a:t>
            </a:r>
            <a:r>
              <a:rPr lang="ru-RU" sz="1700" b="1" dirty="0" err="1">
                <a:latin typeface="Comic Sans MS" panose="030F0702030302020204" pitchFamily="66" charset="0"/>
              </a:rPr>
              <a:t>можна</a:t>
            </a:r>
            <a:r>
              <a:rPr lang="ru-RU" sz="1700" b="1" dirty="0">
                <a:latin typeface="Comic Sans MS" panose="030F0702030302020204" pitchFamily="66" charset="0"/>
              </a:rPr>
              <a:t> </a:t>
            </a:r>
            <a:r>
              <a:rPr lang="ru-RU" sz="1700" b="1" dirty="0" err="1">
                <a:latin typeface="Comic Sans MS" panose="030F0702030302020204" pitchFamily="66" charset="0"/>
              </a:rPr>
              <a:t>припустити</a:t>
            </a:r>
            <a:r>
              <a:rPr lang="ru-RU" sz="1700" b="1" dirty="0">
                <a:latin typeface="Comic Sans MS" panose="030F0702030302020204" pitchFamily="66" charset="0"/>
              </a:rPr>
              <a:t>, </a:t>
            </a:r>
            <a:r>
              <a:rPr lang="ru-RU" sz="1700" b="1" dirty="0" err="1">
                <a:latin typeface="Comic Sans MS" panose="030F0702030302020204" pitchFamily="66" charset="0"/>
              </a:rPr>
              <a:t>що</a:t>
            </a:r>
            <a:r>
              <a:rPr lang="ru-RU" sz="1700" b="1" dirty="0">
                <a:latin typeface="Comic Sans MS" panose="030F0702030302020204" pitchFamily="66" charset="0"/>
              </a:rPr>
              <a:t> </a:t>
            </a:r>
            <a:r>
              <a:rPr lang="ru-RU" sz="1700" b="1" dirty="0" err="1">
                <a:latin typeface="Comic Sans MS" panose="030F0702030302020204" pitchFamily="66" charset="0"/>
              </a:rPr>
              <a:t>чернець</a:t>
            </a:r>
            <a:r>
              <a:rPr lang="ru-RU" sz="1700" b="1" dirty="0">
                <a:latin typeface="Comic Sans MS" panose="030F0702030302020204" pitchFamily="66" charset="0"/>
              </a:rPr>
              <a:t> - </a:t>
            </a:r>
            <a:r>
              <a:rPr lang="ru-RU" sz="1700" b="1" dirty="0" err="1">
                <a:latin typeface="Comic Sans MS" panose="030F0702030302020204" pitchFamily="66" charset="0"/>
              </a:rPr>
              <a:t>випускник</a:t>
            </a:r>
            <a:r>
              <a:rPr lang="ru-RU" sz="1700" b="1" dirty="0">
                <a:latin typeface="Comic Sans MS" panose="030F0702030302020204" pitchFamily="66" charset="0"/>
              </a:rPr>
              <a:t> </a:t>
            </a:r>
            <a:r>
              <a:rPr lang="ru-RU" sz="1700" b="1" dirty="0" err="1">
                <a:latin typeface="Comic Sans MS" panose="030F0702030302020204" pitchFamily="66" charset="0"/>
              </a:rPr>
              <a:t>Києво-Могилянської</a:t>
            </a:r>
            <a:r>
              <a:rPr lang="ru-RU" sz="1700" b="1" dirty="0">
                <a:latin typeface="Comic Sans MS" panose="030F0702030302020204" pitchFamily="66" charset="0"/>
              </a:rPr>
              <a:t> </a:t>
            </a:r>
            <a:r>
              <a:rPr lang="ru-RU" sz="1700" b="1" dirty="0" err="1">
                <a:latin typeface="Comic Sans MS" panose="030F0702030302020204" pitchFamily="66" charset="0"/>
              </a:rPr>
              <a:t>академії</a:t>
            </a:r>
            <a:r>
              <a:rPr lang="ru-RU" sz="1700" b="1" dirty="0">
                <a:latin typeface="Comic Sans MS" panose="030F0702030302020204" pitchFamily="66" charset="0"/>
              </a:rPr>
              <a:t>) і </a:t>
            </a:r>
            <a:r>
              <a:rPr lang="ru-RU" sz="1700" b="1" dirty="0" err="1">
                <a:latin typeface="Comic Sans MS" panose="030F0702030302020204" pitchFamily="66" charset="0"/>
              </a:rPr>
              <a:t>всі</a:t>
            </a:r>
            <a:r>
              <a:rPr lang="ru-RU" sz="1700" b="1" dirty="0">
                <a:latin typeface="Comic Sans MS" panose="030F0702030302020204" pitchFamily="66" charset="0"/>
              </a:rPr>
              <a:t> </a:t>
            </a:r>
            <a:r>
              <a:rPr lang="ru-RU" sz="1700" b="1" dirty="0" err="1">
                <a:latin typeface="Comic Sans MS" panose="030F0702030302020204" pitchFamily="66" charset="0"/>
              </a:rPr>
              <a:t>свої</a:t>
            </a:r>
            <a:r>
              <a:rPr lang="ru-RU" sz="1700" b="1" dirty="0">
                <a:latin typeface="Comic Sans MS" panose="030F0702030302020204" pitchFamily="66" charset="0"/>
              </a:rPr>
              <a:t> </a:t>
            </a:r>
            <a:r>
              <a:rPr lang="ru-RU" sz="1700" b="1" dirty="0" err="1">
                <a:latin typeface="Comic Sans MS" panose="030F0702030302020204" pitchFamily="66" charset="0"/>
              </a:rPr>
              <a:t>знання</a:t>
            </a:r>
            <a:r>
              <a:rPr lang="ru-RU" sz="1700" b="1" dirty="0">
                <a:latin typeface="Comic Sans MS" panose="030F0702030302020204" pitchFamily="66" charset="0"/>
              </a:rPr>
              <a:t> передавав </a:t>
            </a:r>
            <a:r>
              <a:rPr lang="ru-RU" sz="1700" b="1" dirty="0" err="1">
                <a:latin typeface="Comic Sans MS" panose="030F0702030302020204" pitchFamily="66" charset="0"/>
              </a:rPr>
              <a:t>жадібному</a:t>
            </a:r>
            <a:r>
              <a:rPr lang="ru-RU" sz="1700" b="1" dirty="0">
                <a:latin typeface="Comic Sans MS" panose="030F0702030302020204" pitchFamily="66" charset="0"/>
              </a:rPr>
              <a:t> до науки </a:t>
            </a:r>
            <a:r>
              <a:rPr lang="ru-RU" sz="1700" b="1" dirty="0" err="1">
                <a:latin typeface="Comic Sans MS" panose="030F0702030302020204" pitchFamily="66" charset="0"/>
              </a:rPr>
              <a:t>хлопцеві</a:t>
            </a:r>
            <a:r>
              <a:rPr lang="ru-RU" sz="1700" b="1" dirty="0">
                <a:latin typeface="Comic Sans MS" panose="030F0702030302020204" pitchFamily="66" charset="0"/>
              </a:rPr>
              <a:t>. </a:t>
            </a:r>
          </a:p>
          <a:p>
            <a:endParaRPr lang="ru-RU" sz="1500" b="1" dirty="0">
              <a:latin typeface="Comic Sans MS" panose="030F0702030302020204" pitchFamily="66" charset="0"/>
            </a:endParaRPr>
          </a:p>
          <a:p>
            <a:endParaRPr lang="ru-RU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A55A585-0D15-45F4-9F17-241EB5E543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3861048"/>
            <a:ext cx="3874120" cy="2297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89069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1218E9-E027-48BA-96DC-713D71E06C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11960" y="274637"/>
            <a:ext cx="4474840" cy="5851525"/>
          </a:xfrm>
        </p:spPr>
        <p:txBody>
          <a:bodyPr>
            <a:normAutofit/>
          </a:bodyPr>
          <a:lstStyle/>
          <a:p>
            <a:r>
              <a:rPr lang="ru-RU" sz="2700" b="1" dirty="0" err="1">
                <a:latin typeface="Comic Sans MS" panose="030F0702030302020204" pitchFamily="66" charset="0"/>
              </a:rPr>
              <a:t>Закінчив</a:t>
            </a:r>
            <a:r>
              <a:rPr lang="ru-RU" sz="2700" b="1" dirty="0">
                <a:latin typeface="Comic Sans MS" panose="030F0702030302020204" pitchFamily="66" charset="0"/>
              </a:rPr>
              <a:t> </a:t>
            </a:r>
            <a:r>
              <a:rPr lang="ru-RU" sz="2700" b="1" dirty="0" err="1">
                <a:latin typeface="Comic Sans MS" panose="030F0702030302020204" pitchFamily="66" charset="0"/>
              </a:rPr>
              <a:t>сільську</a:t>
            </a:r>
            <a:r>
              <a:rPr lang="ru-RU" sz="2700" b="1" dirty="0">
                <a:latin typeface="Comic Sans MS" panose="030F0702030302020204" pitchFamily="66" charset="0"/>
              </a:rPr>
              <a:t> </a:t>
            </a:r>
            <a:r>
              <a:rPr lang="ru-RU" sz="2700" b="1" dirty="0" err="1">
                <a:latin typeface="Comic Sans MS" panose="030F0702030302020204" pitchFamily="66" charset="0"/>
              </a:rPr>
              <a:t>початкову</a:t>
            </a:r>
            <a:r>
              <a:rPr lang="ru-RU" sz="2700" b="1" dirty="0">
                <a:latin typeface="Comic Sans MS" panose="030F0702030302020204" pitchFamily="66" charset="0"/>
              </a:rPr>
              <a:t> </a:t>
            </a:r>
            <a:r>
              <a:rPr lang="ru-RU" sz="2700" b="1" dirty="0" err="1">
                <a:latin typeface="Comic Sans MS" panose="030F0702030302020204" pitchFamily="66" charset="0"/>
              </a:rPr>
              <a:t>чотирирічну</a:t>
            </a:r>
            <a:r>
              <a:rPr lang="ru-RU" sz="2700" b="1" dirty="0">
                <a:latin typeface="Comic Sans MS" panose="030F0702030302020204" pitchFamily="66" charset="0"/>
              </a:rPr>
              <a:t> школу і у </a:t>
            </a:r>
            <a:r>
              <a:rPr lang="ru-RU" sz="2700" b="1" dirty="0" err="1">
                <a:latin typeface="Comic Sans MS" panose="030F0702030302020204" pitchFamily="66" charset="0"/>
              </a:rPr>
              <a:t>віці</a:t>
            </a:r>
            <a:r>
              <a:rPr lang="ru-RU" sz="2700" b="1" dirty="0">
                <a:latin typeface="Comic Sans MS" panose="030F0702030302020204" pitchFamily="66" charset="0"/>
              </a:rPr>
              <a:t> 12 </a:t>
            </a:r>
            <a:r>
              <a:rPr lang="ru-RU" sz="2700" b="1" dirty="0" err="1">
                <a:latin typeface="Comic Sans MS" panose="030F0702030302020204" pitchFamily="66" charset="0"/>
              </a:rPr>
              <a:t>років</a:t>
            </a:r>
            <a:r>
              <a:rPr lang="ru-RU" sz="2700" b="1" dirty="0">
                <a:latin typeface="Comic Sans MS" panose="030F0702030302020204" pitchFamily="66" charset="0"/>
              </a:rPr>
              <a:t>.</a:t>
            </a:r>
            <a:br>
              <a:rPr lang="ru-RU" sz="2700" b="1" dirty="0">
                <a:latin typeface="Comic Sans MS" panose="030F0702030302020204" pitchFamily="66" charset="0"/>
              </a:rPr>
            </a:br>
            <a:r>
              <a:rPr lang="ru-RU" sz="2700" b="1" dirty="0">
                <a:latin typeface="Comic Sans MS" panose="030F0702030302020204" pitchFamily="66" charset="0"/>
              </a:rPr>
              <a:t> У 1734р. вступив до </a:t>
            </a:r>
            <a:r>
              <a:rPr lang="ru-RU" sz="2700" b="1" dirty="0" err="1">
                <a:latin typeface="Comic Sans MS" panose="030F0702030302020204" pitchFamily="66" charset="0"/>
              </a:rPr>
              <a:t>Києво-Могилянської</a:t>
            </a:r>
            <a:r>
              <a:rPr lang="ru-RU" sz="2700" b="1" dirty="0">
                <a:latin typeface="Comic Sans MS" panose="030F0702030302020204" pitchFamily="66" charset="0"/>
              </a:rPr>
              <a:t> </a:t>
            </a:r>
            <a:r>
              <a:rPr lang="ru-RU" sz="2700" b="1" dirty="0" err="1">
                <a:latin typeface="Comic Sans MS" panose="030F0702030302020204" pitchFamily="66" charset="0"/>
              </a:rPr>
              <a:t>академії</a:t>
            </a:r>
            <a:r>
              <a:rPr lang="ru-RU" sz="2700" b="1" dirty="0">
                <a:latin typeface="Comic Sans MS" panose="030F0702030302020204" pitchFamily="66" charset="0"/>
              </a:rPr>
              <a:t>. Сковорода </a:t>
            </a:r>
            <a:r>
              <a:rPr lang="ru-RU" sz="2700" b="1" dirty="0" err="1">
                <a:latin typeface="Comic Sans MS" panose="030F0702030302020204" pitchFamily="66" charset="0"/>
              </a:rPr>
              <a:t>перебував</a:t>
            </a:r>
            <a:r>
              <a:rPr lang="ru-RU" sz="2700" b="1" dirty="0">
                <a:latin typeface="Comic Sans MS" panose="030F0702030302020204" pitchFamily="66" charset="0"/>
              </a:rPr>
              <a:t> в </a:t>
            </a:r>
            <a:r>
              <a:rPr lang="ru-RU" sz="2700" b="1" dirty="0" err="1">
                <a:latin typeface="Comic Sans MS" panose="030F0702030302020204" pitchFamily="66" charset="0"/>
              </a:rPr>
              <a:t>Академії</a:t>
            </a:r>
            <a:r>
              <a:rPr lang="ru-RU" sz="2700" b="1" dirty="0">
                <a:latin typeface="Comic Sans MS" panose="030F0702030302020204" pitchFamily="66" charset="0"/>
              </a:rPr>
              <a:t>, </a:t>
            </a:r>
            <a:r>
              <a:rPr lang="ru-RU" sz="2700" b="1" dirty="0" err="1">
                <a:latin typeface="Comic Sans MS" panose="030F0702030302020204" pitchFamily="66" charset="0"/>
              </a:rPr>
              <a:t>щоправда</a:t>
            </a:r>
            <a:r>
              <a:rPr lang="ru-RU" sz="2700" b="1" dirty="0">
                <a:latin typeface="Comic Sans MS" panose="030F0702030302020204" pitchFamily="66" charset="0"/>
              </a:rPr>
              <a:t> з </a:t>
            </a:r>
            <a:r>
              <a:rPr lang="ru-RU" sz="2700" b="1" dirty="0" err="1">
                <a:latin typeface="Comic Sans MS" panose="030F0702030302020204" pitchFamily="66" charset="0"/>
              </a:rPr>
              <a:t>перервами</a:t>
            </a:r>
            <a:r>
              <a:rPr lang="ru-RU" sz="2700" b="1" dirty="0">
                <a:latin typeface="Comic Sans MS" panose="030F0702030302020204" pitchFamily="66" charset="0"/>
              </a:rPr>
              <a:t>, </a:t>
            </a:r>
            <a:r>
              <a:rPr lang="ru-RU" sz="2700" b="1" dirty="0" err="1">
                <a:latin typeface="Comic Sans MS" panose="030F0702030302020204" pitchFamily="66" charset="0"/>
              </a:rPr>
              <a:t>майже</a:t>
            </a:r>
            <a:r>
              <a:rPr lang="ru-RU" sz="2700" b="1" dirty="0">
                <a:latin typeface="Comic Sans MS" panose="030F0702030302020204" pitchFamily="66" charset="0"/>
              </a:rPr>
              <a:t> 20 </a:t>
            </a:r>
            <a:r>
              <a:rPr lang="ru-RU" sz="2700" b="1" dirty="0" err="1">
                <a:latin typeface="Comic Sans MS" panose="030F0702030302020204" pitchFamily="66" charset="0"/>
              </a:rPr>
              <a:t>років</a:t>
            </a:r>
            <a:r>
              <a:rPr lang="ru-RU" sz="2700" b="1" dirty="0">
                <a:latin typeface="Comic Sans MS" panose="030F0702030302020204" pitchFamily="66" charset="0"/>
              </a:rPr>
              <a:t>.</a:t>
            </a:r>
            <a:br>
              <a:rPr lang="ru-RU" sz="4400" b="1" dirty="0"/>
            </a:br>
            <a:endParaRPr lang="ru-RU" dirty="0"/>
          </a:p>
        </p:txBody>
      </p:sp>
      <p:pic>
        <p:nvPicPr>
          <p:cNvPr id="9" name="Объект 8">
            <a:extLst>
              <a:ext uri="{FF2B5EF4-FFF2-40B4-BE49-F238E27FC236}">
                <a16:creationId xmlns:a16="http://schemas.microsoft.com/office/drawing/2014/main" id="{D6962322-0F94-4588-87E7-CF94F88C2F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980728"/>
            <a:ext cx="3343618" cy="4525963"/>
          </a:xfrm>
        </p:spPr>
      </p:pic>
    </p:spTree>
    <p:extLst>
      <p:ext uri="{BB962C8B-B14F-4D97-AF65-F5344CB8AC3E}">
        <p14:creationId xmlns:p14="http://schemas.microsoft.com/office/powerpoint/2010/main" val="27335778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311358-1E20-4E6F-B487-C343C343C1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42394"/>
          </a:xfrm>
        </p:spPr>
        <p:txBody>
          <a:bodyPr>
            <a:noAutofit/>
          </a:bodyPr>
          <a:lstStyle/>
          <a:p>
            <a:r>
              <a:rPr lang="ru-RU" sz="2000" b="1" dirty="0" err="1">
                <a:latin typeface="Comic Sans MS" panose="030F0702030302020204" pitchFamily="66" charset="0"/>
              </a:rPr>
              <a:t>Однак</a:t>
            </a:r>
            <a:r>
              <a:rPr lang="ru-RU" sz="2000" b="1" dirty="0">
                <a:latin typeface="Comic Sans MS" panose="030F0702030302020204" pitchFamily="66" charset="0"/>
              </a:rPr>
              <a:t> Г. Сковорода </a:t>
            </a:r>
            <a:r>
              <a:rPr lang="ru-RU" sz="2000" b="1" dirty="0" err="1">
                <a:latin typeface="Comic Sans MS" panose="030F0702030302020204" pitchFamily="66" charset="0"/>
              </a:rPr>
              <a:t>був</a:t>
            </a:r>
            <a:r>
              <a:rPr lang="ru-RU" sz="2000" b="1" dirty="0"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latin typeface="Comic Sans MS" panose="030F0702030302020204" pitchFamily="66" charset="0"/>
              </a:rPr>
              <a:t>змушений</a:t>
            </a:r>
            <a:r>
              <a:rPr lang="ru-RU" sz="2000" b="1" dirty="0"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latin typeface="Comic Sans MS" panose="030F0702030302020204" pitchFamily="66" charset="0"/>
              </a:rPr>
              <a:t>залишити</a:t>
            </a:r>
            <a:r>
              <a:rPr lang="ru-RU" sz="2000" b="1" dirty="0"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latin typeface="Comic Sans MS" panose="030F0702030302020204" pitchFamily="66" charset="0"/>
              </a:rPr>
              <a:t>Києво-Могилянську</a:t>
            </a:r>
            <a:r>
              <a:rPr lang="ru-RU" sz="2000" b="1" dirty="0"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latin typeface="Comic Sans MS" panose="030F0702030302020204" pitchFamily="66" charset="0"/>
              </a:rPr>
              <a:t>академію</a:t>
            </a:r>
            <a:r>
              <a:rPr lang="ru-RU" sz="2000" b="1" dirty="0">
                <a:latin typeface="Comic Sans MS" panose="030F0702030302020204" pitchFamily="66" charset="0"/>
              </a:rPr>
              <a:t> в </a:t>
            </a:r>
            <a:r>
              <a:rPr lang="ru-RU" sz="2000" b="1" dirty="0" err="1">
                <a:latin typeface="Comic Sans MS" panose="030F0702030302020204" pitchFamily="66" charset="0"/>
              </a:rPr>
              <a:t>зв'язку</a:t>
            </a:r>
            <a:r>
              <a:rPr lang="ru-RU" sz="2000" b="1" dirty="0">
                <a:latin typeface="Comic Sans MS" panose="030F0702030302020204" pitchFamily="66" charset="0"/>
              </a:rPr>
              <a:t> з </a:t>
            </a:r>
            <a:r>
              <a:rPr lang="ru-RU" sz="2000" b="1" dirty="0" err="1">
                <a:latin typeface="Comic Sans MS" panose="030F0702030302020204" pitchFamily="66" charset="0"/>
              </a:rPr>
              <a:t>його</a:t>
            </a:r>
            <a:r>
              <a:rPr lang="ru-RU" sz="2000" b="1" dirty="0"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latin typeface="Comic Sans MS" panose="030F0702030302020204" pitchFamily="66" charset="0"/>
              </a:rPr>
              <a:t>зарахуванням</a:t>
            </a:r>
            <a:r>
              <a:rPr lang="ru-RU" sz="2000" b="1" dirty="0"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latin typeface="Comic Sans MS" panose="030F0702030302020204" pitchFamily="66" charset="0"/>
              </a:rPr>
              <a:t>співаком</a:t>
            </a:r>
            <a:r>
              <a:rPr lang="ru-RU" sz="2000" b="1" dirty="0"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latin typeface="Comic Sans MS" panose="030F0702030302020204" pitchFamily="66" charset="0"/>
              </a:rPr>
              <a:t>придворної</a:t>
            </a:r>
            <a:r>
              <a:rPr lang="ru-RU" sz="2000" b="1" dirty="0"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latin typeface="Comic Sans MS" panose="030F0702030302020204" pitchFamily="66" charset="0"/>
              </a:rPr>
              <a:t>хорової</a:t>
            </a:r>
            <a:r>
              <a:rPr lang="ru-RU" sz="2000" b="1" dirty="0">
                <a:latin typeface="Comic Sans MS" panose="030F0702030302020204" pitchFamily="66" charset="0"/>
              </a:rPr>
              <a:t> капели і </a:t>
            </a:r>
            <a:r>
              <a:rPr lang="ru-RU" sz="2000" b="1" dirty="0" err="1">
                <a:latin typeface="Comic Sans MS" panose="030F0702030302020204" pitchFamily="66" charset="0"/>
              </a:rPr>
              <a:t>від'їздом</a:t>
            </a:r>
            <a:r>
              <a:rPr lang="ru-RU" sz="2000" b="1" dirty="0">
                <a:latin typeface="Comic Sans MS" panose="030F0702030302020204" pitchFamily="66" charset="0"/>
              </a:rPr>
              <a:t> у </a:t>
            </a:r>
            <a:r>
              <a:rPr lang="ru-RU" sz="2000" b="1" dirty="0" err="1">
                <a:latin typeface="Comic Sans MS" panose="030F0702030302020204" pitchFamily="66" charset="0"/>
              </a:rPr>
              <a:t>грудні</a:t>
            </a:r>
            <a:r>
              <a:rPr lang="ru-RU" sz="2000" b="1" dirty="0">
                <a:latin typeface="Comic Sans MS" panose="030F0702030302020204" pitchFamily="66" charset="0"/>
              </a:rPr>
              <a:t> 1741р. до Санкт-Петербурга, де </a:t>
            </a:r>
            <a:r>
              <a:rPr lang="ru-RU" sz="2000" b="1" dirty="0" err="1">
                <a:latin typeface="Comic Sans MS" panose="030F0702030302020204" pitchFamily="66" charset="0"/>
              </a:rPr>
              <a:t>мали</a:t>
            </a:r>
            <a:r>
              <a:rPr lang="ru-RU" sz="2000" b="1" dirty="0"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latin typeface="Comic Sans MS" panose="030F0702030302020204" pitchFamily="66" charset="0"/>
              </a:rPr>
              <a:t>відбутись</a:t>
            </a:r>
            <a:r>
              <a:rPr lang="ru-RU" sz="2000" b="1" dirty="0"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latin typeface="Comic Sans MS" panose="030F0702030302020204" pitchFamily="66" charset="0"/>
              </a:rPr>
              <a:t>святкування</a:t>
            </a:r>
            <a:r>
              <a:rPr lang="ru-RU" sz="2000" b="1" dirty="0">
                <a:latin typeface="Comic Sans MS" panose="030F0702030302020204" pitchFamily="66" charset="0"/>
              </a:rPr>
              <a:t> з </a:t>
            </a:r>
            <a:r>
              <a:rPr lang="ru-RU" sz="2000" b="1" dirty="0" err="1">
                <a:latin typeface="Comic Sans MS" panose="030F0702030302020204" pitchFamily="66" charset="0"/>
              </a:rPr>
              <a:t>нагоди</a:t>
            </a:r>
            <a:r>
              <a:rPr lang="ru-RU" sz="2000" b="1" dirty="0"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latin typeface="Comic Sans MS" panose="030F0702030302020204" pitchFamily="66" charset="0"/>
              </a:rPr>
              <a:t>коронації</a:t>
            </a:r>
            <a:r>
              <a:rPr lang="ru-RU" sz="2000" b="1" dirty="0"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latin typeface="Comic Sans MS" panose="030F0702030302020204" pitchFamily="66" charset="0"/>
              </a:rPr>
              <a:t>російської</a:t>
            </a:r>
            <a:r>
              <a:rPr lang="ru-RU" sz="2000" b="1" dirty="0"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latin typeface="Comic Sans MS" panose="030F0702030302020204" pitchFamily="66" charset="0"/>
              </a:rPr>
              <a:t>імператриці</a:t>
            </a:r>
            <a:r>
              <a:rPr lang="ru-RU" sz="2000" b="1" dirty="0"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latin typeface="Comic Sans MS" panose="030F0702030302020204" pitchFamily="66" charset="0"/>
              </a:rPr>
              <a:t>Єлизавети</a:t>
            </a:r>
            <a:r>
              <a:rPr lang="ru-RU" sz="2000" b="1" dirty="0">
                <a:latin typeface="Comic Sans MS" panose="030F0702030302020204" pitchFamily="66" charset="0"/>
              </a:rPr>
              <a:t>. </a:t>
            </a:r>
            <a:r>
              <a:rPr lang="ru-RU" sz="2000" b="1" dirty="0" err="1">
                <a:latin typeface="Comic Sans MS" panose="030F0702030302020204" pitchFamily="66" charset="0"/>
              </a:rPr>
              <a:t>Пробувши</a:t>
            </a:r>
            <a:r>
              <a:rPr lang="ru-RU" sz="2000" b="1" dirty="0">
                <a:latin typeface="Comic Sans MS" panose="030F0702030302020204" pitchFamily="66" charset="0"/>
              </a:rPr>
              <a:t> до </a:t>
            </a:r>
            <a:r>
              <a:rPr lang="ru-RU" sz="2000" b="1" dirty="0" err="1">
                <a:latin typeface="Comic Sans MS" panose="030F0702030302020204" pitchFamily="66" charset="0"/>
              </a:rPr>
              <a:t>кінця</a:t>
            </a:r>
            <a:r>
              <a:rPr lang="ru-RU" sz="2000" b="1" dirty="0"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latin typeface="Comic Sans MS" panose="030F0702030302020204" pitchFamily="66" charset="0"/>
              </a:rPr>
              <a:t>серпня</a:t>
            </a:r>
            <a:r>
              <a:rPr lang="ru-RU" sz="2000" b="1" dirty="0">
                <a:latin typeface="Comic Sans MS" panose="030F0702030302020204" pitchFamily="66" charset="0"/>
              </a:rPr>
              <a:t> 1744р. у </a:t>
            </a:r>
            <a:r>
              <a:rPr lang="ru-RU" sz="2000" b="1" dirty="0" err="1">
                <a:latin typeface="Comic Sans MS" panose="030F0702030302020204" pitchFamily="66" charset="0"/>
              </a:rPr>
              <a:t>Петербурзі</a:t>
            </a:r>
            <a:r>
              <a:rPr lang="ru-RU" sz="2000" b="1" dirty="0">
                <a:latin typeface="Comic Sans MS" panose="030F0702030302020204" pitchFamily="66" charset="0"/>
              </a:rPr>
              <a:t>, Сковорода </a:t>
            </a:r>
            <a:r>
              <a:rPr lang="ru-RU" sz="2000" b="1" dirty="0" err="1">
                <a:latin typeface="Comic Sans MS" panose="030F0702030302020204" pitchFamily="66" charset="0"/>
              </a:rPr>
              <a:t>повернувся</a:t>
            </a:r>
            <a:r>
              <a:rPr lang="ru-RU" sz="2000" b="1" dirty="0">
                <a:latin typeface="Comic Sans MS" panose="030F0702030302020204" pitchFamily="66" charset="0"/>
              </a:rPr>
              <a:t> до </a:t>
            </a:r>
            <a:r>
              <a:rPr lang="ru-RU" sz="2000" b="1" dirty="0" err="1">
                <a:latin typeface="Comic Sans MS" panose="030F0702030302020204" pitchFamily="66" charset="0"/>
              </a:rPr>
              <a:t>Києва</a:t>
            </a:r>
            <a:r>
              <a:rPr lang="ru-RU" sz="2000" b="1" dirty="0">
                <a:latin typeface="Comic Sans MS" panose="030F0702030302020204" pitchFamily="66" charset="0"/>
              </a:rPr>
              <a:t> і </a:t>
            </a:r>
            <a:r>
              <a:rPr lang="ru-RU" sz="2000" b="1" dirty="0" err="1">
                <a:latin typeface="Comic Sans MS" panose="030F0702030302020204" pitchFamily="66" charset="0"/>
              </a:rPr>
              <a:t>відновив</a:t>
            </a:r>
            <a:r>
              <a:rPr lang="ru-RU" sz="2000" b="1" dirty="0"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latin typeface="Comic Sans MS" panose="030F0702030302020204" pitchFamily="66" charset="0"/>
              </a:rPr>
              <a:t>навчання</a:t>
            </a:r>
            <a:r>
              <a:rPr lang="ru-RU" sz="2000" b="1" dirty="0">
                <a:latin typeface="Comic Sans MS" panose="030F0702030302020204" pitchFamily="66" charset="0"/>
              </a:rPr>
              <a:t> у </a:t>
            </a:r>
            <a:r>
              <a:rPr lang="ru-RU" sz="2000" b="1" dirty="0" err="1">
                <a:latin typeface="Comic Sans MS" panose="030F0702030302020204" pitchFamily="66" charset="0"/>
              </a:rPr>
              <a:t>Києво-Могилянській</a:t>
            </a:r>
            <a:r>
              <a:rPr lang="ru-RU" sz="2000" b="1" dirty="0"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latin typeface="Comic Sans MS" panose="030F0702030302020204" pitchFamily="66" charset="0"/>
              </a:rPr>
              <a:t>академії</a:t>
            </a:r>
            <a:r>
              <a:rPr lang="ru-RU" sz="2000" b="1" dirty="0">
                <a:latin typeface="Comic Sans MS" panose="030F0702030302020204" pitchFamily="66" charset="0"/>
              </a:rPr>
              <a:t>.</a:t>
            </a:r>
            <a:br>
              <a:rPr lang="ru-RU" sz="2000" b="1" dirty="0">
                <a:latin typeface="Comic Sans MS" panose="030F0702030302020204" pitchFamily="66" charset="0"/>
              </a:rPr>
            </a:br>
            <a:endParaRPr lang="ru-RU" sz="2000" dirty="0">
              <a:latin typeface="Comic Sans MS" panose="030F0702030302020204" pitchFamily="66" charset="0"/>
            </a:endParaRPr>
          </a:p>
        </p:txBody>
      </p:sp>
      <p:pic>
        <p:nvPicPr>
          <p:cNvPr id="9" name="Объект 8">
            <a:extLst>
              <a:ext uri="{FF2B5EF4-FFF2-40B4-BE49-F238E27FC236}">
                <a16:creationId xmlns:a16="http://schemas.microsoft.com/office/drawing/2014/main" id="{5F3C1DFF-C898-4752-91AB-1FFF02DDB8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4005064"/>
            <a:ext cx="4772025" cy="2724150"/>
          </a:xfrm>
        </p:spPr>
      </p:pic>
    </p:spTree>
    <p:extLst>
      <p:ext uri="{BB962C8B-B14F-4D97-AF65-F5344CB8AC3E}">
        <p14:creationId xmlns:p14="http://schemas.microsoft.com/office/powerpoint/2010/main" val="27461889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>
            <a:extLst>
              <a:ext uri="{FF2B5EF4-FFF2-40B4-BE49-F238E27FC236}">
                <a16:creationId xmlns:a16="http://schemas.microsoft.com/office/drawing/2014/main" id="{B6094B3C-5369-43A7-AC06-D34B7FD009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4019018"/>
            <a:ext cx="2878162" cy="2611040"/>
          </a:xfr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4FE26491-FA83-4C8A-8980-7224FF24A4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7200" y="273050"/>
            <a:ext cx="5482952" cy="5853113"/>
          </a:xfrm>
        </p:spPr>
        <p:txBody>
          <a:bodyPr>
            <a:normAutofit/>
          </a:bodyPr>
          <a:lstStyle/>
          <a:p>
            <a:r>
              <a:rPr lang="ru-RU" sz="1600" b="1" dirty="0">
                <a:latin typeface="Comic Sans MS" panose="030F0702030302020204" pitchFamily="66" charset="0"/>
              </a:rPr>
              <a:t>В Санкт-</a:t>
            </a:r>
            <a:r>
              <a:rPr lang="ru-RU" sz="1600" b="1" dirty="0" err="1">
                <a:latin typeface="Comic Sans MS" panose="030F0702030302020204" pitchFamily="66" charset="0"/>
              </a:rPr>
              <a:t>Петербурзі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двадцятирічний</a:t>
            </a:r>
            <a:r>
              <a:rPr lang="ru-RU" sz="1600" b="1" dirty="0">
                <a:latin typeface="Comic Sans MS" panose="030F0702030302020204" pitchFamily="66" charset="0"/>
              </a:rPr>
              <a:t> юнак </a:t>
            </a:r>
            <a:r>
              <a:rPr lang="ru-RU" sz="1600" b="1" dirty="0" err="1">
                <a:latin typeface="Comic Sans MS" panose="030F0702030302020204" pitchFamily="66" charset="0"/>
              </a:rPr>
              <a:t>пройшов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непросте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духовне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випробування</a:t>
            </a:r>
            <a:r>
              <a:rPr lang="ru-RU" sz="1600" b="1" dirty="0">
                <a:latin typeface="Comic Sans MS" panose="030F0702030302020204" pitchFamily="66" charset="0"/>
              </a:rPr>
              <a:t>. </a:t>
            </a:r>
            <a:r>
              <a:rPr lang="ru-RU" sz="1600" b="1" dirty="0" err="1">
                <a:latin typeface="Comic Sans MS" panose="030F0702030302020204" pitchFamily="66" charset="0"/>
              </a:rPr>
              <a:t>Витримавши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півчий</a:t>
            </a:r>
            <a:r>
              <a:rPr lang="ru-RU" sz="1600" b="1" dirty="0">
                <a:latin typeface="Comic Sans MS" panose="030F0702030302020204" pitchFamily="66" charset="0"/>
              </a:rPr>
              <a:t> конкурс у </a:t>
            </a:r>
            <a:r>
              <a:rPr lang="ru-RU" sz="1600" b="1" dirty="0" err="1">
                <a:latin typeface="Comic Sans MS" panose="030F0702030302020204" pitchFamily="66" charset="0"/>
              </a:rPr>
              <a:t>музичній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школі</a:t>
            </a:r>
            <a:r>
              <a:rPr lang="ru-RU" sz="1600" b="1" dirty="0">
                <a:latin typeface="Comic Sans MS" panose="030F0702030302020204" pitchFamily="66" charset="0"/>
              </a:rPr>
              <a:t> в </a:t>
            </a:r>
            <a:r>
              <a:rPr lang="ru-RU" sz="1600" b="1" dirty="0" err="1">
                <a:latin typeface="Comic Sans MS" panose="030F0702030302020204" pitchFamily="66" charset="0"/>
              </a:rPr>
              <a:t>Глухові</a:t>
            </a:r>
            <a:r>
              <a:rPr lang="ru-RU" sz="1600" b="1" dirty="0">
                <a:latin typeface="Comic Sans MS" panose="030F0702030302020204" pitchFamily="66" charset="0"/>
              </a:rPr>
              <a:t> й ставши </a:t>
            </a:r>
            <a:r>
              <a:rPr lang="ru-RU" sz="1600" b="1" dirty="0" err="1">
                <a:latin typeface="Comic Sans MS" panose="030F0702030302020204" pitchFamily="66" charset="0"/>
              </a:rPr>
              <a:t>окрасою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придворної</a:t>
            </a:r>
            <a:r>
              <a:rPr lang="ru-RU" sz="1600" b="1" dirty="0">
                <a:latin typeface="Comic Sans MS" panose="030F0702030302020204" pitchFamily="66" charset="0"/>
              </a:rPr>
              <a:t> капели як </a:t>
            </a:r>
            <a:r>
              <a:rPr lang="ru-RU" sz="1600" b="1" dirty="0" err="1">
                <a:latin typeface="Comic Sans MS" panose="030F0702030302020204" pitchFamily="66" charset="0"/>
              </a:rPr>
              <a:t>ніжний</a:t>
            </a:r>
            <a:r>
              <a:rPr lang="ru-RU" sz="1600" b="1" dirty="0">
                <a:latin typeface="Comic Sans MS" panose="030F0702030302020204" pitchFamily="66" charset="0"/>
              </a:rPr>
              <a:t> альт, </a:t>
            </a:r>
            <a:r>
              <a:rPr lang="ru-RU" sz="1600" b="1" dirty="0" err="1">
                <a:latin typeface="Comic Sans MS" panose="030F0702030302020204" pitchFamily="66" charset="0"/>
              </a:rPr>
              <a:t>Григорій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опинився</a:t>
            </a:r>
            <a:r>
              <a:rPr lang="ru-RU" sz="1600" b="1" dirty="0">
                <a:latin typeface="Comic Sans MS" panose="030F0702030302020204" pitchFamily="66" charset="0"/>
              </a:rPr>
              <a:t> перед </a:t>
            </a:r>
            <a:r>
              <a:rPr lang="ru-RU" sz="1600" b="1" dirty="0" err="1">
                <a:latin typeface="Comic Sans MS" panose="030F0702030302020204" pitchFamily="66" charset="0"/>
              </a:rPr>
              <a:t>щедрими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царськими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принадами</a:t>
            </a:r>
            <a:r>
              <a:rPr lang="ru-RU" sz="1600" b="1" dirty="0">
                <a:latin typeface="Comic Sans MS" panose="030F0702030302020204" pitchFamily="66" charset="0"/>
              </a:rPr>
              <a:t>.</a:t>
            </a:r>
          </a:p>
          <a:p>
            <a:r>
              <a:rPr lang="ru-RU" sz="1600" b="1" dirty="0" err="1">
                <a:latin typeface="Comic Sans MS" panose="030F0702030302020204" pitchFamily="66" charset="0"/>
              </a:rPr>
              <a:t>Якось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цариця</a:t>
            </a:r>
            <a:r>
              <a:rPr lang="ru-RU" sz="1600" b="1" dirty="0">
                <a:latin typeface="Comic Sans MS" panose="030F0702030302020204" pitchFamily="66" charset="0"/>
              </a:rPr>
              <a:t>  послала  до  Сковороди </a:t>
            </a:r>
            <a:r>
              <a:rPr lang="ru-RU" sz="1600" b="1" dirty="0" err="1">
                <a:latin typeface="Comic Sans MS" panose="030F0702030302020204" pitchFamily="66" charset="0"/>
              </a:rPr>
              <a:t>посланця</a:t>
            </a:r>
            <a:r>
              <a:rPr lang="ru-RU" sz="1600" b="1" dirty="0">
                <a:latin typeface="Comic Sans MS" panose="030F0702030302020204" pitchFamily="66" charset="0"/>
              </a:rPr>
              <a:t>. </a:t>
            </a:r>
            <a:r>
              <a:rPr lang="ru-RU" sz="1600" b="1" dirty="0" err="1">
                <a:latin typeface="Comic Sans MS" panose="030F0702030302020204" pitchFamily="66" charset="0"/>
              </a:rPr>
              <a:t>Вкладаючи</a:t>
            </a:r>
            <a:r>
              <a:rPr lang="ru-RU" sz="1600" b="1" dirty="0">
                <a:latin typeface="Comic Sans MS" panose="030F0702030302020204" pitchFamily="66" charset="0"/>
              </a:rPr>
              <a:t> в </a:t>
            </a:r>
            <a:r>
              <a:rPr lang="ru-RU" sz="1600" b="1" dirty="0" err="1">
                <a:latin typeface="Comic Sans MS" panose="030F0702030302020204" pitchFamily="66" charset="0"/>
              </a:rPr>
              <a:t>свої</a:t>
            </a:r>
            <a:r>
              <a:rPr lang="ru-RU" sz="1600" b="1" dirty="0">
                <a:latin typeface="Comic Sans MS" panose="030F0702030302020204" pitchFamily="66" charset="0"/>
              </a:rPr>
              <a:t> слова </a:t>
            </a:r>
            <a:r>
              <a:rPr lang="ru-RU" sz="1600" b="1" dirty="0" err="1">
                <a:latin typeface="Comic Sans MS" panose="030F0702030302020204" pitchFamily="66" charset="0"/>
              </a:rPr>
              <a:t>найвищу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повагу</a:t>
            </a:r>
            <a:r>
              <a:rPr lang="ru-RU" sz="1600" b="1" dirty="0">
                <a:latin typeface="Comic Sans MS" panose="030F0702030302020204" pitchFamily="66" charset="0"/>
              </a:rPr>
              <a:t> до </a:t>
            </a:r>
            <a:r>
              <a:rPr lang="ru-RU" sz="1600" b="1" dirty="0" err="1">
                <a:latin typeface="Comic Sans MS" panose="030F0702030302020204" pitchFamily="66" charset="0"/>
              </a:rPr>
              <a:t>цариці</a:t>
            </a:r>
            <a:r>
              <a:rPr lang="ru-RU" sz="1600" b="1" dirty="0">
                <a:latin typeface="Comic Sans MS" panose="030F0702030302020204" pitchFamily="66" charset="0"/>
              </a:rPr>
              <a:t>, </a:t>
            </a:r>
            <a:r>
              <a:rPr lang="ru-RU" sz="1600" b="1" dirty="0" err="1">
                <a:latin typeface="Comic Sans MS" panose="030F0702030302020204" pitchFamily="66" charset="0"/>
              </a:rPr>
              <a:t>посланець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Потьомкіна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переказав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Сковороді</a:t>
            </a:r>
            <a:r>
              <a:rPr lang="ru-RU" sz="1600" b="1" dirty="0">
                <a:latin typeface="Comic Sans MS" panose="030F0702030302020204" pitchFamily="66" charset="0"/>
              </a:rPr>
              <a:t> волю </a:t>
            </a:r>
            <a:r>
              <a:rPr lang="ru-RU" sz="1600" b="1" dirty="0" err="1">
                <a:latin typeface="Comic Sans MS" panose="030F0702030302020204" pitchFamily="66" charset="0"/>
              </a:rPr>
              <a:t>Катерини</a:t>
            </a:r>
            <a:r>
              <a:rPr lang="ru-RU" sz="1600" b="1" dirty="0">
                <a:latin typeface="Comic Sans MS" panose="030F0702030302020204" pitchFamily="66" charset="0"/>
              </a:rPr>
              <a:t>. </a:t>
            </a:r>
            <a:r>
              <a:rPr lang="ru-RU" sz="1600" b="1" dirty="0" err="1">
                <a:latin typeface="Comic Sans MS" panose="030F0702030302020204" pitchFamily="66" charset="0"/>
              </a:rPr>
              <a:t>Філософ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вислухав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уважно</a:t>
            </a:r>
            <a:r>
              <a:rPr lang="ru-RU" sz="1600" b="1" dirty="0">
                <a:latin typeface="Comic Sans MS" panose="030F0702030302020204" pitchFamily="66" charset="0"/>
              </a:rPr>
              <a:t>, </a:t>
            </a:r>
            <a:r>
              <a:rPr lang="ru-RU" sz="1600" b="1" dirty="0" err="1">
                <a:latin typeface="Comic Sans MS" panose="030F0702030302020204" pitchFamily="66" charset="0"/>
              </a:rPr>
              <a:t>нічого</a:t>
            </a:r>
            <a:r>
              <a:rPr lang="ru-RU" sz="1600" b="1" dirty="0">
                <a:latin typeface="Comic Sans MS" panose="030F0702030302020204" pitchFamily="66" charset="0"/>
              </a:rPr>
              <a:t> не </a:t>
            </a:r>
            <a:r>
              <a:rPr lang="ru-RU" sz="1600" b="1" dirty="0" err="1">
                <a:latin typeface="Comic Sans MS" panose="030F0702030302020204" pitchFamily="66" charset="0"/>
              </a:rPr>
              <a:t>відповів</a:t>
            </a:r>
            <a:r>
              <a:rPr lang="ru-RU" sz="1600" b="1" dirty="0">
                <a:latin typeface="Comic Sans MS" panose="030F0702030302020204" pitchFamily="66" charset="0"/>
              </a:rPr>
              <a:t>. </a:t>
            </a:r>
            <a:r>
              <a:rPr lang="ru-RU" sz="1600" b="1" dirty="0" err="1">
                <a:latin typeface="Comic Sans MS" panose="030F0702030302020204" pitchFamily="66" charset="0"/>
              </a:rPr>
              <a:t>Зате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заграв</a:t>
            </a:r>
            <a:r>
              <a:rPr lang="ru-RU" sz="1600" b="1" dirty="0">
                <a:latin typeface="Comic Sans MS" panose="030F0702030302020204" pitchFamily="66" charset="0"/>
              </a:rPr>
              <a:t> на </a:t>
            </a:r>
            <a:r>
              <a:rPr lang="ru-RU" sz="1600" b="1" dirty="0" err="1">
                <a:latin typeface="Comic Sans MS" panose="030F0702030302020204" pitchFamily="66" charset="0"/>
              </a:rPr>
              <a:t>сопілці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веселу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мелодію</a:t>
            </a:r>
            <a:r>
              <a:rPr lang="ru-RU" sz="1600" b="1" dirty="0">
                <a:latin typeface="Comic Sans MS" panose="030F0702030302020204" pitchFamily="66" charset="0"/>
              </a:rPr>
              <a:t>. </a:t>
            </a:r>
            <a:r>
              <a:rPr lang="ru-RU" sz="1600" b="1" dirty="0" err="1">
                <a:latin typeface="Comic Sans MS" panose="030F0702030302020204" pitchFamily="66" charset="0"/>
              </a:rPr>
              <a:t>Розгублений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посланець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мусив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вислухати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її</a:t>
            </a:r>
            <a:r>
              <a:rPr lang="ru-RU" sz="1600" b="1" dirty="0">
                <a:latin typeface="Comic Sans MS" panose="030F0702030302020204" pitchFamily="66" charset="0"/>
              </a:rPr>
              <a:t> до </a:t>
            </a:r>
            <a:r>
              <a:rPr lang="ru-RU" sz="1600" b="1" dirty="0" err="1">
                <a:latin typeface="Comic Sans MS" panose="030F0702030302020204" pitchFamily="66" charset="0"/>
              </a:rPr>
              <a:t>кінця</a:t>
            </a:r>
            <a:r>
              <a:rPr lang="ru-RU" sz="1600" b="1" dirty="0">
                <a:latin typeface="Comic Sans MS" panose="030F0702030302020204" pitchFamily="66" charset="0"/>
              </a:rPr>
              <a:t>. </a:t>
            </a:r>
            <a:r>
              <a:rPr lang="ru-RU" sz="1600" b="1" dirty="0" err="1">
                <a:latin typeface="Comic Sans MS" panose="030F0702030302020204" pitchFamily="66" charset="0"/>
              </a:rPr>
              <a:t>Потім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філософ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здивував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його</a:t>
            </a:r>
            <a:r>
              <a:rPr lang="ru-RU" sz="1600" b="1" dirty="0">
                <a:latin typeface="Comic Sans MS" panose="030F0702030302020204" pitchFamily="66" charset="0"/>
              </a:rPr>
              <a:t> такими словами: "</a:t>
            </a:r>
            <a:r>
              <a:rPr lang="ru-RU" sz="1600" b="1" dirty="0" err="1">
                <a:latin typeface="Comic Sans MS" panose="030F0702030302020204" pitchFamily="66" charset="0"/>
              </a:rPr>
              <a:t>Скажіть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матінці-цариці</a:t>
            </a:r>
            <a:r>
              <a:rPr lang="ru-RU" sz="1600" b="1" dirty="0">
                <a:latin typeface="Comic Sans MS" panose="030F0702030302020204" pitchFamily="66" charset="0"/>
              </a:rPr>
              <a:t>, </a:t>
            </a:r>
            <a:r>
              <a:rPr lang="ru-RU" sz="1600" b="1" dirty="0" err="1">
                <a:latin typeface="Comic Sans MS" panose="030F0702030302020204" pitchFamily="66" charset="0"/>
              </a:rPr>
              <a:t>що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мені</a:t>
            </a:r>
            <a:r>
              <a:rPr lang="ru-RU" sz="1600" b="1" dirty="0">
                <a:latin typeface="Comic Sans MS" panose="030F0702030302020204" pitchFamily="66" charset="0"/>
              </a:rPr>
              <a:t> моя </a:t>
            </a:r>
            <a:r>
              <a:rPr lang="ru-RU" sz="1600" b="1" dirty="0" err="1">
                <a:latin typeface="Comic Sans MS" panose="030F0702030302020204" pitchFamily="66" charset="0"/>
              </a:rPr>
              <a:t>сопілка</a:t>
            </a:r>
            <a:r>
              <a:rPr lang="ru-RU" sz="1600" b="1" dirty="0">
                <a:latin typeface="Comic Sans MS" panose="030F0702030302020204" pitchFamily="66" charset="0"/>
              </a:rPr>
              <a:t> і </a:t>
            </a:r>
            <a:r>
              <a:rPr lang="ru-RU" sz="1600" b="1" dirty="0" err="1">
                <a:latin typeface="Comic Sans MS" panose="030F0702030302020204" pitchFamily="66" charset="0"/>
              </a:rPr>
              <a:t>вівця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дорожчі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царського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вінця</a:t>
            </a:r>
            <a:r>
              <a:rPr lang="ru-RU" sz="1600" b="1" dirty="0">
                <a:latin typeface="Comic Sans MS" panose="030F0702030302020204" pitchFamily="66" charset="0"/>
              </a:rPr>
              <a:t>". Так і </a:t>
            </a:r>
            <a:r>
              <a:rPr lang="ru-RU" sz="1600" b="1" dirty="0" err="1">
                <a:latin typeface="Comic Sans MS" panose="030F0702030302020204" pitchFamily="66" charset="0"/>
              </a:rPr>
              <a:t>поїхав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верхівець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ні</a:t>
            </a:r>
            <a:r>
              <a:rPr lang="ru-RU" sz="1600" b="1" dirty="0">
                <a:latin typeface="Comic Sans MS" panose="030F0702030302020204" pitchFamily="66" charset="0"/>
              </a:rPr>
              <a:t> з </a:t>
            </a:r>
            <a:r>
              <a:rPr lang="ru-RU" sz="1600" b="1" dirty="0" err="1">
                <a:latin typeface="Comic Sans MS" panose="030F0702030302020204" pitchFamily="66" charset="0"/>
              </a:rPr>
              <a:t>чим</a:t>
            </a:r>
            <a:r>
              <a:rPr lang="ru-RU" sz="1600" b="1" dirty="0">
                <a:latin typeface="Comic Sans MS" panose="030F0702030302020204" pitchFamily="66" charset="0"/>
              </a:rPr>
              <a:t>. </a:t>
            </a:r>
            <a:endParaRPr lang="ru-RU" sz="16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Сковорода Григорій | «Наша Парафія»">
            <a:extLst>
              <a:ext uri="{FF2B5EF4-FFF2-40B4-BE49-F238E27FC236}">
                <a16:creationId xmlns:a16="http://schemas.microsoft.com/office/drawing/2014/main" id="{66D8B0F9-CF2A-4715-8A37-E173AA0108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620688"/>
            <a:ext cx="2878162" cy="3227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36856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1D1292E-F383-4A64-A6CD-1CAF0CB837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>
            <a:noAutofit/>
          </a:bodyPr>
          <a:lstStyle/>
          <a:p>
            <a:r>
              <a:rPr lang="uk-UA" sz="3600" dirty="0">
                <a:latin typeface="Comic Sans MS" panose="030F0702030302020204" pitchFamily="66" charset="0"/>
              </a:rPr>
              <a:t>Подорож Європою</a:t>
            </a:r>
            <a:br>
              <a:rPr lang="uk-UA" sz="3600" dirty="0">
                <a:latin typeface="Comic Sans MS" panose="030F0702030302020204" pitchFamily="66" charset="0"/>
              </a:rPr>
            </a:br>
            <a:r>
              <a:rPr lang="uk-UA" sz="3600" dirty="0">
                <a:latin typeface="Comic Sans MS" panose="030F0702030302020204" pitchFamily="66" charset="0"/>
              </a:rPr>
              <a:t>1745 – 1750 рр.</a:t>
            </a:r>
            <a:br>
              <a:rPr lang="uk-UA" sz="3600" dirty="0">
                <a:latin typeface="Comic Sans MS" panose="030F0702030302020204" pitchFamily="66" charset="0"/>
              </a:rPr>
            </a:br>
            <a:r>
              <a:rPr lang="uk-UA" sz="1600" dirty="0">
                <a:latin typeface="Comic Sans MS" panose="030F0702030302020204" pitchFamily="66" charset="0"/>
              </a:rPr>
              <a:t>Будапешт, Відень, Братислава, Прага, Галле…</a:t>
            </a:r>
            <a:endParaRPr lang="ru-RU" sz="1600" dirty="0">
              <a:latin typeface="Comic Sans MS" panose="030F0702030302020204" pitchFamily="66" charset="0"/>
            </a:endParaRPr>
          </a:p>
        </p:txBody>
      </p:sp>
      <p:pic>
        <p:nvPicPr>
          <p:cNvPr id="9" name="Объект 8">
            <a:extLst>
              <a:ext uri="{FF2B5EF4-FFF2-40B4-BE49-F238E27FC236}">
                <a16:creationId xmlns:a16="http://schemas.microsoft.com/office/drawing/2014/main" id="{F3B3CC4C-38CA-4919-AB9F-6E730FA27E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6717" y="2095500"/>
            <a:ext cx="5582628" cy="3695700"/>
          </a:xfrm>
        </p:spPr>
      </p:pic>
    </p:spTree>
    <p:extLst>
      <p:ext uri="{BB962C8B-B14F-4D97-AF65-F5344CB8AC3E}">
        <p14:creationId xmlns:p14="http://schemas.microsoft.com/office/powerpoint/2010/main" val="4571020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0C5C3E-8AAD-4419-ACA9-B27C812254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859806"/>
          </a:xfrm>
        </p:spPr>
        <p:txBody>
          <a:bodyPr>
            <a:normAutofit fontScale="90000"/>
          </a:bodyPr>
          <a:lstStyle/>
          <a:p>
            <a:r>
              <a:rPr lang="ru-RU" sz="1800" b="1" dirty="0" err="1">
                <a:latin typeface="Comic Sans MS" panose="030F0702030302020204" pitchFamily="66" charset="0"/>
              </a:rPr>
              <a:t>Після</a:t>
            </a:r>
            <a:r>
              <a:rPr lang="ru-RU" sz="1800" b="1" dirty="0">
                <a:latin typeface="Comic Sans MS" panose="030F0702030302020204" pitchFamily="66" charset="0"/>
              </a:rPr>
              <a:t> </a:t>
            </a:r>
            <a:r>
              <a:rPr lang="ru-RU" sz="1800" b="1" dirty="0" err="1">
                <a:latin typeface="Comic Sans MS" panose="030F0702030302020204" pitchFamily="66" charset="0"/>
              </a:rPr>
              <a:t>повернення</a:t>
            </a:r>
            <a:r>
              <a:rPr lang="ru-RU" sz="1800" b="1" dirty="0">
                <a:latin typeface="Comic Sans MS" panose="030F0702030302020204" pitchFamily="66" charset="0"/>
              </a:rPr>
              <a:t> 1750р. до </a:t>
            </a:r>
            <a:r>
              <a:rPr lang="ru-RU" sz="1800" b="1" dirty="0" err="1">
                <a:latin typeface="Comic Sans MS" panose="030F0702030302020204" pitchFamily="66" charset="0"/>
              </a:rPr>
              <a:t>Києва</a:t>
            </a:r>
            <a:r>
              <a:rPr lang="ru-RU" sz="1800" b="1" dirty="0">
                <a:latin typeface="Comic Sans MS" panose="030F0702030302020204" pitchFamily="66" charset="0"/>
              </a:rPr>
              <a:t> Г. Сковорода </a:t>
            </a:r>
            <a:r>
              <a:rPr lang="ru-RU" sz="1800" b="1" dirty="0" err="1">
                <a:latin typeface="Comic Sans MS" panose="030F0702030302020204" pitchFamily="66" charset="0"/>
              </a:rPr>
              <a:t>стає</a:t>
            </a:r>
            <a:r>
              <a:rPr lang="ru-RU" sz="1800" b="1" dirty="0">
                <a:latin typeface="Comic Sans MS" panose="030F0702030302020204" pitchFamily="66" charset="0"/>
              </a:rPr>
              <a:t> </a:t>
            </a:r>
            <a:r>
              <a:rPr lang="ru-RU" sz="1800" b="1" dirty="0" err="1">
                <a:latin typeface="Comic Sans MS" panose="030F0702030302020204" pitchFamily="66" charset="0"/>
              </a:rPr>
              <a:t>вчителем</a:t>
            </a:r>
            <a:r>
              <a:rPr lang="ru-RU" sz="1800" b="1" dirty="0">
                <a:latin typeface="Comic Sans MS" panose="030F0702030302020204" pitchFamily="66" charset="0"/>
              </a:rPr>
              <a:t> </a:t>
            </a:r>
            <a:r>
              <a:rPr lang="ru-RU" sz="1800" b="1" dirty="0" err="1">
                <a:latin typeface="Comic Sans MS" panose="030F0702030302020204" pitchFamily="66" charset="0"/>
              </a:rPr>
              <a:t>поетики</a:t>
            </a:r>
            <a:r>
              <a:rPr lang="ru-RU" sz="1800" b="1" dirty="0">
                <a:latin typeface="Comic Sans MS" panose="030F0702030302020204" pitchFamily="66" charset="0"/>
              </a:rPr>
              <a:t> у </a:t>
            </a:r>
            <a:r>
              <a:rPr lang="ru-RU" sz="1800" b="1" dirty="0" err="1">
                <a:latin typeface="Comic Sans MS" panose="030F0702030302020204" pitchFamily="66" charset="0"/>
              </a:rPr>
              <a:t>Переяславськім</a:t>
            </a:r>
            <a:r>
              <a:rPr lang="ru-RU" sz="1800" b="1" dirty="0">
                <a:latin typeface="Comic Sans MS" panose="030F0702030302020204" pitchFamily="66" charset="0"/>
              </a:rPr>
              <a:t> </a:t>
            </a:r>
            <a:r>
              <a:rPr lang="ru-RU" sz="1800" b="1" dirty="0" err="1">
                <a:latin typeface="Comic Sans MS" panose="030F0702030302020204" pitchFamily="66" charset="0"/>
              </a:rPr>
              <a:t>колегіумі</a:t>
            </a:r>
            <a:r>
              <a:rPr lang="ru-RU" sz="1800" b="1" dirty="0">
                <a:latin typeface="Comic Sans MS" panose="030F0702030302020204" pitchFamily="66" charset="0"/>
              </a:rPr>
              <a:t>.</a:t>
            </a:r>
            <a:br>
              <a:rPr lang="ru-RU" sz="2000" b="1" dirty="0">
                <a:latin typeface="Arial Black" pitchFamily="34" charset="0"/>
              </a:rPr>
            </a:br>
            <a:endParaRPr lang="ru-RU" dirty="0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19281B56-4B4B-4217-964A-558791DE9B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2050" y="692696"/>
            <a:ext cx="4857750" cy="4752528"/>
          </a:xfr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107E7994-7443-4241-8E9F-1581DA047B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7921" y="1844825"/>
            <a:ext cx="2949178" cy="3946376"/>
          </a:xfrm>
        </p:spPr>
        <p:txBody>
          <a:bodyPr>
            <a:normAutofit fontScale="92500" lnSpcReduction="20000"/>
          </a:bodyPr>
          <a:lstStyle/>
          <a:p>
            <a:r>
              <a:rPr lang="ru-RU" sz="1600" b="1" dirty="0">
                <a:latin typeface="Comic Sans MS" panose="030F0702030302020204" pitchFamily="66" charset="0"/>
              </a:rPr>
              <a:t>Та </a:t>
            </a:r>
            <a:r>
              <a:rPr lang="ru-RU" sz="1600" b="1" dirty="0" err="1">
                <a:latin typeface="Comic Sans MS" panose="030F0702030302020204" pitchFamily="66" charset="0"/>
              </a:rPr>
              <a:t>недовго</a:t>
            </a:r>
            <a:r>
              <a:rPr lang="ru-RU" sz="1600" b="1" dirty="0">
                <a:latin typeface="Comic Sans MS" panose="030F0702030302020204" pitchFamily="66" charset="0"/>
              </a:rPr>
              <a:t> звучало </a:t>
            </a:r>
            <a:r>
              <a:rPr lang="ru-RU" sz="1600" b="1" dirty="0" err="1">
                <a:latin typeface="Comic Sans MS" panose="030F0702030302020204" pitchFamily="66" charset="0"/>
              </a:rPr>
              <a:t>нове</a:t>
            </a:r>
            <a:r>
              <a:rPr lang="ru-RU" sz="1600" b="1" dirty="0">
                <a:latin typeface="Comic Sans MS" panose="030F0702030302020204" pitchFamily="66" charset="0"/>
              </a:rPr>
              <a:t> слово про </a:t>
            </a:r>
            <a:r>
              <a:rPr lang="ru-RU" sz="1600" b="1" dirty="0" err="1">
                <a:latin typeface="Comic Sans MS" panose="030F0702030302020204" pitchFamily="66" charset="0"/>
              </a:rPr>
              <a:t>нову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поезію</a:t>
            </a:r>
            <a:r>
              <a:rPr lang="ru-RU" sz="1600" b="1" dirty="0">
                <a:latin typeface="Comic Sans MS" panose="030F0702030302020204" pitchFamily="66" charset="0"/>
              </a:rPr>
              <a:t> в </a:t>
            </a:r>
            <a:r>
              <a:rPr lang="ru-RU" sz="1600" b="1" dirty="0" err="1">
                <a:latin typeface="Comic Sans MS" panose="030F0702030302020204" pitchFamily="66" charset="0"/>
              </a:rPr>
              <a:t>класі</a:t>
            </a:r>
            <a:r>
              <a:rPr lang="ru-RU" sz="1600" b="1" dirty="0">
                <a:latin typeface="Comic Sans MS" panose="030F0702030302020204" pitchFamily="66" charset="0"/>
              </a:rPr>
              <a:t> — </a:t>
            </a:r>
            <a:r>
              <a:rPr lang="ru-RU" sz="1600" b="1" dirty="0" err="1">
                <a:latin typeface="Comic Sans MS" panose="030F0702030302020204" pitchFamily="66" charset="0"/>
              </a:rPr>
              <a:t>незвичайним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воно</a:t>
            </a:r>
            <a:r>
              <a:rPr lang="ru-RU" sz="1600" b="1" dirty="0">
                <a:latin typeface="Comic Sans MS" panose="030F0702030302020204" pitchFamily="66" charset="0"/>
              </a:rPr>
              <a:t> видалось </a:t>
            </a:r>
            <a:r>
              <a:rPr lang="ru-RU" sz="1600" b="1" dirty="0" err="1">
                <a:latin typeface="Comic Sans MS" panose="030F0702030302020204" pitchFamily="66" charset="0"/>
              </a:rPr>
              <a:t>єпископу</a:t>
            </a:r>
            <a:r>
              <a:rPr lang="ru-RU" sz="1600" b="1" dirty="0">
                <a:latin typeface="Comic Sans MS" panose="030F0702030302020204" pitchFamily="66" charset="0"/>
              </a:rPr>
              <a:t> Никодиму </a:t>
            </a:r>
            <a:r>
              <a:rPr lang="ru-RU" sz="1600" b="1" dirty="0" err="1">
                <a:latin typeface="Comic Sans MS" panose="030F0702030302020204" pitchFamily="66" charset="0"/>
              </a:rPr>
              <a:t>Сребницькому</a:t>
            </a:r>
            <a:r>
              <a:rPr lang="ru-RU" sz="1600" b="1" dirty="0">
                <a:latin typeface="Comic Sans MS" panose="030F0702030302020204" pitchFamily="66" charset="0"/>
              </a:rPr>
              <a:t>, </a:t>
            </a:r>
            <a:r>
              <a:rPr lang="ru-RU" sz="1600" b="1" dirty="0" err="1">
                <a:latin typeface="Comic Sans MS" panose="030F0702030302020204" pitchFamily="66" charset="0"/>
              </a:rPr>
              <a:t>відгонило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єрессю</a:t>
            </a:r>
            <a:r>
              <a:rPr lang="ru-RU" sz="1600" b="1" dirty="0">
                <a:latin typeface="Comic Sans MS" panose="030F0702030302020204" pitchFamily="66" charset="0"/>
              </a:rPr>
              <a:t>, </a:t>
            </a:r>
            <a:r>
              <a:rPr lang="ru-RU" sz="1600" b="1" dirty="0" err="1">
                <a:latin typeface="Comic Sans MS" panose="030F0702030302020204" pitchFamily="66" charset="0"/>
              </a:rPr>
              <a:t>відлунювало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поваленням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авторитетів</a:t>
            </a:r>
            <a:r>
              <a:rPr lang="ru-RU" sz="1600" b="1" dirty="0">
                <a:latin typeface="Comic Sans MS" panose="030F0702030302020204" pitchFamily="66" charset="0"/>
              </a:rPr>
              <a:t>. </a:t>
            </a:r>
            <a:r>
              <a:rPr lang="ru-RU" sz="1600" b="1" dirty="0" err="1">
                <a:latin typeface="Comic Sans MS" panose="030F0702030302020204" pitchFamily="66" charset="0"/>
              </a:rPr>
              <a:t>Тривала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розмова</a:t>
            </a:r>
            <a:r>
              <a:rPr lang="ru-RU" sz="1600" b="1" dirty="0">
                <a:latin typeface="Comic Sans MS" panose="030F0702030302020204" pitchFamily="66" charset="0"/>
              </a:rPr>
              <a:t> у </a:t>
            </a:r>
            <a:r>
              <a:rPr lang="ru-RU" sz="1600" b="1" dirty="0" err="1">
                <a:latin typeface="Comic Sans MS" panose="030F0702030302020204" pitchFamily="66" charset="0"/>
              </a:rPr>
              <a:t>пастирському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покої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Сребницького</a:t>
            </a:r>
            <a:r>
              <a:rPr lang="ru-RU" sz="1600" b="1" dirty="0">
                <a:latin typeface="Comic Sans MS" panose="030F0702030302020204" pitchFamily="66" charset="0"/>
              </a:rPr>
              <a:t> обернулась </a:t>
            </a:r>
            <a:r>
              <a:rPr lang="ru-RU" sz="1600" b="1" dirty="0" err="1">
                <a:latin typeface="Comic Sans MS" panose="030F0702030302020204" pitchFamily="66" charset="0"/>
              </a:rPr>
              <a:t>Григорію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тим</a:t>
            </a:r>
            <a:r>
              <a:rPr lang="ru-RU" sz="1600" b="1" dirty="0">
                <a:latin typeface="Comic Sans MS" panose="030F0702030302020204" pitchFamily="66" charset="0"/>
              </a:rPr>
              <a:t>, </a:t>
            </a:r>
            <a:r>
              <a:rPr lang="ru-RU" sz="1600" b="1" dirty="0" err="1">
                <a:latin typeface="Comic Sans MS" panose="030F0702030302020204" pitchFamily="66" charset="0"/>
              </a:rPr>
              <a:t>що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закрились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двері</a:t>
            </a:r>
            <a:r>
              <a:rPr lang="ru-RU" sz="1600" b="1" dirty="0">
                <a:latin typeface="Comic Sans MS" panose="030F0702030302020204" pitchFamily="66" charset="0"/>
              </a:rPr>
              <a:t> перед ним: -</a:t>
            </a:r>
          </a:p>
          <a:p>
            <a:r>
              <a:rPr lang="ru-RU" sz="1600" b="1" dirty="0">
                <a:latin typeface="Comic Sans MS" panose="030F0702030302020204" pitchFamily="66" charset="0"/>
              </a:rPr>
              <a:t>«Хай не </a:t>
            </a:r>
            <a:r>
              <a:rPr lang="ru-RU" sz="1600" b="1" dirty="0" err="1">
                <a:latin typeface="Comic Sans MS" panose="030F0702030302020204" pitchFamily="66" charset="0"/>
              </a:rPr>
              <a:t>живе</a:t>
            </a:r>
            <a:r>
              <a:rPr lang="ru-RU" sz="1600" b="1" dirty="0">
                <a:latin typeface="Comic Sans MS" panose="030F0702030302020204" pitchFamily="66" charset="0"/>
              </a:rPr>
              <a:t> в </a:t>
            </a:r>
            <a:r>
              <a:rPr lang="ru-RU" sz="1600" b="1" dirty="0" err="1">
                <a:latin typeface="Comic Sans MS" panose="030F0702030302020204" pitchFamily="66" charset="0"/>
              </a:rPr>
              <a:t>моєму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домі</a:t>
            </a:r>
            <a:r>
              <a:rPr lang="ru-RU" sz="1600" b="1" dirty="0">
                <a:latin typeface="Comic Sans MS" panose="030F0702030302020204" pitchFamily="66" charset="0"/>
              </a:rPr>
              <a:t> той, </a:t>
            </a:r>
            <a:r>
              <a:rPr lang="ru-RU" sz="1600" b="1" dirty="0" err="1">
                <a:latin typeface="Comic Sans MS" panose="030F0702030302020204" pitchFamily="66" charset="0"/>
              </a:rPr>
              <a:t>хто</a:t>
            </a:r>
            <a:r>
              <a:rPr lang="ru-RU" sz="1600" b="1" dirty="0">
                <a:latin typeface="Comic Sans MS" panose="030F0702030302020204" pitchFamily="66" charset="0"/>
              </a:rPr>
              <a:t> творить </a:t>
            </a:r>
            <a:r>
              <a:rPr lang="ru-RU" sz="1600" b="1" dirty="0" err="1">
                <a:latin typeface="Comic Sans MS" panose="030F0702030302020204" pitchFamily="66" charset="0"/>
              </a:rPr>
              <a:t>гординю</a:t>
            </a:r>
            <a:r>
              <a:rPr lang="ru-RU" sz="1600" b="1" dirty="0">
                <a:latin typeface="Comic Sans MS" panose="030F0702030302020204" pitchFamily="66" charset="0"/>
              </a:rPr>
              <a:t>», — </a:t>
            </a:r>
            <a:r>
              <a:rPr lang="ru-RU" sz="1600" b="1" dirty="0" err="1">
                <a:latin typeface="Comic Sans MS" panose="030F0702030302020204" pitchFamily="66" charset="0"/>
              </a:rPr>
              <a:t>почув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Григорій</a:t>
            </a:r>
            <a:r>
              <a:rPr lang="ru-RU" sz="1600" b="1" dirty="0">
                <a:latin typeface="Comic Sans MS" panose="030F0702030302020204" pitchFamily="66" charset="0"/>
              </a:rPr>
              <a:t>.</a:t>
            </a:r>
            <a:endParaRPr lang="ru-RU" sz="1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6066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9900F6-E135-44AC-AEC0-00DC02A839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3050"/>
            <a:ext cx="4546848" cy="5100166"/>
          </a:xfrm>
        </p:spPr>
        <p:txBody>
          <a:bodyPr>
            <a:normAutofit fontScale="90000"/>
          </a:bodyPr>
          <a:lstStyle/>
          <a:p>
            <a:br>
              <a:rPr lang="ru-RU" sz="1800" b="1" dirty="0">
                <a:latin typeface="Comic Sans MS" panose="030F0702030302020204" pitchFamily="66" charset="0"/>
              </a:rPr>
            </a:br>
            <a:br>
              <a:rPr lang="ru-RU" sz="1800" b="1" dirty="0">
                <a:latin typeface="Comic Sans MS" panose="030F0702030302020204" pitchFamily="66" charset="0"/>
              </a:rPr>
            </a:br>
            <a:br>
              <a:rPr lang="ru-RU" sz="1800" b="1" dirty="0">
                <a:latin typeface="Comic Sans MS" panose="030F0702030302020204" pitchFamily="66" charset="0"/>
              </a:rPr>
            </a:br>
            <a:br>
              <a:rPr lang="ru-RU" sz="1800" b="1" dirty="0">
                <a:latin typeface="Comic Sans MS" panose="030F0702030302020204" pitchFamily="66" charset="0"/>
              </a:rPr>
            </a:br>
            <a:br>
              <a:rPr lang="ru-RU" sz="1800" b="1" dirty="0">
                <a:latin typeface="Comic Sans MS" panose="030F0702030302020204" pitchFamily="66" charset="0"/>
              </a:rPr>
            </a:br>
            <a:br>
              <a:rPr lang="ru-RU" sz="1800" b="1" dirty="0">
                <a:latin typeface="Comic Sans MS" panose="030F0702030302020204" pitchFamily="66" charset="0"/>
              </a:rPr>
            </a:br>
            <a:br>
              <a:rPr lang="ru-RU" sz="1800" b="1" dirty="0">
                <a:latin typeface="Comic Sans MS" panose="030F0702030302020204" pitchFamily="66" charset="0"/>
              </a:rPr>
            </a:br>
            <a:br>
              <a:rPr lang="ru-RU" sz="1800" b="1" dirty="0">
                <a:latin typeface="Comic Sans MS" panose="030F0702030302020204" pitchFamily="66" charset="0"/>
              </a:rPr>
            </a:br>
            <a:r>
              <a:rPr lang="ru-RU" sz="1800" b="1" dirty="0">
                <a:latin typeface="Comic Sans MS" panose="030F0702030302020204" pitchFamily="66" charset="0"/>
              </a:rPr>
              <a:t>Г. Сковорода </a:t>
            </a:r>
            <a:r>
              <a:rPr lang="ru-RU" sz="1800" b="1" dirty="0" err="1">
                <a:latin typeface="Comic Sans MS" panose="030F0702030302020204" pitchFamily="66" charset="0"/>
              </a:rPr>
              <a:t>був</a:t>
            </a:r>
            <a:r>
              <a:rPr lang="ru-RU" sz="1800" b="1" dirty="0">
                <a:latin typeface="Comic Sans MS" panose="030F0702030302020204" pitchFamily="66" charset="0"/>
              </a:rPr>
              <a:t> </a:t>
            </a:r>
            <a:r>
              <a:rPr lang="ru-RU" sz="1800" b="1" dirty="0" err="1">
                <a:latin typeface="Comic Sans MS" panose="030F0702030302020204" pitchFamily="66" charset="0"/>
              </a:rPr>
              <a:t>змушений</a:t>
            </a:r>
            <a:r>
              <a:rPr lang="ru-RU" sz="1800" b="1" dirty="0">
                <a:latin typeface="Comic Sans MS" panose="030F0702030302020204" pitchFamily="66" charset="0"/>
              </a:rPr>
              <a:t> </a:t>
            </a:r>
            <a:r>
              <a:rPr lang="ru-RU" sz="1800" b="1" dirty="0" err="1">
                <a:latin typeface="Comic Sans MS" panose="030F0702030302020204" pitchFamily="66" charset="0"/>
              </a:rPr>
              <a:t>припинити</a:t>
            </a:r>
            <a:r>
              <a:rPr lang="ru-RU" sz="1800" b="1" dirty="0">
                <a:latin typeface="Comic Sans MS" panose="030F0702030302020204" pitchFamily="66" charset="0"/>
              </a:rPr>
              <a:t> </a:t>
            </a:r>
            <a:r>
              <a:rPr lang="ru-RU" sz="1800" b="1" dirty="0" err="1">
                <a:latin typeface="Comic Sans MS" panose="030F0702030302020204" pitchFamily="66" charset="0"/>
              </a:rPr>
              <a:t>викладання</a:t>
            </a:r>
            <a:r>
              <a:rPr lang="ru-RU" sz="1800" b="1" dirty="0">
                <a:latin typeface="Comic Sans MS" panose="030F0702030302020204" pitchFamily="66" charset="0"/>
              </a:rPr>
              <a:t> в </a:t>
            </a:r>
            <a:r>
              <a:rPr lang="ru-RU" sz="1800" b="1" dirty="0" err="1">
                <a:latin typeface="Comic Sans MS" panose="030F0702030302020204" pitchFamily="66" charset="0"/>
              </a:rPr>
              <a:t>Переяславському</a:t>
            </a:r>
            <a:r>
              <a:rPr lang="ru-RU" sz="1800" b="1" dirty="0">
                <a:latin typeface="Comic Sans MS" panose="030F0702030302020204" pitchFamily="66" charset="0"/>
              </a:rPr>
              <a:t> </a:t>
            </a:r>
            <a:r>
              <a:rPr lang="ru-RU" sz="1800" b="1" dirty="0" err="1">
                <a:latin typeface="Comic Sans MS" panose="030F0702030302020204" pitchFamily="66" charset="0"/>
              </a:rPr>
              <a:t>колегіумі</a:t>
            </a:r>
            <a:r>
              <a:rPr lang="ru-RU" sz="1800" b="1" dirty="0">
                <a:latin typeface="Comic Sans MS" panose="030F0702030302020204" pitchFamily="66" charset="0"/>
              </a:rPr>
              <a:t> і 1752р. </a:t>
            </a:r>
            <a:r>
              <a:rPr lang="ru-RU" sz="1800" b="1" dirty="0" err="1">
                <a:latin typeface="Comic Sans MS" panose="030F0702030302020204" pitchFamily="66" charset="0"/>
              </a:rPr>
              <a:t>повернутися</a:t>
            </a:r>
            <a:r>
              <a:rPr lang="ru-RU" sz="1800" b="1" dirty="0">
                <a:latin typeface="Comic Sans MS" panose="030F0702030302020204" pitchFamily="66" charset="0"/>
              </a:rPr>
              <a:t> до </a:t>
            </a:r>
            <a:r>
              <a:rPr lang="ru-RU" sz="1800" b="1" dirty="0" err="1">
                <a:latin typeface="Comic Sans MS" panose="030F0702030302020204" pitchFamily="66" charset="0"/>
              </a:rPr>
              <a:t>Києво-Могилянської</a:t>
            </a:r>
            <a:r>
              <a:rPr lang="ru-RU" sz="1800" b="1" dirty="0">
                <a:latin typeface="Comic Sans MS" panose="030F0702030302020204" pitchFamily="66" charset="0"/>
              </a:rPr>
              <a:t> </a:t>
            </a:r>
            <a:r>
              <a:rPr lang="ru-RU" sz="1800" b="1" dirty="0" err="1">
                <a:latin typeface="Comic Sans MS" panose="030F0702030302020204" pitchFamily="66" charset="0"/>
              </a:rPr>
              <a:t>академії</a:t>
            </a:r>
            <a:r>
              <a:rPr lang="ru-RU" sz="1800" b="1" dirty="0">
                <a:latin typeface="Comic Sans MS" panose="030F0702030302020204" pitchFamily="66" charset="0"/>
              </a:rPr>
              <a:t>, де </a:t>
            </a:r>
            <a:r>
              <a:rPr lang="ru-RU" sz="1800" b="1" dirty="0" err="1">
                <a:latin typeface="Comic Sans MS" panose="030F0702030302020204" pitchFamily="66" charset="0"/>
              </a:rPr>
              <a:t>він</a:t>
            </a:r>
            <a:r>
              <a:rPr lang="ru-RU" sz="1800" b="1" dirty="0">
                <a:latin typeface="Comic Sans MS" panose="030F0702030302020204" pitchFamily="66" charset="0"/>
              </a:rPr>
              <a:t> почав </a:t>
            </a:r>
            <a:r>
              <a:rPr lang="ru-RU" sz="1800" b="1" dirty="0" err="1">
                <a:latin typeface="Comic Sans MS" panose="030F0702030302020204" pitchFamily="66" charset="0"/>
              </a:rPr>
              <a:t>вивчати</a:t>
            </a:r>
            <a:r>
              <a:rPr lang="ru-RU" sz="1800" b="1" dirty="0">
                <a:latin typeface="Comic Sans MS" panose="030F0702030302020204" pitchFamily="66" charset="0"/>
              </a:rPr>
              <a:t> </a:t>
            </a:r>
            <a:r>
              <a:rPr lang="ru-RU" sz="1800" b="1" dirty="0" err="1">
                <a:latin typeface="Comic Sans MS" panose="030F0702030302020204" pitchFamily="66" charset="0"/>
              </a:rPr>
              <a:t>теологію</a:t>
            </a:r>
            <a:r>
              <a:rPr lang="ru-RU" sz="1800" b="1" dirty="0">
                <a:latin typeface="Comic Sans MS" panose="030F0702030302020204" pitchFamily="66" charset="0"/>
              </a:rPr>
              <a:t> у </a:t>
            </a:r>
            <a:r>
              <a:rPr lang="ru-RU" sz="1800" b="1" dirty="0" err="1">
                <a:latin typeface="Comic Sans MS" panose="030F0702030302020204" pitchFamily="66" charset="0"/>
              </a:rPr>
              <a:t>тогочасного</a:t>
            </a:r>
            <a:r>
              <a:rPr lang="ru-RU" sz="1800" b="1" dirty="0">
                <a:latin typeface="Comic Sans MS" panose="030F0702030302020204" pitchFamily="66" charset="0"/>
              </a:rPr>
              <a:t> префекта </a:t>
            </a:r>
            <a:r>
              <a:rPr lang="ru-RU" sz="1800" b="1" dirty="0" err="1">
                <a:latin typeface="Comic Sans MS" panose="030F0702030302020204" pitchFamily="66" charset="0"/>
              </a:rPr>
              <a:t>академії</a:t>
            </a:r>
            <a:r>
              <a:rPr lang="ru-RU" sz="1800" b="1" dirty="0">
                <a:latin typeface="Comic Sans MS" panose="030F0702030302020204" pitchFamily="66" charset="0"/>
              </a:rPr>
              <a:t> </a:t>
            </a:r>
            <a:r>
              <a:rPr lang="ru-RU" sz="1800" b="1" dirty="0" err="1">
                <a:latin typeface="Comic Sans MS" panose="030F0702030302020204" pitchFamily="66" charset="0"/>
              </a:rPr>
              <a:t>Георгія</a:t>
            </a:r>
            <a:r>
              <a:rPr lang="ru-RU" sz="1800" b="1" dirty="0">
                <a:latin typeface="Comic Sans MS" panose="030F0702030302020204" pitchFamily="66" charset="0"/>
              </a:rPr>
              <a:t> </a:t>
            </a:r>
            <a:r>
              <a:rPr lang="ru-RU" sz="1800" b="1" dirty="0" err="1">
                <a:latin typeface="Comic Sans MS" panose="030F0702030302020204" pitchFamily="66" charset="0"/>
              </a:rPr>
              <a:t>Кониського</a:t>
            </a:r>
            <a:r>
              <a:rPr lang="ru-RU" sz="1800" b="1" dirty="0">
                <a:latin typeface="Comic Sans MS" panose="030F0702030302020204" pitchFamily="66" charset="0"/>
              </a:rPr>
              <a:t>. Але </a:t>
            </a:r>
            <a:r>
              <a:rPr lang="ru-RU" sz="1800" b="1" dirty="0" err="1">
                <a:latin typeface="Comic Sans MS" panose="030F0702030302020204" pitchFamily="66" charset="0"/>
              </a:rPr>
              <a:t>повного</a:t>
            </a:r>
            <a:r>
              <a:rPr lang="ru-RU" sz="1800" b="1" dirty="0">
                <a:latin typeface="Comic Sans MS" panose="030F0702030302020204" pitchFamily="66" charset="0"/>
              </a:rPr>
              <a:t> курсу </a:t>
            </a:r>
            <a:r>
              <a:rPr lang="ru-RU" sz="1800" b="1" dirty="0" err="1">
                <a:latin typeface="Comic Sans MS" panose="030F0702030302020204" pitchFamily="66" charset="0"/>
              </a:rPr>
              <a:t>теології</a:t>
            </a:r>
            <a:r>
              <a:rPr lang="ru-RU" sz="1800" b="1" dirty="0">
                <a:latin typeface="Comic Sans MS" panose="030F0702030302020204" pitchFamily="66" charset="0"/>
              </a:rPr>
              <a:t> </a:t>
            </a:r>
            <a:r>
              <a:rPr lang="ru-RU" sz="1800" b="1" dirty="0" err="1">
                <a:latin typeface="Comic Sans MS" panose="030F0702030302020204" pitchFamily="66" charset="0"/>
              </a:rPr>
              <a:t>він</a:t>
            </a:r>
            <a:r>
              <a:rPr lang="ru-RU" sz="1800" b="1" dirty="0">
                <a:latin typeface="Comic Sans MS" panose="030F0702030302020204" pitchFamily="66" charset="0"/>
              </a:rPr>
              <a:t> не </a:t>
            </a:r>
            <a:r>
              <a:rPr lang="ru-RU" sz="1800" b="1" dirty="0" err="1">
                <a:latin typeface="Comic Sans MS" panose="030F0702030302020204" pitchFamily="66" charset="0"/>
              </a:rPr>
              <a:t>закінчив</a:t>
            </a:r>
            <a:r>
              <a:rPr lang="ru-RU" sz="1800" b="1" dirty="0">
                <a:latin typeface="Comic Sans MS" panose="030F0702030302020204" pitchFamily="66" charset="0"/>
              </a:rPr>
              <a:t>.</a:t>
            </a:r>
            <a:r>
              <a:rPr lang="ru-RU" sz="1800" b="1" dirty="0">
                <a:latin typeface="Arial Black" pitchFamily="34" charset="0"/>
              </a:rPr>
              <a:t> </a:t>
            </a:r>
            <a:r>
              <a:rPr lang="ru-RU" sz="1800" b="1" dirty="0">
                <a:latin typeface="Comic Sans MS" panose="030F0702030302020204" pitchFamily="66" charset="0"/>
              </a:rPr>
              <a:t>1753р. за </a:t>
            </a:r>
            <a:r>
              <a:rPr lang="ru-RU" sz="1800" b="1" dirty="0" err="1">
                <a:latin typeface="Comic Sans MS" panose="030F0702030302020204" pitchFamily="66" charset="0"/>
              </a:rPr>
              <a:t>рекомендацією</a:t>
            </a:r>
            <a:r>
              <a:rPr lang="ru-RU" sz="1800" b="1" dirty="0">
                <a:latin typeface="Comic Sans MS" panose="030F0702030302020204" pitchFamily="66" charset="0"/>
              </a:rPr>
              <a:t> митрополита </a:t>
            </a:r>
            <a:r>
              <a:rPr lang="ru-RU" sz="1800" b="1" dirty="0" err="1">
                <a:latin typeface="Comic Sans MS" panose="030F0702030302020204" pitchFamily="66" charset="0"/>
              </a:rPr>
              <a:t>Тимофія</a:t>
            </a:r>
            <a:r>
              <a:rPr lang="ru-RU" sz="1800" b="1" dirty="0">
                <a:latin typeface="Comic Sans MS" panose="030F0702030302020204" pitchFamily="66" charset="0"/>
              </a:rPr>
              <a:t> </a:t>
            </a:r>
            <a:r>
              <a:rPr lang="ru-RU" sz="1800" b="1" dirty="0" err="1">
                <a:latin typeface="Comic Sans MS" panose="030F0702030302020204" pitchFamily="66" charset="0"/>
              </a:rPr>
              <a:t>Щербицького</a:t>
            </a:r>
            <a:r>
              <a:rPr lang="ru-RU" sz="1800" b="1" dirty="0">
                <a:latin typeface="Comic Sans MS" panose="030F0702030302020204" pitchFamily="66" charset="0"/>
              </a:rPr>
              <a:t> </a:t>
            </a:r>
            <a:r>
              <a:rPr lang="ru-RU" sz="1800" b="1" dirty="0" err="1">
                <a:latin typeface="Comic Sans MS" panose="030F0702030302020204" pitchFamily="66" charset="0"/>
              </a:rPr>
              <a:t>він</a:t>
            </a:r>
            <a:r>
              <a:rPr lang="ru-RU" sz="1800" b="1" dirty="0">
                <a:latin typeface="Comic Sans MS" panose="030F0702030302020204" pitchFamily="66" charset="0"/>
              </a:rPr>
              <a:t> став </a:t>
            </a:r>
            <a:r>
              <a:rPr lang="ru-RU" sz="1800" b="1" dirty="0" err="1">
                <a:latin typeface="Comic Sans MS" panose="030F0702030302020204" pitchFamily="66" charset="0"/>
              </a:rPr>
              <a:t>домашнім</a:t>
            </a:r>
            <a:r>
              <a:rPr lang="ru-RU" sz="1800" b="1" dirty="0">
                <a:latin typeface="Comic Sans MS" panose="030F0702030302020204" pitchFamily="66" charset="0"/>
              </a:rPr>
              <a:t> учителем у </a:t>
            </a:r>
            <a:r>
              <a:rPr lang="ru-RU" sz="1800" b="1" dirty="0" err="1">
                <a:latin typeface="Comic Sans MS" panose="030F0702030302020204" pitchFamily="66" charset="0"/>
              </a:rPr>
              <a:t>багатого</a:t>
            </a:r>
            <a:r>
              <a:rPr lang="ru-RU" sz="1800" b="1" dirty="0">
                <a:latin typeface="Comic Sans MS" panose="030F0702030302020204" pitchFamily="66" charset="0"/>
              </a:rPr>
              <a:t> </a:t>
            </a:r>
            <a:r>
              <a:rPr lang="ru-RU" sz="1800" b="1" dirty="0" err="1">
                <a:latin typeface="Comic Sans MS" panose="030F0702030302020204" pitchFamily="66" charset="0"/>
              </a:rPr>
              <a:t>дідича</a:t>
            </a:r>
            <a:r>
              <a:rPr lang="ru-RU" sz="1800" b="1" dirty="0">
                <a:latin typeface="Comic Sans MS" panose="030F0702030302020204" pitchFamily="66" charset="0"/>
              </a:rPr>
              <a:t> Степана Томари в </a:t>
            </a:r>
            <a:r>
              <a:rPr lang="ru-RU" sz="1800" b="1" dirty="0" err="1">
                <a:latin typeface="Comic Sans MS" panose="030F0702030302020204" pitchFamily="66" charset="0"/>
              </a:rPr>
              <a:t>селі</a:t>
            </a:r>
            <a:r>
              <a:rPr lang="ru-RU" sz="1800" b="1" dirty="0">
                <a:latin typeface="Comic Sans MS" panose="030F0702030302020204" pitchFamily="66" charset="0"/>
              </a:rPr>
              <a:t> </a:t>
            </a:r>
            <a:r>
              <a:rPr lang="ru-RU" sz="1800" b="1" dirty="0" err="1">
                <a:latin typeface="Comic Sans MS" panose="030F0702030302020204" pitchFamily="66" charset="0"/>
              </a:rPr>
              <a:t>Коврай</a:t>
            </a:r>
            <a:r>
              <a:rPr lang="ru-RU" sz="1800" b="1" dirty="0">
                <a:latin typeface="Comic Sans MS" panose="030F0702030302020204" pitchFamily="66" charset="0"/>
              </a:rPr>
              <a:t> на </a:t>
            </a:r>
            <a:r>
              <a:rPr lang="ru-RU" sz="1800" b="1" dirty="0" err="1">
                <a:latin typeface="Comic Sans MS" panose="030F0702030302020204" pitchFamily="66" charset="0"/>
              </a:rPr>
              <a:t>Переяславщині</a:t>
            </a:r>
            <a:r>
              <a:rPr lang="ru-RU" sz="1800" b="1" dirty="0">
                <a:latin typeface="Comic Sans MS" panose="030F0702030302020204" pitchFamily="66" charset="0"/>
              </a:rPr>
              <a:t>. Там </a:t>
            </a:r>
            <a:r>
              <a:rPr lang="ru-RU" sz="1800" b="1" dirty="0" err="1">
                <a:latin typeface="Comic Sans MS" panose="030F0702030302020204" pitchFamily="66" charset="0"/>
              </a:rPr>
              <a:t>він</a:t>
            </a:r>
            <a:r>
              <a:rPr lang="ru-RU" sz="1800" b="1" dirty="0">
                <a:latin typeface="Comic Sans MS" panose="030F0702030302020204" pitchFamily="66" charset="0"/>
              </a:rPr>
              <a:t> прожив до 1759р., </a:t>
            </a:r>
            <a:r>
              <a:rPr lang="ru-RU" sz="1800" b="1" dirty="0" err="1">
                <a:latin typeface="Comic Sans MS" panose="030F0702030302020204" pitchFamily="66" charset="0"/>
              </a:rPr>
              <a:t>навчаючи</a:t>
            </a:r>
            <a:r>
              <a:rPr lang="ru-RU" sz="1800" b="1" dirty="0">
                <a:latin typeface="Comic Sans MS" panose="030F0702030302020204" pitchFamily="66" charset="0"/>
              </a:rPr>
              <a:t> </a:t>
            </a:r>
            <a:r>
              <a:rPr lang="ru-RU" sz="1800" b="1" dirty="0" err="1">
                <a:latin typeface="Comic Sans MS" panose="030F0702030302020204" pitchFamily="66" charset="0"/>
              </a:rPr>
              <a:t>свого</a:t>
            </a:r>
            <a:r>
              <a:rPr lang="ru-RU" sz="1800" b="1" dirty="0">
                <a:latin typeface="Comic Sans MS" panose="030F0702030302020204" pitchFamily="66" charset="0"/>
              </a:rPr>
              <a:t> </a:t>
            </a:r>
            <a:r>
              <a:rPr lang="ru-RU" sz="1800" b="1" dirty="0" err="1">
                <a:latin typeface="Comic Sans MS" panose="030F0702030302020204" pitchFamily="66" charset="0"/>
              </a:rPr>
              <a:t>вихованця</a:t>
            </a:r>
            <a:r>
              <a:rPr lang="ru-RU" sz="1800" b="1" dirty="0">
                <a:latin typeface="Comic Sans MS" panose="030F0702030302020204" pitchFamily="66" charset="0"/>
              </a:rPr>
              <a:t> — </a:t>
            </a:r>
            <a:r>
              <a:rPr lang="ru-RU" sz="1800" b="1" dirty="0" err="1">
                <a:latin typeface="Comic Sans MS" panose="030F0702030302020204" pitchFamily="66" charset="0"/>
              </a:rPr>
              <a:t>сина</a:t>
            </a:r>
            <a:r>
              <a:rPr lang="ru-RU" sz="1800" b="1" dirty="0">
                <a:latin typeface="Comic Sans MS" panose="030F0702030302020204" pitchFamily="66" charset="0"/>
              </a:rPr>
              <a:t> Степана Томари Василя.</a:t>
            </a:r>
            <a:br>
              <a:rPr lang="ru-RU" sz="1800" b="1" dirty="0">
                <a:latin typeface="Comic Sans MS" panose="030F0702030302020204" pitchFamily="66" charset="0"/>
              </a:rPr>
            </a:br>
            <a:br>
              <a:rPr lang="ru-RU" b="1" dirty="0">
                <a:latin typeface="Comic Sans MS" panose="030F0702030302020204" pitchFamily="66" charset="0"/>
              </a:rPr>
            </a:br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7B2FFB61-AC33-43F8-BC30-C866B42D0D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620688"/>
            <a:ext cx="3610744" cy="4573177"/>
          </a:xfrm>
        </p:spPr>
      </p:pic>
    </p:spTree>
    <p:extLst>
      <p:ext uri="{BB962C8B-B14F-4D97-AF65-F5344CB8AC3E}">
        <p14:creationId xmlns:p14="http://schemas.microsoft.com/office/powerpoint/2010/main" val="42766626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C7953A-C4C0-4729-BB5D-E49280E42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754762"/>
          </a:xfrm>
        </p:spPr>
        <p:txBody>
          <a:bodyPr>
            <a:noAutofit/>
          </a:bodyPr>
          <a:lstStyle/>
          <a:p>
            <a:r>
              <a:rPr lang="ru-RU" sz="2400" b="1" dirty="0">
                <a:latin typeface="Comic Sans MS" panose="030F0702030302020204" pitchFamily="66" charset="0"/>
              </a:rPr>
              <a:t>1759р. Г. Сковорода на </a:t>
            </a:r>
            <a:r>
              <a:rPr lang="ru-RU" sz="2400" b="1" dirty="0" err="1">
                <a:latin typeface="Comic Sans MS" panose="030F0702030302020204" pitchFamily="66" charset="0"/>
              </a:rPr>
              <a:t>запрошення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білгородського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єпископа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Іосафа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Миткевича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прибув</a:t>
            </a:r>
            <a:r>
              <a:rPr lang="ru-RU" sz="2400" b="1" dirty="0">
                <a:latin typeface="Comic Sans MS" panose="030F0702030302020204" pitchFamily="66" charset="0"/>
              </a:rPr>
              <a:t> на Слобожанщину, де </a:t>
            </a:r>
            <a:r>
              <a:rPr lang="ru-RU" sz="2400" b="1" dirty="0" err="1">
                <a:latin typeface="Comic Sans MS" panose="030F0702030302020204" pitchFamily="66" charset="0"/>
              </a:rPr>
              <a:t>він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впродовж</a:t>
            </a:r>
            <a:r>
              <a:rPr lang="ru-RU" sz="2400" b="1" dirty="0">
                <a:latin typeface="Comic Sans MS" panose="030F0702030302020204" pitchFamily="66" charset="0"/>
              </a:rPr>
              <a:t> десяти </a:t>
            </a:r>
            <a:r>
              <a:rPr lang="ru-RU" sz="2400" b="1" dirty="0" err="1">
                <a:latin typeface="Comic Sans MS" panose="030F0702030302020204" pitchFamily="66" charset="0"/>
              </a:rPr>
              <a:t>років</a:t>
            </a:r>
            <a:r>
              <a:rPr lang="ru-RU" sz="2400" b="1" dirty="0">
                <a:latin typeface="Comic Sans MS" panose="030F0702030302020204" pitchFamily="66" charset="0"/>
              </a:rPr>
              <a:t> (до 1769р.) </a:t>
            </a:r>
            <a:r>
              <a:rPr lang="ru-RU" sz="2400" b="1" dirty="0" err="1">
                <a:latin typeface="Comic Sans MS" panose="030F0702030302020204" pitchFamily="66" charset="0"/>
              </a:rPr>
              <a:t>викладав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поетику</a:t>
            </a:r>
            <a:r>
              <a:rPr lang="ru-RU" sz="2400" b="1" dirty="0">
                <a:latin typeface="Comic Sans MS" panose="030F0702030302020204" pitchFamily="66" charset="0"/>
              </a:rPr>
              <a:t>, </a:t>
            </a:r>
            <a:r>
              <a:rPr lang="ru-RU" sz="2400" b="1" dirty="0" err="1">
                <a:latin typeface="Comic Sans MS" panose="030F0702030302020204" pitchFamily="66" charset="0"/>
              </a:rPr>
              <a:t>етику</a:t>
            </a:r>
            <a:r>
              <a:rPr lang="ru-RU" sz="2400" b="1" dirty="0">
                <a:latin typeface="Comic Sans MS" panose="030F0702030302020204" pitchFamily="66" charset="0"/>
              </a:rPr>
              <a:t>, </a:t>
            </a:r>
            <a:r>
              <a:rPr lang="ru-RU" sz="2400" b="1" dirty="0" err="1">
                <a:latin typeface="Comic Sans MS" panose="030F0702030302020204" pitchFamily="66" charset="0"/>
              </a:rPr>
              <a:t>синтаксиму</a:t>
            </a:r>
            <a:r>
              <a:rPr lang="ru-RU" sz="2400" b="1" dirty="0">
                <a:latin typeface="Comic Sans MS" panose="030F0702030302020204" pitchFamily="66" charset="0"/>
              </a:rPr>
              <a:t> і </a:t>
            </a:r>
            <a:r>
              <a:rPr lang="ru-RU" sz="2400" b="1" dirty="0" err="1">
                <a:latin typeface="Comic Sans MS" panose="030F0702030302020204" pitchFamily="66" charset="0"/>
              </a:rPr>
              <a:t>грецьку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мову</a:t>
            </a:r>
            <a:r>
              <a:rPr lang="ru-RU" sz="2400" b="1" dirty="0">
                <a:latin typeface="Comic Sans MS" panose="030F0702030302020204" pitchFamily="66" charset="0"/>
              </a:rPr>
              <a:t> у </a:t>
            </a:r>
            <a:r>
              <a:rPr lang="ru-RU" sz="2400" b="1" dirty="0" err="1">
                <a:latin typeface="Comic Sans MS" panose="030F0702030302020204" pitchFamily="66" charset="0"/>
              </a:rPr>
              <a:t>Харківському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колегіумі</a:t>
            </a:r>
            <a:r>
              <a:rPr lang="ru-RU" sz="2400" b="1" dirty="0">
                <a:latin typeface="Comic Sans MS" panose="030F0702030302020204" pitchFamily="66" charset="0"/>
              </a:rPr>
              <a:t>. </a:t>
            </a:r>
            <a:r>
              <a:rPr lang="ru-RU" sz="2400" b="1" dirty="0" err="1">
                <a:latin typeface="Comic Sans MS" panose="030F0702030302020204" pitchFamily="66" charset="0"/>
              </a:rPr>
              <a:t>Саме</a:t>
            </a:r>
            <a:r>
              <a:rPr lang="ru-RU" sz="2400" b="1" dirty="0">
                <a:latin typeface="Comic Sans MS" panose="030F0702030302020204" pitchFamily="66" charset="0"/>
              </a:rPr>
              <a:t> там </a:t>
            </a:r>
            <a:r>
              <a:rPr lang="ru-RU" sz="2400" b="1" dirty="0" err="1">
                <a:latin typeface="Comic Sans MS" panose="030F0702030302020204" pitchFamily="66" charset="0"/>
              </a:rPr>
              <a:t>він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познайомився</a:t>
            </a:r>
            <a:r>
              <a:rPr lang="ru-RU" sz="2400" b="1" dirty="0">
                <a:latin typeface="Comic Sans MS" panose="030F0702030302020204" pitchFamily="66" charset="0"/>
              </a:rPr>
              <a:t> з </a:t>
            </a:r>
            <a:r>
              <a:rPr lang="ru-RU" sz="2400" b="1" dirty="0" err="1">
                <a:latin typeface="Comic Sans MS" panose="030F0702030302020204" pitchFamily="66" charset="0"/>
              </a:rPr>
              <a:t>учнем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цього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колегіуму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Михайлом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Ковалинським</a:t>
            </a:r>
            <a:r>
              <a:rPr lang="ru-RU" sz="2400" b="1" dirty="0">
                <a:latin typeface="Comic Sans MS" panose="030F0702030302020204" pitchFamily="66" charset="0"/>
              </a:rPr>
              <a:t>, дружба з </a:t>
            </a:r>
            <a:r>
              <a:rPr lang="ru-RU" sz="2400" b="1" dirty="0" err="1">
                <a:latin typeface="Comic Sans MS" panose="030F0702030302020204" pitchFamily="66" charset="0"/>
              </a:rPr>
              <a:t>яким</a:t>
            </a:r>
            <a:r>
              <a:rPr lang="ru-RU" sz="2400" b="1" dirty="0">
                <a:latin typeface="Comic Sans MS" panose="030F0702030302020204" pitchFamily="66" charset="0"/>
              </a:rPr>
              <a:t> мала </a:t>
            </a:r>
            <a:r>
              <a:rPr lang="ru-RU" sz="2400" b="1" dirty="0" err="1">
                <a:latin typeface="Comic Sans MS" panose="030F0702030302020204" pitchFamily="66" charset="0"/>
              </a:rPr>
              <a:t>величезний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вплив</a:t>
            </a:r>
            <a:r>
              <a:rPr lang="ru-RU" sz="2400" b="1" dirty="0">
                <a:latin typeface="Comic Sans MS" panose="030F0702030302020204" pitchFamily="66" charset="0"/>
              </a:rPr>
              <a:t> на </a:t>
            </a:r>
            <a:r>
              <a:rPr lang="ru-RU" sz="2400" b="1" dirty="0" err="1">
                <a:latin typeface="Comic Sans MS" panose="030F0702030302020204" pitchFamily="66" charset="0"/>
              </a:rPr>
              <a:t>його</a:t>
            </a:r>
            <a:r>
              <a:rPr lang="ru-RU" sz="2400" b="1" dirty="0">
                <a:latin typeface="Comic Sans MS" panose="030F0702030302020204" pitchFamily="66" charset="0"/>
              </a:rPr>
              <a:t> подальше </a:t>
            </a:r>
            <a:r>
              <a:rPr lang="ru-RU" sz="2400" b="1" dirty="0" err="1">
                <a:latin typeface="Comic Sans MS" panose="030F0702030302020204" pitchFamily="66" charset="0"/>
              </a:rPr>
              <a:t>життя</a:t>
            </a:r>
            <a:r>
              <a:rPr lang="ru-RU" sz="2400" b="1" dirty="0">
                <a:latin typeface="Comic Sans MS" panose="030F0702030302020204" pitchFamily="66" charset="0"/>
              </a:rPr>
              <a:t>.</a:t>
            </a:r>
            <a:br>
              <a:rPr lang="ru-RU" sz="2400" b="1" dirty="0">
                <a:latin typeface="Comic Sans MS" panose="030F0702030302020204" pitchFamily="66" charset="0"/>
              </a:rPr>
            </a:br>
            <a:r>
              <a:rPr lang="ru-RU" sz="2400" b="1" dirty="0" err="1">
                <a:latin typeface="Comic Sans MS" panose="030F0702030302020204" pitchFamily="66" charset="0"/>
              </a:rPr>
              <a:t>Саме</a:t>
            </a:r>
            <a:r>
              <a:rPr lang="ru-RU" sz="2400" b="1" dirty="0">
                <a:latin typeface="Comic Sans MS" panose="030F0702030302020204" pitchFamily="66" charset="0"/>
              </a:rPr>
              <a:t> М. </a:t>
            </a:r>
            <a:r>
              <a:rPr lang="ru-RU" sz="2400" b="1" dirty="0" err="1">
                <a:latin typeface="Comic Sans MS" panose="030F0702030302020204" pitchFamily="66" charset="0"/>
              </a:rPr>
              <a:t>Ковалинський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був</a:t>
            </a:r>
            <a:r>
              <a:rPr lang="ru-RU" sz="2400" b="1" dirty="0">
                <a:latin typeface="Comic Sans MS" panose="030F0702030302020204" pitchFamily="66" charset="0"/>
              </a:rPr>
              <a:t> першим </a:t>
            </a:r>
            <a:r>
              <a:rPr lang="ru-RU" sz="2400" b="1" dirty="0" err="1">
                <a:latin typeface="Comic Sans MS" panose="030F0702030302020204" pitchFamily="66" charset="0"/>
              </a:rPr>
              <a:t>біографом</a:t>
            </a:r>
            <a:r>
              <a:rPr lang="ru-RU" sz="2400" b="1" dirty="0">
                <a:latin typeface="Comic Sans MS" panose="030F0702030302020204" pitchFamily="66" charset="0"/>
              </a:rPr>
              <a:t> Г. Сковороди. </a:t>
            </a:r>
            <a:r>
              <a:rPr lang="ru-RU" sz="2400" b="1" dirty="0" err="1">
                <a:latin typeface="Comic Sans MS" panose="030F0702030302020204" pitchFamily="66" charset="0"/>
              </a:rPr>
              <a:t>Після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смерті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свого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вчителя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він</a:t>
            </a:r>
            <a:r>
              <a:rPr lang="ru-RU" sz="2400" b="1" dirty="0">
                <a:latin typeface="Comic Sans MS" panose="030F0702030302020204" pitchFamily="66" charset="0"/>
              </a:rPr>
              <a:t> описав </a:t>
            </a:r>
            <a:r>
              <a:rPr lang="ru-RU" sz="2400" b="1" dirty="0" err="1">
                <a:latin typeface="Comic Sans MS" panose="030F0702030302020204" pitchFamily="66" charset="0"/>
              </a:rPr>
              <a:t>його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життєвий</a:t>
            </a:r>
            <a:r>
              <a:rPr lang="ru-RU" sz="2400" b="1" dirty="0">
                <a:latin typeface="Comic Sans MS" panose="030F0702030302020204" pitchFamily="66" charset="0"/>
              </a:rPr>
              <a:t> і </a:t>
            </a:r>
            <a:r>
              <a:rPr lang="ru-RU" sz="2400" b="1" dirty="0" err="1">
                <a:latin typeface="Comic Sans MS" panose="030F0702030302020204" pitchFamily="66" charset="0"/>
              </a:rPr>
              <a:t>творчий</a:t>
            </a:r>
            <a:r>
              <a:rPr lang="ru-RU" sz="2400" b="1" dirty="0">
                <a:latin typeface="Comic Sans MS" panose="030F0702030302020204" pitchFamily="66" charset="0"/>
              </a:rPr>
              <a:t> шлях у </a:t>
            </a:r>
            <a:r>
              <a:rPr lang="ru-RU" sz="2400" b="1" dirty="0" err="1">
                <a:latin typeface="Comic Sans MS" panose="030F0702030302020204" pitchFamily="66" charset="0"/>
              </a:rPr>
              <a:t>творі</a:t>
            </a:r>
            <a:r>
              <a:rPr lang="ru-RU" sz="2400" b="1" dirty="0">
                <a:latin typeface="Comic Sans MS" panose="030F0702030302020204" pitchFamily="66" charset="0"/>
              </a:rPr>
              <a:t> «</a:t>
            </a:r>
            <a:r>
              <a:rPr lang="ru-RU" sz="2400" b="1" dirty="0" err="1">
                <a:latin typeface="Comic Sans MS" panose="030F0702030302020204" pitchFamily="66" charset="0"/>
              </a:rPr>
              <a:t>Життя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Григорія</a:t>
            </a:r>
            <a:r>
              <a:rPr lang="ru-RU" sz="2400" b="1" dirty="0">
                <a:latin typeface="Comic Sans MS" panose="030F0702030302020204" pitchFamily="66" charset="0"/>
              </a:rPr>
              <a:t> Сковороди» (1794 — 1795рр.).</a:t>
            </a:r>
            <a:br>
              <a:rPr lang="ru-RU" sz="2800" b="1" dirty="0"/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1128250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19F43C-16F4-4399-885D-BE73A49B0F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06690"/>
          </a:xfrm>
        </p:spPr>
        <p:txBody>
          <a:bodyPr>
            <a:normAutofit/>
          </a:bodyPr>
          <a:lstStyle/>
          <a:p>
            <a:r>
              <a:rPr lang="ru-RU" sz="2400" b="1" dirty="0">
                <a:latin typeface="Comic Sans MS" panose="030F0702030302020204" pitchFamily="66" charset="0"/>
              </a:rPr>
              <a:t>У </a:t>
            </a:r>
            <a:r>
              <a:rPr lang="ru-RU" sz="2400" b="1" dirty="0" err="1">
                <a:latin typeface="Comic Sans MS" panose="030F0702030302020204" pitchFamily="66" charset="0"/>
              </a:rPr>
              <a:t>серпні</a:t>
            </a:r>
            <a:r>
              <a:rPr lang="ru-RU" sz="2400" b="1" dirty="0">
                <a:latin typeface="Comic Sans MS" panose="030F0702030302020204" pitchFamily="66" charset="0"/>
              </a:rPr>
              <a:t> 1764р. Г. Сковорода </a:t>
            </a:r>
            <a:r>
              <a:rPr lang="ru-RU" sz="2400" b="1" dirty="0" err="1">
                <a:latin typeface="Comic Sans MS" panose="030F0702030302020204" pitchFamily="66" charset="0"/>
              </a:rPr>
              <a:t>прибув</a:t>
            </a:r>
            <a:r>
              <a:rPr lang="ru-RU" sz="2400" b="1" dirty="0">
                <a:latin typeface="Comic Sans MS" panose="030F0702030302020204" pitchFamily="66" charset="0"/>
              </a:rPr>
              <a:t> до </a:t>
            </a:r>
            <a:r>
              <a:rPr lang="ru-RU" sz="2400" b="1" dirty="0" err="1">
                <a:latin typeface="Comic Sans MS" panose="030F0702030302020204" pitchFamily="66" charset="0"/>
              </a:rPr>
              <a:t>Києва</a:t>
            </a:r>
            <a:r>
              <a:rPr lang="ru-RU" sz="2400" b="1" dirty="0">
                <a:latin typeface="Comic Sans MS" panose="030F0702030302020204" pitchFamily="66" charset="0"/>
              </a:rPr>
              <a:t>, де </a:t>
            </a:r>
            <a:r>
              <a:rPr lang="ru-RU" sz="2400" b="1" dirty="0" err="1">
                <a:latin typeface="Comic Sans MS" panose="030F0702030302020204" pitchFamily="66" charset="0"/>
              </a:rPr>
              <a:t>він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знову</a:t>
            </a:r>
            <a:r>
              <a:rPr lang="ru-RU" sz="2400" b="1" dirty="0">
                <a:latin typeface="Comic Sans MS" panose="030F0702030302020204" pitchFamily="66" charset="0"/>
              </a:rPr>
              <a:t> ж таки </a:t>
            </a:r>
            <a:r>
              <a:rPr lang="ru-RU" sz="2400" b="1" dirty="0" err="1">
                <a:latin typeface="Comic Sans MS" panose="030F0702030302020204" pitchFamily="66" charset="0"/>
              </a:rPr>
              <a:t>відмовився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від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пропозиції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ченців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Києво-Печерської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лаври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прийняти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чернецтво</a:t>
            </a:r>
            <a:r>
              <a:rPr lang="ru-RU" sz="2400" b="1" dirty="0">
                <a:latin typeface="Comic Sans MS" panose="030F0702030302020204" pitchFamily="66" charset="0"/>
              </a:rPr>
              <a:t>.</a:t>
            </a:r>
            <a:br>
              <a:rPr lang="ru-RU" sz="2400" b="1" dirty="0">
                <a:latin typeface="Comic Sans MS" panose="030F0702030302020204" pitchFamily="66" charset="0"/>
              </a:rPr>
            </a:br>
            <a:r>
              <a:rPr lang="ru-RU" sz="2400" b="1" dirty="0" err="1">
                <a:latin typeface="Comic Sans MS" panose="030F0702030302020204" pitchFamily="66" charset="0"/>
              </a:rPr>
              <a:t>Відмовився</a:t>
            </a:r>
            <a:r>
              <a:rPr lang="ru-RU" sz="2400" b="1" dirty="0">
                <a:latin typeface="Comic Sans MS" panose="030F0702030302020204" pitchFamily="66" charset="0"/>
              </a:rPr>
              <a:t> Г. Сковорода і </a:t>
            </a:r>
            <a:r>
              <a:rPr lang="ru-RU" sz="2400" b="1" dirty="0" err="1">
                <a:latin typeface="Comic Sans MS" panose="030F0702030302020204" pitchFamily="66" charset="0"/>
              </a:rPr>
              <a:t>від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здобуття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високих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світських</a:t>
            </a:r>
            <a:r>
              <a:rPr lang="ru-RU" sz="2400" b="1" dirty="0">
                <a:latin typeface="Comic Sans MS" panose="030F0702030302020204" pitchFamily="66" charset="0"/>
              </a:rPr>
              <a:t> посад.</a:t>
            </a:r>
            <a:br>
              <a:rPr lang="ru-RU" sz="2400" b="1" dirty="0">
                <a:latin typeface="Comic Sans MS" panose="030F0702030302020204" pitchFamily="66" charset="0"/>
              </a:rPr>
            </a:br>
            <a:r>
              <a:rPr lang="ru-RU" sz="2400" b="1" dirty="0">
                <a:latin typeface="Comic Sans MS" panose="030F0702030302020204" pitchFamily="66" charset="0"/>
              </a:rPr>
              <a:t>1769 р. через </a:t>
            </a:r>
            <a:r>
              <a:rPr lang="ru-RU" sz="2400" b="1" dirty="0" err="1">
                <a:latin typeface="Comic Sans MS" panose="030F0702030302020204" pitchFamily="66" charset="0"/>
              </a:rPr>
              <a:t>недоброзичливе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ставлення</a:t>
            </a:r>
            <a:r>
              <a:rPr lang="ru-RU" sz="2400" b="1" dirty="0">
                <a:latin typeface="Comic Sans MS" panose="030F0702030302020204" pitchFamily="66" charset="0"/>
              </a:rPr>
              <a:t> до </a:t>
            </a:r>
            <a:r>
              <a:rPr lang="ru-RU" sz="2400" b="1" dirty="0" err="1">
                <a:latin typeface="Comic Sans MS" panose="030F0702030302020204" pitchFamily="66" charset="0"/>
              </a:rPr>
              <a:t>нього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новопризначеного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білгородського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єпископа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Самуша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Миславського</a:t>
            </a:r>
            <a:r>
              <a:rPr lang="ru-RU" sz="2400" b="1" dirty="0">
                <a:latin typeface="Comic Sans MS" panose="030F0702030302020204" pitchFamily="66" charset="0"/>
              </a:rPr>
              <a:t> Г. Сковороду </a:t>
            </a:r>
            <a:r>
              <a:rPr lang="ru-RU" sz="2400" b="1" dirty="0" err="1">
                <a:latin typeface="Comic Sans MS" panose="030F0702030302020204" pitchFamily="66" charset="0"/>
              </a:rPr>
              <a:t>було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звільнено</a:t>
            </a:r>
            <a:r>
              <a:rPr lang="ru-RU" sz="2400" b="1" dirty="0">
                <a:latin typeface="Comic Sans MS" panose="030F0702030302020204" pitchFamily="66" charset="0"/>
              </a:rPr>
              <a:t> з </a:t>
            </a:r>
            <a:r>
              <a:rPr lang="ru-RU" sz="2400" b="1" dirty="0" err="1">
                <a:latin typeface="Comic Sans MS" panose="030F0702030302020204" pitchFamily="66" charset="0"/>
              </a:rPr>
              <a:t>роботи</a:t>
            </a:r>
            <a:r>
              <a:rPr lang="ru-RU" sz="2400" b="1" dirty="0">
                <a:latin typeface="Comic Sans MS" panose="030F0702030302020204" pitchFamily="66" charset="0"/>
              </a:rPr>
              <a:t> у </a:t>
            </a:r>
            <a:r>
              <a:rPr lang="ru-RU" sz="2400" b="1" dirty="0" err="1">
                <a:latin typeface="Comic Sans MS" panose="030F0702030302020204" pitchFamily="66" charset="0"/>
              </a:rPr>
              <a:t>Харківському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колегіумі</a:t>
            </a:r>
            <a:r>
              <a:rPr lang="ru-RU" sz="2400" b="1" dirty="0">
                <a:latin typeface="Comic Sans MS" panose="030F0702030302020204" pitchFamily="66" charset="0"/>
              </a:rPr>
              <a:t>. З того часу і до </a:t>
            </a:r>
            <a:r>
              <a:rPr lang="ru-RU" sz="2400" b="1" dirty="0" err="1">
                <a:latin typeface="Comic Sans MS" panose="030F0702030302020204" pitchFamily="66" charset="0"/>
              </a:rPr>
              <a:t>своєї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смерті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він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вів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життя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мандрівного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філософа</a:t>
            </a:r>
            <a:r>
              <a:rPr lang="ru-RU" sz="2400" b="1" dirty="0">
                <a:latin typeface="Comic Sans MS" panose="030F0702030302020204" pitchFamily="66" charset="0"/>
              </a:rPr>
              <a:t>, </a:t>
            </a:r>
            <a:r>
              <a:rPr lang="ru-RU" sz="2400" b="1" dirty="0" err="1">
                <a:latin typeface="Comic Sans MS" panose="030F0702030302020204" pitchFamily="66" charset="0"/>
              </a:rPr>
              <a:t>відвідуючи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Лівобережну</a:t>
            </a:r>
            <a:r>
              <a:rPr lang="ru-RU" sz="2400" b="1" dirty="0">
                <a:latin typeface="Comic Sans MS" panose="030F0702030302020204" pitchFamily="66" charset="0"/>
              </a:rPr>
              <a:t> </a:t>
            </a:r>
            <a:r>
              <a:rPr lang="ru-RU" sz="2400" b="1" dirty="0" err="1">
                <a:latin typeface="Comic Sans MS" panose="030F0702030302020204" pitchFamily="66" charset="0"/>
              </a:rPr>
              <a:t>Україну</a:t>
            </a:r>
            <a:r>
              <a:rPr lang="ru-RU" sz="2400" b="1" dirty="0">
                <a:latin typeface="Comic Sans MS" panose="030F0702030302020204" pitchFamily="66" charset="0"/>
              </a:rPr>
              <a:t>, </a:t>
            </a:r>
            <a:r>
              <a:rPr lang="ru-RU" sz="2400" b="1" dirty="0" err="1">
                <a:latin typeface="Comic Sans MS" panose="030F0702030302020204" pitchFamily="66" charset="0"/>
              </a:rPr>
              <a:t>Приазов'я</a:t>
            </a:r>
            <a:r>
              <a:rPr lang="ru-RU" sz="2400" b="1" dirty="0">
                <a:latin typeface="Comic Sans MS" panose="030F0702030302020204" pitchFamily="66" charset="0"/>
              </a:rPr>
              <a:t>, </a:t>
            </a:r>
            <a:r>
              <a:rPr lang="ru-RU" sz="2400" b="1" dirty="0" err="1">
                <a:latin typeface="Comic Sans MS" panose="030F0702030302020204" pitchFamily="66" charset="0"/>
              </a:rPr>
              <a:t>Воронежчину</a:t>
            </a:r>
            <a:r>
              <a:rPr lang="ru-RU" sz="2400" b="1" dirty="0">
                <a:latin typeface="Comic Sans MS" panose="030F0702030302020204" pitchFamily="66" charset="0"/>
              </a:rPr>
              <a:t>, </a:t>
            </a:r>
            <a:r>
              <a:rPr lang="ru-RU" sz="2400" b="1" dirty="0" err="1">
                <a:latin typeface="Comic Sans MS" panose="030F0702030302020204" pitchFamily="66" charset="0"/>
              </a:rPr>
              <a:t>Курщину</a:t>
            </a:r>
            <a:r>
              <a:rPr lang="ru-RU" sz="2400" b="1" dirty="0">
                <a:latin typeface="Comic Sans MS" panose="030F0702030302020204" pitchFamily="66" charset="0"/>
              </a:rPr>
              <a:t>, </a:t>
            </a:r>
            <a:r>
              <a:rPr lang="ru-RU" sz="2400" b="1" dirty="0" err="1">
                <a:latin typeface="Comic Sans MS" panose="030F0702030302020204" pitchFamily="66" charset="0"/>
              </a:rPr>
              <a:t>Орловщину</a:t>
            </a:r>
            <a:r>
              <a:rPr lang="ru-RU" sz="2400" b="1" dirty="0">
                <a:latin typeface="Comic Sans MS" panose="030F0702030302020204" pitchFamily="66" charset="0"/>
              </a:rPr>
              <a:t>. </a:t>
            </a:r>
            <a:br>
              <a:rPr lang="ru-RU" sz="2400" b="1" dirty="0">
                <a:latin typeface="Comic Sans MS" panose="030F0702030302020204" pitchFamily="66" charset="0"/>
              </a:rPr>
            </a:br>
            <a:endParaRPr lang="ru-RU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39063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>
            <a:extLst>
              <a:ext uri="{FF2B5EF4-FFF2-40B4-BE49-F238E27FC236}">
                <a16:creationId xmlns:a16="http://schemas.microsoft.com/office/drawing/2014/main" id="{33F68F17-2867-4A77-AE00-51C56A625E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2138" y="609600"/>
            <a:ext cx="3454400" cy="5181600"/>
          </a:xfr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1064F7A7-B1C7-4EAE-B2BB-9137C385CB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7200" y="476672"/>
            <a:ext cx="3466728" cy="5649491"/>
          </a:xfrm>
        </p:spPr>
        <p:txBody>
          <a:bodyPr>
            <a:normAutofit/>
          </a:bodyPr>
          <a:lstStyle/>
          <a:p>
            <a:r>
              <a:rPr lang="ru-RU" sz="2000" b="1" dirty="0">
                <a:latin typeface="Comic Sans MS" panose="030F0702030302020204" pitchFamily="66" charset="0"/>
              </a:rPr>
              <a:t>У </a:t>
            </a:r>
            <a:r>
              <a:rPr lang="ru-RU" sz="2000" b="1" dirty="0" err="1">
                <a:latin typeface="Comic Sans MS" panose="030F0702030302020204" pitchFamily="66" charset="0"/>
              </a:rPr>
              <a:t>його</a:t>
            </a:r>
            <a:r>
              <a:rPr lang="ru-RU" sz="2000" b="1" dirty="0"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latin typeface="Comic Sans MS" panose="030F0702030302020204" pitchFamily="66" charset="0"/>
              </a:rPr>
              <a:t>житті</a:t>
            </a:r>
            <a:r>
              <a:rPr lang="ru-RU" sz="2000" b="1" dirty="0"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latin typeface="Comic Sans MS" panose="030F0702030302020204" pitchFamily="66" charset="0"/>
              </a:rPr>
              <a:t>починається</a:t>
            </a:r>
            <a:r>
              <a:rPr lang="ru-RU" sz="2000" b="1" dirty="0"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latin typeface="Comic Sans MS" panose="030F0702030302020204" pitchFamily="66" charset="0"/>
              </a:rPr>
              <a:t>майже</a:t>
            </a:r>
            <a:r>
              <a:rPr lang="ru-RU" sz="2000" b="1" dirty="0"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latin typeface="Comic Sans MS" panose="030F0702030302020204" pitchFamily="66" charset="0"/>
              </a:rPr>
              <a:t>тридцятирічний</a:t>
            </a:r>
            <a:r>
              <a:rPr lang="ru-RU" sz="2000" b="1" dirty="0"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latin typeface="Comic Sans MS" panose="030F0702030302020204" pitchFamily="66" charset="0"/>
              </a:rPr>
              <a:t>період</a:t>
            </a:r>
            <a:r>
              <a:rPr lang="ru-RU" sz="2000" b="1" dirty="0"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latin typeface="Comic Sans MS" panose="030F0702030302020204" pitchFamily="66" charset="0"/>
              </a:rPr>
              <a:t>подорожування</a:t>
            </a:r>
            <a:r>
              <a:rPr lang="ru-RU" sz="2000" b="1" dirty="0">
                <a:latin typeface="Comic Sans MS" panose="030F0702030302020204" pitchFamily="66" charset="0"/>
              </a:rPr>
              <a:t>, аскетичного </a:t>
            </a:r>
            <a:r>
              <a:rPr lang="ru-RU" sz="2000" b="1" dirty="0" err="1">
                <a:latin typeface="Comic Sans MS" panose="030F0702030302020204" pitchFamily="66" charset="0"/>
              </a:rPr>
              <a:t>зречення</a:t>
            </a:r>
            <a:r>
              <a:rPr lang="ru-RU" sz="2000" b="1" dirty="0"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latin typeface="Comic Sans MS" panose="030F0702030302020204" pitchFamily="66" charset="0"/>
              </a:rPr>
              <a:t>від</a:t>
            </a:r>
            <a:r>
              <a:rPr lang="ru-RU" sz="2000" b="1" dirty="0"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latin typeface="Comic Sans MS" panose="030F0702030302020204" pitchFamily="66" charset="0"/>
              </a:rPr>
              <a:t>усіх</a:t>
            </a:r>
            <a:r>
              <a:rPr lang="ru-RU" sz="2000" b="1" dirty="0"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latin typeface="Comic Sans MS" panose="030F0702030302020204" pitchFamily="66" charset="0"/>
              </a:rPr>
              <a:t>спокус</a:t>
            </a:r>
            <a:r>
              <a:rPr lang="ru-RU" sz="2000" b="1" dirty="0"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latin typeface="Comic Sans MS" panose="030F0702030302020204" pitchFamily="66" charset="0"/>
              </a:rPr>
              <a:t>світського</a:t>
            </a:r>
            <a:r>
              <a:rPr lang="ru-RU" sz="2000" b="1" dirty="0"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latin typeface="Comic Sans MS" panose="030F0702030302020204" pitchFamily="66" charset="0"/>
              </a:rPr>
              <a:t>життя</a:t>
            </a:r>
            <a:r>
              <a:rPr lang="ru-RU" sz="2000" b="1" dirty="0">
                <a:latin typeface="Comic Sans MS" panose="030F0702030302020204" pitchFamily="66" charset="0"/>
              </a:rPr>
              <a:t>. </a:t>
            </a:r>
            <a:r>
              <a:rPr lang="ru-RU" sz="2000" b="1" dirty="0" err="1">
                <a:latin typeface="Comic Sans MS" panose="030F0702030302020204" pitchFamily="66" charset="0"/>
              </a:rPr>
              <a:t>Відмовляючись</a:t>
            </a:r>
            <a:r>
              <a:rPr lang="ru-RU" sz="2000" b="1" dirty="0"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latin typeface="Comic Sans MS" panose="030F0702030302020204" pitchFamily="66" charset="0"/>
              </a:rPr>
              <a:t>від</a:t>
            </a:r>
            <a:r>
              <a:rPr lang="ru-RU" sz="2000" b="1" dirty="0"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latin typeface="Comic Sans MS" panose="030F0702030302020204" pitchFamily="66" charset="0"/>
              </a:rPr>
              <a:t>бажання</a:t>
            </a:r>
            <a:r>
              <a:rPr lang="ru-RU" sz="2000" b="1" dirty="0"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latin typeface="Comic Sans MS" panose="030F0702030302020204" pitchFamily="66" charset="0"/>
              </a:rPr>
              <a:t>влаштуватися</a:t>
            </a:r>
            <a:r>
              <a:rPr lang="ru-RU" sz="2000" b="1" dirty="0">
                <a:latin typeface="Comic Sans MS" panose="030F0702030302020204" pitchFamily="66" charset="0"/>
              </a:rPr>
              <a:t> в </a:t>
            </a:r>
            <a:r>
              <a:rPr lang="ru-RU" sz="2000" b="1" dirty="0" err="1">
                <a:latin typeface="Comic Sans MS" panose="030F0702030302020204" pitchFamily="66" charset="0"/>
              </a:rPr>
              <a:t>житті</a:t>
            </a:r>
            <a:r>
              <a:rPr lang="ru-RU" sz="2000" b="1" dirty="0">
                <a:latin typeface="Comic Sans MS" panose="030F0702030302020204" pitchFamily="66" charset="0"/>
              </a:rPr>
              <a:t> Сковорода остаточно переносить </a:t>
            </a:r>
            <a:r>
              <a:rPr lang="ru-RU" sz="2000" b="1" dirty="0" err="1">
                <a:latin typeface="Comic Sans MS" panose="030F0702030302020204" pitchFamily="66" charset="0"/>
              </a:rPr>
              <a:t>своє</a:t>
            </a:r>
            <a:r>
              <a:rPr lang="ru-RU" sz="2000" b="1" dirty="0"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latin typeface="Comic Sans MS" panose="030F0702030302020204" pitchFamily="66" charset="0"/>
              </a:rPr>
              <a:t>життя</a:t>
            </a:r>
            <a:r>
              <a:rPr lang="ru-RU" sz="2000" b="1" dirty="0">
                <a:latin typeface="Comic Sans MS" panose="030F0702030302020204" pitchFamily="66" charset="0"/>
              </a:rPr>
              <a:t> у </a:t>
            </a:r>
            <a:r>
              <a:rPr lang="ru-RU" sz="2000" b="1" dirty="0" err="1">
                <a:latin typeface="Comic Sans MS" panose="030F0702030302020204" pitchFamily="66" charset="0"/>
              </a:rPr>
              <a:t>внутрішні</a:t>
            </a:r>
            <a:r>
              <a:rPr lang="ru-RU" sz="2000" b="1" dirty="0"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latin typeface="Comic Sans MS" panose="030F0702030302020204" pitchFamily="66" charset="0"/>
              </a:rPr>
              <a:t>виміри</a:t>
            </a:r>
            <a:r>
              <a:rPr lang="ru-RU" sz="2000" b="1" dirty="0">
                <a:latin typeface="Comic Sans MS" panose="030F0702030302020204" pitchFamily="66" charset="0"/>
              </a:rPr>
              <a:t>, </a:t>
            </a:r>
            <a:r>
              <a:rPr lang="ru-RU" sz="2000" b="1" dirty="0" err="1">
                <a:latin typeface="Comic Sans MS" panose="030F0702030302020204" pitchFamily="66" charset="0"/>
              </a:rPr>
              <a:t>стає</a:t>
            </a:r>
            <a:r>
              <a:rPr lang="ru-RU" sz="2000" b="1" dirty="0"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latin typeface="Comic Sans MS" panose="030F0702030302020204" pitchFamily="66" charset="0"/>
              </a:rPr>
              <a:t>мандрівником</a:t>
            </a:r>
            <a:r>
              <a:rPr lang="ru-RU" sz="2000" b="1" dirty="0">
                <a:latin typeface="Comic Sans MS" panose="030F0702030302020204" pitchFamily="66" charset="0"/>
              </a:rPr>
              <a:t> — </a:t>
            </a:r>
            <a:r>
              <a:rPr lang="ru-RU" sz="2000" b="1" dirty="0" err="1">
                <a:latin typeface="Comic Sans MS" panose="030F0702030302020204" pitchFamily="66" charset="0"/>
              </a:rPr>
              <a:t>перелітним</a:t>
            </a:r>
            <a:r>
              <a:rPr lang="ru-RU" sz="2000" b="1" dirty="0">
                <a:latin typeface="Comic Sans MS" panose="030F0702030302020204" pitchFamily="66" charset="0"/>
              </a:rPr>
              <a:t> </a:t>
            </a:r>
            <a:r>
              <a:rPr lang="ru-RU" sz="2000" b="1" dirty="0" err="1">
                <a:latin typeface="Comic Sans MS" panose="030F0702030302020204" pitchFamily="66" charset="0"/>
              </a:rPr>
              <a:t>птахом</a:t>
            </a:r>
            <a:r>
              <a:rPr lang="ru-RU" sz="2000" b="1" dirty="0">
                <a:latin typeface="Comic Sans MS" panose="030F0702030302020204" pitchFamily="66" charset="0"/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00904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>
            <a:extLst>
              <a:ext uri="{FF2B5EF4-FFF2-40B4-BE49-F238E27FC236}">
                <a16:creationId xmlns:a16="http://schemas.microsoft.com/office/drawing/2014/main" id="{4939177D-2830-4ABC-939D-4FA21DD02D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273050"/>
            <a:ext cx="2160240" cy="2886674"/>
          </a:xfr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6748B6D0-C74C-4D6B-8E54-41D542F018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1520" y="273050"/>
            <a:ext cx="4176464" cy="5853113"/>
          </a:xfrm>
        </p:spPr>
        <p:txBody>
          <a:bodyPr>
            <a:noAutofit/>
          </a:bodyPr>
          <a:lstStyle/>
          <a:p>
            <a:r>
              <a:rPr lang="ru-RU" sz="1600" b="1" dirty="0" err="1">
                <a:latin typeface="Comic Sans MS" panose="030F0702030302020204" pitchFamily="66" charset="0"/>
              </a:rPr>
              <a:t>Саме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тоді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він</a:t>
            </a:r>
            <a:r>
              <a:rPr lang="ru-RU" sz="1600" b="1" dirty="0">
                <a:latin typeface="Comic Sans MS" panose="030F0702030302020204" pitchFamily="66" charset="0"/>
              </a:rPr>
              <a:t> завершив </a:t>
            </a:r>
            <a:r>
              <a:rPr lang="ru-RU" sz="1600" b="1" dirty="0" err="1">
                <a:latin typeface="Comic Sans MS" panose="030F0702030302020204" pitchFamily="66" charset="0"/>
              </a:rPr>
              <a:t>збірку</a:t>
            </a:r>
            <a:r>
              <a:rPr lang="ru-RU" sz="1600" b="1" dirty="0">
                <a:latin typeface="Comic Sans MS" panose="030F0702030302020204" pitchFamily="66" charset="0"/>
              </a:rPr>
              <a:t> «Сад </a:t>
            </a:r>
            <a:r>
              <a:rPr lang="ru-RU" sz="1600" b="1" dirty="0" err="1">
                <a:latin typeface="Comic Sans MS" panose="030F0702030302020204" pitchFamily="66" charset="0"/>
              </a:rPr>
              <a:t>божественних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пісень</a:t>
            </a:r>
            <a:r>
              <a:rPr lang="ru-RU" sz="1600" b="1" dirty="0">
                <a:latin typeface="Comic Sans MS" panose="030F0702030302020204" pitchFamily="66" charset="0"/>
              </a:rPr>
              <a:t>», написав </a:t>
            </a:r>
            <a:r>
              <a:rPr lang="ru-RU" sz="1600" b="1" dirty="0" err="1">
                <a:latin typeface="Comic Sans MS" panose="030F0702030302020204" pitchFamily="66" charset="0"/>
              </a:rPr>
              <a:t>свої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основні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філософські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трактати</a:t>
            </a:r>
            <a:r>
              <a:rPr lang="ru-RU" sz="1600" b="1" dirty="0">
                <a:latin typeface="Comic Sans MS" panose="030F0702030302020204" pitchFamily="66" charset="0"/>
              </a:rPr>
              <a:t>, </a:t>
            </a:r>
            <a:r>
              <a:rPr lang="ru-RU" sz="1600" b="1" dirty="0" err="1">
                <a:latin typeface="Comic Sans MS" panose="030F0702030302020204" pitchFamily="66" charset="0"/>
              </a:rPr>
              <a:t>діалоги</a:t>
            </a:r>
            <a:r>
              <a:rPr lang="ru-RU" sz="1600" b="1" dirty="0">
                <a:latin typeface="Comic Sans MS" panose="030F0702030302020204" pitchFamily="66" charset="0"/>
              </a:rPr>
              <a:t> і </a:t>
            </a:r>
            <a:r>
              <a:rPr lang="ru-RU" sz="1600" b="1" dirty="0" err="1">
                <a:latin typeface="Comic Sans MS" panose="030F0702030302020204" pitchFamily="66" charset="0"/>
              </a:rPr>
              <a:t>притчі</a:t>
            </a:r>
            <a:r>
              <a:rPr lang="ru-RU" sz="1600" b="1" dirty="0">
                <a:latin typeface="Comic Sans MS" panose="030F0702030302020204" pitchFamily="66" charset="0"/>
              </a:rPr>
              <a:t>: «</a:t>
            </a:r>
            <a:r>
              <a:rPr lang="ru-RU" sz="1600" b="1" dirty="0" err="1">
                <a:latin typeface="Comic Sans MS" panose="030F0702030302020204" pitchFamily="66" charset="0"/>
              </a:rPr>
              <a:t>Діалог</a:t>
            </a:r>
            <a:r>
              <a:rPr lang="ru-RU" sz="1600" b="1" dirty="0">
                <a:latin typeface="Comic Sans MS" panose="030F0702030302020204" pitchFamily="66" charset="0"/>
              </a:rPr>
              <a:t>, </a:t>
            </a:r>
            <a:r>
              <a:rPr lang="ru-RU" sz="1600" b="1" dirty="0" err="1">
                <a:latin typeface="Comic Sans MS" panose="030F0702030302020204" pitchFamily="66" charset="0"/>
              </a:rPr>
              <a:t>або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Розмова</a:t>
            </a:r>
            <a:r>
              <a:rPr lang="ru-RU" sz="1600" b="1" dirty="0">
                <a:latin typeface="Comic Sans MS" panose="030F0702030302020204" pitchFamily="66" charset="0"/>
              </a:rPr>
              <a:t> про </a:t>
            </a:r>
            <a:r>
              <a:rPr lang="ru-RU" sz="1600" b="1" dirty="0" err="1">
                <a:latin typeface="Comic Sans MS" panose="030F0702030302020204" pitchFamily="66" charset="0"/>
              </a:rPr>
              <a:t>давній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світ</a:t>
            </a:r>
            <a:r>
              <a:rPr lang="ru-RU" sz="1600" b="1" dirty="0">
                <a:latin typeface="Comic Sans MS" panose="030F0702030302020204" pitchFamily="66" charset="0"/>
              </a:rPr>
              <a:t>» (1772), «</a:t>
            </a:r>
            <a:r>
              <a:rPr lang="ru-RU" sz="1600" b="1" dirty="0" err="1">
                <a:latin typeface="Comic Sans MS" panose="030F0702030302020204" pitchFamily="66" charset="0"/>
              </a:rPr>
              <a:t>Розмова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п'яти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дорожніх</a:t>
            </a:r>
            <a:r>
              <a:rPr lang="ru-RU" sz="1600" b="1" dirty="0">
                <a:latin typeface="Comic Sans MS" panose="030F0702030302020204" pitchFamily="66" charset="0"/>
              </a:rPr>
              <a:t> про </a:t>
            </a:r>
            <a:r>
              <a:rPr lang="ru-RU" sz="1600" b="1" dirty="0" err="1">
                <a:latin typeface="Comic Sans MS" panose="030F0702030302020204" pitchFamily="66" charset="0"/>
              </a:rPr>
              <a:t>істинне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щастя</a:t>
            </a:r>
            <a:r>
              <a:rPr lang="ru-RU" sz="1600" b="1" dirty="0">
                <a:latin typeface="Comic Sans MS" panose="030F0702030302020204" pitchFamily="66" charset="0"/>
              </a:rPr>
              <a:t> в </a:t>
            </a:r>
            <a:r>
              <a:rPr lang="ru-RU" sz="1600" b="1" dirty="0" err="1">
                <a:latin typeface="Comic Sans MS" panose="030F0702030302020204" pitchFamily="66" charset="0"/>
              </a:rPr>
              <a:t>житті</a:t>
            </a:r>
            <a:r>
              <a:rPr lang="ru-RU" sz="1600" b="1" dirty="0">
                <a:latin typeface="Comic Sans MS" panose="030F0702030302020204" pitchFamily="66" charset="0"/>
              </a:rPr>
              <a:t>» (1773 — 1774), «</a:t>
            </a:r>
            <a:r>
              <a:rPr lang="ru-RU" sz="1600" b="1" dirty="0" err="1">
                <a:latin typeface="Comic Sans MS" panose="030F0702030302020204" pitchFamily="66" charset="0"/>
              </a:rPr>
              <a:t>Кільце</a:t>
            </a:r>
            <a:r>
              <a:rPr lang="ru-RU" sz="1600" b="1" dirty="0">
                <a:latin typeface="Comic Sans MS" panose="030F0702030302020204" pitchFamily="66" charset="0"/>
              </a:rPr>
              <a:t>» (1773 — 1774), «</a:t>
            </a:r>
            <a:r>
              <a:rPr lang="ru-RU" sz="1600" b="1" dirty="0" err="1">
                <a:latin typeface="Comic Sans MS" panose="030F0702030302020204" pitchFamily="66" charset="0"/>
              </a:rPr>
              <a:t>Розмова</a:t>
            </a:r>
            <a:r>
              <a:rPr lang="ru-RU" sz="1600" b="1" dirty="0">
                <a:latin typeface="Comic Sans MS" panose="030F0702030302020204" pitchFamily="66" charset="0"/>
              </a:rPr>
              <a:t>, названа </a:t>
            </a:r>
            <a:r>
              <a:rPr lang="ru-RU" sz="1600" b="1" dirty="0" err="1">
                <a:latin typeface="Comic Sans MS" panose="030F0702030302020204" pitchFamily="66" charset="0"/>
              </a:rPr>
              <a:t>Алфавіт</a:t>
            </a:r>
            <a:r>
              <a:rPr lang="ru-RU" sz="1600" b="1" dirty="0">
                <a:latin typeface="Comic Sans MS" panose="030F0702030302020204" pitchFamily="66" charset="0"/>
              </a:rPr>
              <a:t>, </a:t>
            </a:r>
            <a:r>
              <a:rPr lang="ru-RU" sz="1600" b="1" dirty="0" err="1">
                <a:latin typeface="Comic Sans MS" panose="030F0702030302020204" pitchFamily="66" charset="0"/>
              </a:rPr>
              <a:t>або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Буквар</a:t>
            </a:r>
            <a:r>
              <a:rPr lang="ru-RU" sz="1600" b="1" dirty="0">
                <a:latin typeface="Comic Sans MS" panose="030F0702030302020204" pitchFamily="66" charset="0"/>
              </a:rPr>
              <a:t> миру (1774), «</a:t>
            </a:r>
            <a:r>
              <a:rPr lang="ru-RU" sz="1600" b="1" dirty="0" err="1">
                <a:latin typeface="Comic Sans MS" panose="030F0702030302020204" pitchFamily="66" charset="0"/>
              </a:rPr>
              <a:t>Ікона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Алківіадська</a:t>
            </a:r>
            <a:r>
              <a:rPr lang="ru-RU" sz="1600" b="1" dirty="0">
                <a:latin typeface="Comic Sans MS" panose="030F0702030302020204" pitchFamily="66" charset="0"/>
              </a:rPr>
              <a:t> (</a:t>
            </a:r>
            <a:r>
              <a:rPr lang="ru-RU" sz="1600" b="1" dirty="0" err="1">
                <a:latin typeface="Comic Sans MS" panose="030F0702030302020204" pitchFamily="66" charset="0"/>
              </a:rPr>
              <a:t>Ізраїльський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Змій</a:t>
            </a:r>
            <a:r>
              <a:rPr lang="ru-RU" sz="1600" b="1" dirty="0">
                <a:latin typeface="Comic Sans MS" panose="030F0702030302020204" pitchFamily="66" charset="0"/>
              </a:rPr>
              <a:t>)» (1775 — 1776), «</a:t>
            </a:r>
            <a:r>
              <a:rPr lang="ru-RU" sz="1600" b="1" dirty="0" err="1">
                <a:latin typeface="Comic Sans MS" panose="030F0702030302020204" pitchFamily="66" charset="0"/>
              </a:rPr>
              <a:t>Жінка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Лотова</a:t>
            </a:r>
            <a:r>
              <a:rPr lang="ru-RU" sz="1600" b="1" dirty="0">
                <a:latin typeface="Comic Sans MS" panose="030F0702030302020204" pitchFamily="66" charset="0"/>
              </a:rPr>
              <a:t>» (1780 — 1788), «</a:t>
            </a:r>
            <a:r>
              <a:rPr lang="ru-RU" sz="1600" b="1" dirty="0" err="1">
                <a:latin typeface="Comic Sans MS" panose="030F0702030302020204" pitchFamily="66" charset="0"/>
              </a:rPr>
              <a:t>Боротьба</a:t>
            </a:r>
            <a:r>
              <a:rPr lang="ru-RU" sz="1600" b="1" dirty="0">
                <a:latin typeface="Comic Sans MS" panose="030F0702030302020204" pitchFamily="66" charset="0"/>
              </a:rPr>
              <a:t> архистратига </a:t>
            </a:r>
            <a:r>
              <a:rPr lang="ru-RU" sz="1600" b="1" dirty="0" err="1">
                <a:latin typeface="Comic Sans MS" panose="030F0702030302020204" pitchFamily="66" charset="0"/>
              </a:rPr>
              <a:t>Михайла</a:t>
            </a:r>
            <a:r>
              <a:rPr lang="ru-RU" sz="1600" b="1" dirty="0">
                <a:latin typeface="Comic Sans MS" panose="030F0702030302020204" pitchFamily="66" charset="0"/>
              </a:rPr>
              <a:t> з сатаною про </a:t>
            </a:r>
            <a:r>
              <a:rPr lang="ru-RU" sz="1600" b="1" dirty="0" err="1">
                <a:latin typeface="Comic Sans MS" panose="030F0702030302020204" pitchFamily="66" charset="0"/>
              </a:rPr>
              <a:t>це</a:t>
            </a:r>
            <a:r>
              <a:rPr lang="ru-RU" sz="1600" b="1" dirty="0">
                <a:latin typeface="Comic Sans MS" panose="030F0702030302020204" pitchFamily="66" charset="0"/>
              </a:rPr>
              <a:t>: легко бути </a:t>
            </a:r>
            <a:r>
              <a:rPr lang="ru-RU" sz="1600" b="1" dirty="0" err="1">
                <a:latin typeface="Comic Sans MS" panose="030F0702030302020204" pitchFamily="66" charset="0"/>
              </a:rPr>
              <a:t>добрим</a:t>
            </a:r>
            <a:r>
              <a:rPr lang="ru-RU" sz="1600" b="1" dirty="0">
                <a:latin typeface="Comic Sans MS" panose="030F0702030302020204" pitchFamily="66" charset="0"/>
              </a:rPr>
              <a:t>» (1783), «</a:t>
            </a:r>
            <a:r>
              <a:rPr lang="ru-RU" sz="1600" b="1" dirty="0" err="1">
                <a:latin typeface="Comic Sans MS" panose="030F0702030302020204" pitchFamily="66" charset="0"/>
              </a:rPr>
              <a:t>Суперечка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біса</a:t>
            </a:r>
            <a:r>
              <a:rPr lang="ru-RU" sz="1600" b="1" dirty="0">
                <a:latin typeface="Comic Sans MS" panose="030F0702030302020204" pitchFamily="66" charset="0"/>
              </a:rPr>
              <a:t> з </a:t>
            </a:r>
            <a:r>
              <a:rPr lang="ru-RU" sz="1600" b="1" dirty="0" err="1">
                <a:latin typeface="Comic Sans MS" panose="030F0702030302020204" pitchFamily="66" charset="0"/>
              </a:rPr>
              <a:t>Варсавою</a:t>
            </a:r>
            <a:r>
              <a:rPr lang="ru-RU" sz="1600" b="1" dirty="0">
                <a:latin typeface="Comic Sans MS" panose="030F0702030302020204" pitchFamily="66" charset="0"/>
              </a:rPr>
              <a:t>» (1783 — 1784). «</a:t>
            </a:r>
            <a:r>
              <a:rPr lang="ru-RU" sz="1600" b="1" dirty="0" err="1">
                <a:latin typeface="Comic Sans MS" panose="030F0702030302020204" pitchFamily="66" charset="0"/>
              </a:rPr>
              <a:t>Вдячний</a:t>
            </a:r>
            <a:r>
              <a:rPr lang="ru-RU" sz="1600" b="1" dirty="0">
                <a:latin typeface="Comic Sans MS" panose="030F0702030302020204" pitchFamily="66" charset="0"/>
              </a:rPr>
              <a:t> </a:t>
            </a:r>
            <a:r>
              <a:rPr lang="ru-RU" sz="1600" b="1" dirty="0" err="1">
                <a:latin typeface="Comic Sans MS" panose="030F0702030302020204" pitchFamily="66" charset="0"/>
              </a:rPr>
              <a:t>Еродій</a:t>
            </a:r>
            <a:r>
              <a:rPr lang="ru-RU" sz="1600" b="1" dirty="0">
                <a:latin typeface="Comic Sans MS" panose="030F0702030302020204" pitchFamily="66" charset="0"/>
              </a:rPr>
              <a:t>» (1787), «Убогий </a:t>
            </a:r>
            <a:r>
              <a:rPr lang="ru-RU" sz="1600" b="1" dirty="0" err="1">
                <a:latin typeface="Comic Sans MS" panose="030F0702030302020204" pitchFamily="66" charset="0"/>
              </a:rPr>
              <a:t>Жайворонок</a:t>
            </a:r>
            <a:r>
              <a:rPr lang="ru-RU" sz="1600" b="1" dirty="0">
                <a:latin typeface="Comic Sans MS" panose="030F0702030302020204" pitchFamily="66" charset="0"/>
              </a:rPr>
              <a:t>» (1787), «</a:t>
            </a:r>
            <a:r>
              <a:rPr lang="ru-RU" sz="1600" b="1" dirty="0" err="1">
                <a:latin typeface="Comic Sans MS" panose="030F0702030302020204" pitchFamily="66" charset="0"/>
              </a:rPr>
              <a:t>Діалог</a:t>
            </a:r>
            <a:r>
              <a:rPr lang="ru-RU" sz="1600" b="1" dirty="0">
                <a:latin typeface="Comic Sans MS" panose="030F0702030302020204" pitchFamily="66" charset="0"/>
              </a:rPr>
              <a:t>. </a:t>
            </a:r>
            <a:r>
              <a:rPr lang="ru-RU" sz="1600" b="1" dirty="0" err="1">
                <a:latin typeface="Comic Sans MS" panose="030F0702030302020204" pitchFamily="66" charset="0"/>
              </a:rPr>
              <a:t>Назв</a:t>
            </a:r>
            <a:r>
              <a:rPr lang="ru-RU" sz="1600" b="1" dirty="0">
                <a:latin typeface="Comic Sans MS" panose="030F0702030302020204" pitchFamily="66" charset="0"/>
              </a:rPr>
              <a:t>; </a:t>
            </a:r>
            <a:r>
              <a:rPr lang="ru-RU" sz="1600" b="1" dirty="0" err="1">
                <a:latin typeface="Comic Sans MS" panose="030F0702030302020204" pitchFamily="66" charset="0"/>
              </a:rPr>
              <a:t>його</a:t>
            </a:r>
            <a:r>
              <a:rPr lang="ru-RU" sz="1600" b="1" dirty="0">
                <a:latin typeface="Comic Sans MS" panose="030F0702030302020204" pitchFamily="66" charset="0"/>
              </a:rPr>
              <a:t> — Потоп </a:t>
            </a:r>
            <a:r>
              <a:rPr lang="ru-RU" sz="1600" b="1" dirty="0" err="1">
                <a:latin typeface="Comic Sans MS" panose="030F0702030302020204" pitchFamily="66" charset="0"/>
              </a:rPr>
              <a:t>зміїний</a:t>
            </a:r>
            <a:r>
              <a:rPr lang="ru-RU" sz="1600" b="1" dirty="0">
                <a:latin typeface="Comic Sans MS" panose="030F0702030302020204" pitchFamily="66" charset="0"/>
              </a:rPr>
              <a:t>» (1791).</a:t>
            </a:r>
            <a:endParaRPr lang="ru-RU" sz="1600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Григорій Сковорода ☆ ФІЛОСОФСЬКІ ТРАКТАТИ читать книгу онлайн бесплатно">
            <a:extLst>
              <a:ext uri="{FF2B5EF4-FFF2-40B4-BE49-F238E27FC236}">
                <a16:creationId xmlns:a16="http://schemas.microsoft.com/office/drawing/2014/main" id="{E2599649-2A30-4214-A09B-57DAEB05EC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169291"/>
            <a:ext cx="2468711" cy="3492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Сковорода Г. - Сад божественних пісень. | Книжкова Хата - магазин цікавих  книг! м. Коломия, вул. Чорновола, 51">
            <a:extLst>
              <a:ext uri="{FF2B5EF4-FFF2-40B4-BE49-F238E27FC236}">
                <a16:creationId xmlns:a16="http://schemas.microsoft.com/office/drawing/2014/main" id="{3A5012C2-A3D4-4C4D-BE44-C231A2C9FD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6929" y="2950128"/>
            <a:ext cx="2088232" cy="3450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90787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5CE033-98CE-4D33-B126-F7D009F33C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3050"/>
            <a:ext cx="5050904" cy="711639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latin typeface="Comic Sans MS" panose="030F0702030302020204" pitchFamily="66" charset="0"/>
              </a:rPr>
              <a:t>У 1775р. Сковорода </a:t>
            </a:r>
            <a:r>
              <a:rPr lang="ru-RU" b="1" dirty="0" err="1">
                <a:latin typeface="Comic Sans MS" panose="030F0702030302020204" pitchFamily="66" charset="0"/>
              </a:rPr>
              <a:t>спробував</a:t>
            </a:r>
            <a:r>
              <a:rPr lang="ru-RU" b="1" dirty="0">
                <a:latin typeface="Comic Sans MS" panose="030F0702030302020204" pitchFamily="66" charset="0"/>
              </a:rPr>
              <a:t> </a:t>
            </a:r>
            <a:r>
              <a:rPr lang="ru-RU" b="1" dirty="0" err="1">
                <a:latin typeface="Comic Sans MS" panose="030F0702030302020204" pitchFamily="66" charset="0"/>
              </a:rPr>
              <a:t>повернутися</a:t>
            </a:r>
            <a:r>
              <a:rPr lang="ru-RU" b="1" dirty="0">
                <a:latin typeface="Comic Sans MS" panose="030F0702030302020204" pitchFamily="66" charset="0"/>
              </a:rPr>
              <a:t> до </a:t>
            </a:r>
            <a:r>
              <a:rPr lang="ru-RU" b="1" dirty="0" err="1">
                <a:latin typeface="Comic Sans MS" panose="030F0702030302020204" pitchFamily="66" charset="0"/>
              </a:rPr>
              <a:t>праці</a:t>
            </a:r>
            <a:r>
              <a:rPr lang="ru-RU" b="1" dirty="0">
                <a:latin typeface="Comic Sans MS" panose="030F0702030302020204" pitchFamily="66" charset="0"/>
              </a:rPr>
              <a:t> у </a:t>
            </a:r>
            <a:r>
              <a:rPr lang="ru-RU" b="1" dirty="0" err="1">
                <a:latin typeface="Comic Sans MS" panose="030F0702030302020204" pitchFamily="66" charset="0"/>
              </a:rPr>
              <a:t>Харківський</a:t>
            </a:r>
            <a:r>
              <a:rPr lang="ru-RU" b="1" dirty="0">
                <a:latin typeface="Comic Sans MS" panose="030F0702030302020204" pitchFamily="66" charset="0"/>
              </a:rPr>
              <a:t> </a:t>
            </a:r>
            <a:r>
              <a:rPr lang="ru-RU" b="1" dirty="0" err="1">
                <a:latin typeface="Comic Sans MS" panose="030F0702030302020204" pitchFamily="66" charset="0"/>
              </a:rPr>
              <a:t>колегіум</a:t>
            </a:r>
            <a:r>
              <a:rPr lang="ru-RU" b="1" dirty="0">
                <a:latin typeface="Comic Sans MS" panose="030F0702030302020204" pitchFamily="66" charset="0"/>
              </a:rPr>
              <a:t>, </a:t>
            </a:r>
            <a:r>
              <a:rPr lang="ru-RU" b="1" dirty="0" err="1">
                <a:latin typeface="Comic Sans MS" panose="030F0702030302020204" pitchFamily="66" charset="0"/>
              </a:rPr>
              <a:t>проте</a:t>
            </a:r>
            <a:r>
              <a:rPr lang="ru-RU" b="1" dirty="0">
                <a:latin typeface="Comic Sans MS" panose="030F0702030302020204" pitchFamily="66" charset="0"/>
              </a:rPr>
              <a:t> </a:t>
            </a:r>
            <a:r>
              <a:rPr lang="ru-RU" b="1" dirty="0" err="1">
                <a:latin typeface="Comic Sans MS" panose="030F0702030302020204" pitchFamily="66" charset="0"/>
              </a:rPr>
              <a:t>це</a:t>
            </a:r>
            <a:r>
              <a:rPr lang="ru-RU" b="1" dirty="0">
                <a:latin typeface="Comic Sans MS" panose="030F0702030302020204" pitchFamily="66" charset="0"/>
              </a:rPr>
              <a:t> </a:t>
            </a:r>
            <a:r>
              <a:rPr lang="ru-RU" b="1" dirty="0" err="1">
                <a:latin typeface="Comic Sans MS" panose="030F0702030302020204" pitchFamily="66" charset="0"/>
              </a:rPr>
              <a:t>йому</a:t>
            </a:r>
            <a:r>
              <a:rPr lang="ru-RU" b="1" dirty="0">
                <a:latin typeface="Comic Sans MS" panose="030F0702030302020204" pitchFamily="66" charset="0"/>
              </a:rPr>
              <a:t> не </a:t>
            </a:r>
            <a:r>
              <a:rPr lang="ru-RU" b="1" dirty="0" err="1">
                <a:latin typeface="Comic Sans MS" panose="030F0702030302020204" pitchFamily="66" charset="0"/>
              </a:rPr>
              <a:t>вдалося</a:t>
            </a:r>
            <a:r>
              <a:rPr lang="ru-RU" b="1" dirty="0">
                <a:latin typeface="Comic Sans MS" panose="030F0702030302020204" pitchFamily="66" charset="0"/>
              </a:rPr>
              <a:t>. </a:t>
            </a:r>
            <a:br>
              <a:rPr lang="ru-RU" b="1" dirty="0">
                <a:latin typeface="Comic Sans MS" panose="030F0702030302020204" pitchFamily="66" charset="0"/>
              </a:rPr>
            </a:br>
            <a:br>
              <a:rPr lang="ru-RU" b="1" dirty="0">
                <a:latin typeface="Comic Sans MS" panose="030F0702030302020204" pitchFamily="66" charset="0"/>
              </a:rPr>
            </a:br>
            <a:r>
              <a:rPr lang="ru-RU" b="1" dirty="0" err="1">
                <a:latin typeface="Comic Sans MS" panose="030F0702030302020204" pitchFamily="66" charset="0"/>
              </a:rPr>
              <a:t>Впродовж</a:t>
            </a:r>
            <a:r>
              <a:rPr lang="ru-RU" b="1" dirty="0">
                <a:latin typeface="Comic Sans MS" panose="030F0702030302020204" pitchFamily="66" charset="0"/>
              </a:rPr>
              <a:t> </a:t>
            </a:r>
            <a:r>
              <a:rPr lang="ru-RU" b="1" dirty="0" err="1">
                <a:latin typeface="Comic Sans MS" panose="030F0702030302020204" pitchFamily="66" charset="0"/>
              </a:rPr>
              <a:t>останнього</a:t>
            </a:r>
            <a:r>
              <a:rPr lang="ru-RU" b="1" dirty="0">
                <a:latin typeface="Comic Sans MS" panose="030F0702030302020204" pitchFamily="66" charset="0"/>
              </a:rPr>
              <a:t> року </a:t>
            </a:r>
            <a:r>
              <a:rPr lang="ru-RU" b="1" dirty="0" err="1">
                <a:latin typeface="Comic Sans MS" panose="030F0702030302020204" pitchFamily="66" charset="0"/>
              </a:rPr>
              <a:t>свого</a:t>
            </a:r>
            <a:r>
              <a:rPr lang="ru-RU" b="1" dirty="0">
                <a:latin typeface="Comic Sans MS" panose="030F0702030302020204" pitchFamily="66" charset="0"/>
              </a:rPr>
              <a:t> </a:t>
            </a:r>
            <a:r>
              <a:rPr lang="ru-RU" b="1" dirty="0" err="1">
                <a:latin typeface="Comic Sans MS" panose="030F0702030302020204" pitchFamily="66" charset="0"/>
              </a:rPr>
              <a:t>життя</a:t>
            </a:r>
            <a:r>
              <a:rPr lang="ru-RU" b="1" dirty="0">
                <a:latin typeface="Comic Sans MS" panose="030F0702030302020204" pitchFamily="66" charset="0"/>
              </a:rPr>
              <a:t> </a:t>
            </a:r>
            <a:r>
              <a:rPr lang="ru-RU" b="1" dirty="0" err="1">
                <a:latin typeface="Comic Sans MS" panose="030F0702030302020204" pitchFamily="66" charset="0"/>
              </a:rPr>
              <a:t>він</a:t>
            </a:r>
            <a:r>
              <a:rPr lang="ru-RU" b="1" dirty="0">
                <a:latin typeface="Comic Sans MS" panose="030F0702030302020204" pitchFamily="66" charset="0"/>
              </a:rPr>
              <a:t> </a:t>
            </a:r>
            <a:r>
              <a:rPr lang="ru-RU" b="1" dirty="0" err="1">
                <a:latin typeface="Comic Sans MS" panose="030F0702030302020204" pitchFamily="66" charset="0"/>
              </a:rPr>
              <a:t>перебував</a:t>
            </a:r>
            <a:r>
              <a:rPr lang="ru-RU" b="1" dirty="0">
                <a:latin typeface="Comic Sans MS" panose="030F0702030302020204" pitchFamily="66" charset="0"/>
              </a:rPr>
              <a:t> у с. </a:t>
            </a:r>
            <a:r>
              <a:rPr lang="ru-RU" b="1" dirty="0" err="1">
                <a:latin typeface="Comic Sans MS" panose="030F0702030302020204" pitchFamily="66" charset="0"/>
              </a:rPr>
              <a:t>Іванівці</a:t>
            </a:r>
            <a:r>
              <a:rPr lang="ru-RU" b="1" dirty="0">
                <a:latin typeface="Comic Sans MS" panose="030F0702030302020204" pitchFamily="66" charset="0"/>
              </a:rPr>
              <a:t>.</a:t>
            </a:r>
            <a:br>
              <a:rPr lang="ru-RU" b="1" dirty="0">
                <a:latin typeface="Comic Sans MS" panose="030F0702030302020204" pitchFamily="66" charset="0"/>
              </a:rPr>
            </a:br>
            <a:r>
              <a:rPr lang="ru-RU" b="1" dirty="0">
                <a:latin typeface="Comic Sans MS" panose="030F0702030302020204" pitchFamily="66" charset="0"/>
              </a:rPr>
              <a:t>1794р.  </a:t>
            </a:r>
            <a:r>
              <a:rPr lang="ru-RU" b="1" dirty="0" err="1">
                <a:latin typeface="Comic Sans MS" panose="030F0702030302020204" pitchFamily="66" charset="0"/>
              </a:rPr>
              <a:t>він</a:t>
            </a:r>
            <a:r>
              <a:rPr lang="ru-RU" b="1" dirty="0">
                <a:latin typeface="Comic Sans MS" panose="030F0702030302020204" pitchFamily="66" charset="0"/>
              </a:rPr>
              <a:t> </a:t>
            </a:r>
            <a:r>
              <a:rPr lang="ru-RU" b="1" dirty="0" err="1">
                <a:latin typeface="Comic Sans MS" panose="030F0702030302020204" pitchFamily="66" charset="0"/>
              </a:rPr>
              <a:t>відвідав</a:t>
            </a:r>
            <a:r>
              <a:rPr lang="ru-RU" b="1" dirty="0">
                <a:latin typeface="Comic Sans MS" panose="030F0702030302020204" pitchFamily="66" charset="0"/>
              </a:rPr>
              <a:t> </a:t>
            </a:r>
            <a:r>
              <a:rPr lang="ru-RU" b="1" dirty="0" err="1">
                <a:latin typeface="Comic Sans MS" panose="030F0702030302020204" pitchFamily="66" charset="0"/>
              </a:rPr>
              <a:t>свого</a:t>
            </a:r>
            <a:r>
              <a:rPr lang="ru-RU" b="1" dirty="0">
                <a:latin typeface="Comic Sans MS" panose="030F0702030302020204" pitchFamily="66" charset="0"/>
              </a:rPr>
              <a:t> друга М. </a:t>
            </a:r>
            <a:r>
              <a:rPr lang="ru-RU" b="1" dirty="0" err="1">
                <a:latin typeface="Comic Sans MS" panose="030F0702030302020204" pitchFamily="66" charset="0"/>
              </a:rPr>
              <a:t>Ковалинського</a:t>
            </a:r>
            <a:r>
              <a:rPr lang="ru-RU" b="1" dirty="0">
                <a:latin typeface="Comic Sans MS" panose="030F0702030302020204" pitchFamily="66" charset="0"/>
              </a:rPr>
              <a:t> на </a:t>
            </a:r>
            <a:r>
              <a:rPr lang="ru-RU" b="1" dirty="0" err="1">
                <a:latin typeface="Comic Sans MS" panose="030F0702030302020204" pitchFamily="66" charset="0"/>
              </a:rPr>
              <a:t>Орловщині</a:t>
            </a:r>
            <a:r>
              <a:rPr lang="ru-RU" b="1" dirty="0">
                <a:latin typeface="Comic Sans MS" panose="030F0702030302020204" pitchFamily="66" charset="0"/>
              </a:rPr>
              <a:t>, </a:t>
            </a:r>
            <a:r>
              <a:rPr lang="ru-RU" b="1" dirty="0" err="1">
                <a:latin typeface="Comic Sans MS" panose="030F0702030302020204" pitchFamily="66" charset="0"/>
              </a:rPr>
              <a:t>подарував</a:t>
            </a:r>
            <a:r>
              <a:rPr lang="ru-RU" b="1" dirty="0">
                <a:latin typeface="Comic Sans MS" panose="030F0702030302020204" pitchFamily="66" charset="0"/>
              </a:rPr>
              <a:t> </a:t>
            </a:r>
            <a:r>
              <a:rPr lang="ru-RU" b="1" dirty="0" err="1">
                <a:latin typeface="Comic Sans MS" panose="030F0702030302020204" pitchFamily="66" charset="0"/>
              </a:rPr>
              <a:t>йому</a:t>
            </a:r>
            <a:r>
              <a:rPr lang="ru-RU" b="1" dirty="0">
                <a:latin typeface="Comic Sans MS" panose="030F0702030302020204" pitchFamily="66" charset="0"/>
              </a:rPr>
              <a:t> </a:t>
            </a:r>
            <a:r>
              <a:rPr lang="ru-RU" b="1" dirty="0" err="1">
                <a:latin typeface="Comic Sans MS" panose="030F0702030302020204" pitchFamily="66" charset="0"/>
              </a:rPr>
              <a:t>частину</a:t>
            </a:r>
            <a:r>
              <a:rPr lang="ru-RU" b="1" dirty="0">
                <a:latin typeface="Comic Sans MS" panose="030F0702030302020204" pitchFamily="66" charset="0"/>
              </a:rPr>
              <a:t> </a:t>
            </a:r>
            <a:r>
              <a:rPr lang="ru-RU" b="1" dirty="0" err="1">
                <a:latin typeface="Comic Sans MS" panose="030F0702030302020204" pitchFamily="66" charset="0"/>
              </a:rPr>
              <a:t>своїх</a:t>
            </a:r>
            <a:r>
              <a:rPr lang="ru-RU" b="1" dirty="0">
                <a:latin typeface="Comic Sans MS" panose="030F0702030302020204" pitchFamily="66" charset="0"/>
              </a:rPr>
              <a:t> </a:t>
            </a:r>
            <a:r>
              <a:rPr lang="ru-RU" b="1" dirty="0" err="1">
                <a:latin typeface="Comic Sans MS" panose="030F0702030302020204" pitchFamily="66" charset="0"/>
              </a:rPr>
              <a:t>рукописів</a:t>
            </a:r>
            <a:r>
              <a:rPr lang="ru-RU" b="1" dirty="0">
                <a:latin typeface="Comic Sans MS" panose="030F0702030302020204" pitchFamily="66" charset="0"/>
              </a:rPr>
              <a:t>.</a:t>
            </a:r>
            <a:br>
              <a:rPr lang="ru-RU" b="1" dirty="0">
                <a:latin typeface="Comic Sans MS" panose="030F0702030302020204" pitchFamily="66" charset="0"/>
              </a:rPr>
            </a:br>
            <a:br>
              <a:rPr lang="ru-RU" b="1" dirty="0">
                <a:latin typeface="Comic Sans MS" panose="030F0702030302020204" pitchFamily="66" charset="0"/>
              </a:rPr>
            </a:br>
            <a:r>
              <a:rPr lang="ru-RU" b="1" dirty="0">
                <a:latin typeface="Comic Sans MS" panose="030F0702030302020204" pitchFamily="66" charset="0"/>
              </a:rPr>
              <a:t>Помер Сковорода на </a:t>
            </a:r>
            <a:r>
              <a:rPr lang="ru-RU" b="1" dirty="0" err="1">
                <a:latin typeface="Comic Sans MS" panose="030F0702030302020204" pitchFamily="66" charset="0"/>
              </a:rPr>
              <a:t>світанку</a:t>
            </a:r>
            <a:r>
              <a:rPr lang="ru-RU" b="1" dirty="0">
                <a:latin typeface="Comic Sans MS" panose="030F0702030302020204" pitchFamily="66" charset="0"/>
              </a:rPr>
              <a:t> у </a:t>
            </a:r>
            <a:r>
              <a:rPr lang="ru-RU" b="1" dirty="0" err="1">
                <a:latin typeface="Comic Sans MS" panose="030F0702030302020204" pitchFamily="66" charset="0"/>
              </a:rPr>
              <a:t>неділю</a:t>
            </a:r>
            <a:r>
              <a:rPr lang="ru-RU" b="1" dirty="0">
                <a:latin typeface="Comic Sans MS" panose="030F0702030302020204" pitchFamily="66" charset="0"/>
              </a:rPr>
              <a:t> 9 листопада 1794 року в </a:t>
            </a:r>
            <a:r>
              <a:rPr lang="ru-RU" b="1" dirty="0" err="1">
                <a:latin typeface="Comic Sans MS" panose="030F0702030302020204" pitchFamily="66" charset="0"/>
              </a:rPr>
              <a:t>селі</a:t>
            </a:r>
            <a:r>
              <a:rPr lang="ru-RU" b="1" dirty="0">
                <a:latin typeface="Comic Sans MS" panose="030F0702030302020204" pitchFamily="66" charset="0"/>
              </a:rPr>
              <a:t> </a:t>
            </a:r>
            <a:r>
              <a:rPr lang="ru-RU" b="1" dirty="0" err="1">
                <a:latin typeface="Comic Sans MS" panose="030F0702030302020204" pitchFamily="66" charset="0"/>
              </a:rPr>
              <a:t>Іванівка</a:t>
            </a:r>
            <a:r>
              <a:rPr lang="ru-RU" b="1" dirty="0">
                <a:latin typeface="Comic Sans MS" panose="030F0702030302020204" pitchFamily="66" charset="0"/>
              </a:rPr>
              <a:t> (</a:t>
            </a:r>
            <a:r>
              <a:rPr lang="ru-RU" b="1" dirty="0" err="1">
                <a:latin typeface="Comic Sans MS" panose="030F0702030302020204" pitchFamily="66" charset="0"/>
              </a:rPr>
              <a:t>тепер</a:t>
            </a:r>
            <a:r>
              <a:rPr lang="ru-RU" b="1" dirty="0">
                <a:latin typeface="Comic Sans MS" panose="030F0702030302020204" pitchFamily="66" charset="0"/>
              </a:rPr>
              <a:t> </a:t>
            </a:r>
            <a:r>
              <a:rPr lang="ru-RU" b="1" dirty="0" err="1">
                <a:latin typeface="Comic Sans MS" panose="030F0702030302020204" pitchFamily="66" charset="0"/>
              </a:rPr>
              <a:t>Сковородинівка</a:t>
            </a:r>
            <a:r>
              <a:rPr lang="ru-RU" b="1" dirty="0">
                <a:latin typeface="Comic Sans MS" panose="030F0702030302020204" pitchFamily="66" charset="0"/>
              </a:rPr>
              <a:t>) в </a:t>
            </a:r>
            <a:r>
              <a:rPr lang="ru-RU" b="1" dirty="0" err="1">
                <a:latin typeface="Comic Sans MS" panose="030F0702030302020204" pitchFamily="66" charset="0"/>
              </a:rPr>
              <a:t>маєтку</a:t>
            </a:r>
            <a:r>
              <a:rPr lang="ru-RU" b="1" dirty="0">
                <a:latin typeface="Comic Sans MS" panose="030F0702030302020204" pitchFamily="66" charset="0"/>
              </a:rPr>
              <a:t> </a:t>
            </a:r>
            <a:r>
              <a:rPr lang="ru-RU" b="1" dirty="0" err="1">
                <a:latin typeface="Comic Sans MS" panose="030F0702030302020204" pitchFamily="66" charset="0"/>
              </a:rPr>
              <a:t>знайомого</a:t>
            </a:r>
            <a:r>
              <a:rPr lang="ru-RU" b="1" dirty="0">
                <a:latin typeface="Comic Sans MS" panose="030F0702030302020204" pitchFamily="66" charset="0"/>
              </a:rPr>
              <a:t> </a:t>
            </a:r>
            <a:r>
              <a:rPr lang="ru-RU" b="1" dirty="0" err="1">
                <a:latin typeface="Comic Sans MS" panose="030F0702030302020204" pitchFamily="66" charset="0"/>
              </a:rPr>
              <a:t>поміщика</a:t>
            </a:r>
            <a:r>
              <a:rPr lang="ru-RU" b="1" dirty="0">
                <a:latin typeface="Comic Sans MS" panose="030F0702030302020204" pitchFamily="66" charset="0"/>
              </a:rPr>
              <a:t> </a:t>
            </a:r>
            <a:r>
              <a:rPr lang="ru-RU" b="1" dirty="0" err="1">
                <a:latin typeface="Comic Sans MS" panose="030F0702030302020204" pitchFamily="66" charset="0"/>
              </a:rPr>
              <a:t>Андрія</a:t>
            </a:r>
            <a:r>
              <a:rPr lang="ru-RU" b="1" dirty="0">
                <a:latin typeface="Comic Sans MS" panose="030F0702030302020204" pitchFamily="66" charset="0"/>
              </a:rPr>
              <a:t> </a:t>
            </a:r>
            <a:r>
              <a:rPr lang="ru-RU" b="1" dirty="0" err="1">
                <a:latin typeface="Comic Sans MS" panose="030F0702030302020204" pitchFamily="66" charset="0"/>
              </a:rPr>
              <a:t>Ковалевського</a:t>
            </a:r>
            <a:r>
              <a:rPr lang="ru-RU" b="1" dirty="0">
                <a:latin typeface="Comic Sans MS" panose="030F0702030302020204" pitchFamily="66" charset="0"/>
              </a:rPr>
              <a:t> на </a:t>
            </a:r>
            <a:r>
              <a:rPr lang="ru-RU" b="1" dirty="0" err="1">
                <a:latin typeface="Comic Sans MS" panose="030F0702030302020204" pitchFamily="66" charset="0"/>
              </a:rPr>
              <a:t>Харківщині</a:t>
            </a:r>
            <a:r>
              <a:rPr lang="ru-RU" b="1" dirty="0">
                <a:latin typeface="Comic Sans MS" panose="030F0702030302020204" pitchFamily="66" charset="0"/>
              </a:rPr>
              <a:t>».</a:t>
            </a:r>
            <a:br>
              <a:rPr lang="ru-RU" b="1" dirty="0">
                <a:latin typeface="Comic Sans MS" panose="030F0702030302020204" pitchFamily="66" charset="0"/>
              </a:rPr>
            </a:br>
            <a:br>
              <a:rPr lang="ru-RU" b="1" dirty="0">
                <a:latin typeface="Comic Sans MS" panose="030F0702030302020204" pitchFamily="66" charset="0"/>
              </a:rPr>
            </a:br>
            <a:r>
              <a:rPr lang="ru-RU" b="1" dirty="0">
                <a:latin typeface="Comic Sans MS" panose="030F0702030302020204" pitchFamily="66" charset="0"/>
              </a:rPr>
              <a:t>На </a:t>
            </a:r>
            <a:r>
              <a:rPr lang="ru-RU" b="1" dirty="0" err="1">
                <a:latin typeface="Comic Sans MS" panose="030F0702030302020204" pitchFamily="66" charset="0"/>
              </a:rPr>
              <a:t>місці</a:t>
            </a:r>
            <a:r>
              <a:rPr lang="ru-RU" b="1" dirty="0">
                <a:latin typeface="Comic Sans MS" panose="030F0702030302020204" pitchFamily="66" charset="0"/>
              </a:rPr>
              <a:t> </a:t>
            </a:r>
            <a:r>
              <a:rPr lang="ru-RU" b="1" dirty="0" err="1">
                <a:latin typeface="Comic Sans MS" panose="030F0702030302020204" pitchFamily="66" charset="0"/>
              </a:rPr>
              <a:t>спочинку</a:t>
            </a:r>
            <a:r>
              <a:rPr lang="ru-RU" b="1" dirty="0">
                <a:latin typeface="Comic Sans MS" panose="030F0702030302020204" pitchFamily="66" charset="0"/>
              </a:rPr>
              <a:t> Сковороди, як </a:t>
            </a:r>
            <a:r>
              <a:rPr lang="ru-RU" b="1" dirty="0" err="1">
                <a:latin typeface="Comic Sans MS" panose="030F0702030302020204" pitchFamily="66" charset="0"/>
              </a:rPr>
              <a:t>він</a:t>
            </a:r>
            <a:r>
              <a:rPr lang="ru-RU" b="1" dirty="0">
                <a:latin typeface="Comic Sans MS" panose="030F0702030302020204" pitchFamily="66" charset="0"/>
              </a:rPr>
              <a:t> і </a:t>
            </a:r>
            <a:r>
              <a:rPr lang="ru-RU" b="1" dirty="0" err="1">
                <a:latin typeface="Comic Sans MS" panose="030F0702030302020204" pitchFamily="66" charset="0"/>
              </a:rPr>
              <a:t>заповідав</a:t>
            </a:r>
            <a:r>
              <a:rPr lang="ru-RU" b="1" dirty="0">
                <a:latin typeface="Comic Sans MS" panose="030F0702030302020204" pitchFamily="66" charset="0"/>
              </a:rPr>
              <a:t>, </a:t>
            </a:r>
            <a:r>
              <a:rPr lang="ru-RU" b="1" dirty="0" err="1">
                <a:latin typeface="Comic Sans MS" panose="030F0702030302020204" pitchFamily="66" charset="0"/>
              </a:rPr>
              <a:t>ні</a:t>
            </a:r>
            <a:r>
              <a:rPr lang="ru-RU" b="1" dirty="0">
                <a:latin typeface="Comic Sans MS" panose="030F0702030302020204" pitchFamily="66" charset="0"/>
              </a:rPr>
              <a:t> </a:t>
            </a:r>
            <a:r>
              <a:rPr lang="ru-RU" b="1" dirty="0" err="1">
                <a:latin typeface="Comic Sans MS" panose="030F0702030302020204" pitchFamily="66" charset="0"/>
              </a:rPr>
              <a:t>хреста</a:t>
            </a:r>
            <a:r>
              <a:rPr lang="ru-RU" b="1" dirty="0">
                <a:latin typeface="Comic Sans MS" panose="030F0702030302020204" pitchFamily="66" charset="0"/>
              </a:rPr>
              <a:t>, </a:t>
            </a:r>
            <a:r>
              <a:rPr lang="ru-RU" b="1" dirty="0" err="1">
                <a:latin typeface="Comic Sans MS" panose="030F0702030302020204" pitchFamily="66" charset="0"/>
              </a:rPr>
              <a:t>тільки</a:t>
            </a:r>
            <a:r>
              <a:rPr lang="ru-RU" b="1" dirty="0">
                <a:latin typeface="Comic Sans MS" panose="030F0702030302020204" pitchFamily="66" charset="0"/>
              </a:rPr>
              <a:t> </a:t>
            </a:r>
            <a:r>
              <a:rPr lang="ru-RU" b="1" dirty="0" err="1">
                <a:latin typeface="Comic Sans MS" panose="030F0702030302020204" pitchFamily="66" charset="0"/>
              </a:rPr>
              <a:t>величезний</a:t>
            </a:r>
            <a:r>
              <a:rPr lang="ru-RU" b="1" dirty="0">
                <a:latin typeface="Comic Sans MS" panose="030F0702030302020204" pitchFamily="66" charset="0"/>
              </a:rPr>
              <a:t> </a:t>
            </a:r>
            <a:r>
              <a:rPr lang="ru-RU" b="1" dirty="0" err="1">
                <a:latin typeface="Comic Sans MS" panose="030F0702030302020204" pitchFamily="66" charset="0"/>
              </a:rPr>
              <a:t>камінь</a:t>
            </a:r>
            <a:r>
              <a:rPr lang="ru-RU" b="1" dirty="0">
                <a:latin typeface="Comic Sans MS" panose="030F0702030302020204" pitchFamily="66" charset="0"/>
              </a:rPr>
              <a:t> з </a:t>
            </a:r>
            <a:r>
              <a:rPr lang="ru-RU" b="1" dirty="0" err="1">
                <a:latin typeface="Comic Sans MS" panose="030F0702030302020204" pitchFamily="66" charset="0"/>
              </a:rPr>
              <a:t>написом</a:t>
            </a:r>
            <a:r>
              <a:rPr lang="ru-RU" b="1" dirty="0">
                <a:latin typeface="Comic Sans MS" panose="030F0702030302020204" pitchFamily="66" charset="0"/>
              </a:rPr>
              <a:t>: "</a:t>
            </a:r>
            <a:r>
              <a:rPr lang="ru-RU" b="1" dirty="0" err="1">
                <a:latin typeface="Comic Sans MS" panose="030F0702030302020204" pitchFamily="66" charset="0"/>
              </a:rPr>
              <a:t>Світ</a:t>
            </a:r>
            <a:r>
              <a:rPr lang="ru-RU" b="1" dirty="0">
                <a:latin typeface="Comic Sans MS" panose="030F0702030302020204" pitchFamily="66" charset="0"/>
              </a:rPr>
              <a:t> ловив мене, але не </a:t>
            </a:r>
            <a:r>
              <a:rPr lang="ru-RU" b="1" dirty="0" err="1">
                <a:latin typeface="Comic Sans MS" panose="030F0702030302020204" pitchFamily="66" charset="0"/>
              </a:rPr>
              <a:t>спіймав</a:t>
            </a:r>
            <a:r>
              <a:rPr lang="ru-RU" b="1" dirty="0">
                <a:latin typeface="Comic Sans MS" panose="030F0702030302020204" pitchFamily="66" charset="0"/>
              </a:rPr>
              <a:t>".</a:t>
            </a:r>
            <a:br>
              <a:rPr lang="ru-RU" sz="2000" b="1" dirty="0">
                <a:solidFill>
                  <a:prstClr val="black"/>
                </a:solidFill>
                <a:latin typeface="Arial Black" pitchFamily="34" charset="0"/>
              </a:rPr>
            </a:br>
            <a:br>
              <a:rPr lang="ru-RU" sz="2000" b="1" dirty="0">
                <a:latin typeface="Arial Black" pitchFamily="34" charset="0"/>
              </a:rPr>
            </a:br>
            <a:br>
              <a:rPr lang="ru-RU" sz="2000" b="1" dirty="0">
                <a:latin typeface="Arial Black" pitchFamily="34" charset="0"/>
              </a:rPr>
            </a:br>
            <a:br>
              <a:rPr lang="ru-RU" sz="2000" b="1" dirty="0"/>
            </a:br>
            <a:br>
              <a:rPr lang="ru-RU" sz="2000" b="1" dirty="0"/>
            </a:br>
            <a:endParaRPr lang="ru-RU" dirty="0"/>
          </a:p>
        </p:txBody>
      </p:sp>
      <p:pic>
        <p:nvPicPr>
          <p:cNvPr id="3074" name="Picture 2" descr="Меморіальний комплекс філософа і поета Г. С. Сковороди">
            <a:extLst>
              <a:ext uri="{FF2B5EF4-FFF2-40B4-BE49-F238E27FC236}">
                <a16:creationId xmlns:a16="http://schemas.microsoft.com/office/drawing/2014/main" id="{89961B07-0376-4C2B-8C24-66AA2113406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52120" y="3044602"/>
            <a:ext cx="3168352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Сковородинівка с Садиба та місце поховання Г. Сковороди">
            <a:extLst>
              <a:ext uri="{FF2B5EF4-FFF2-40B4-BE49-F238E27FC236}">
                <a16:creationId xmlns:a16="http://schemas.microsoft.com/office/drawing/2014/main" id="{24378AB8-0C24-4A8F-BCC5-A316E0F071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04664"/>
            <a:ext cx="3168352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97565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744559-1FFF-400E-84AB-03D3FD588E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latin typeface="Comic Sans MS" panose="030F0702030302020204" pitchFamily="66" charset="0"/>
              </a:rPr>
              <a:t>СКОВОРОДА І МОНЕТИ</a:t>
            </a:r>
            <a:endParaRPr lang="ru-RU" dirty="0">
              <a:latin typeface="Comic Sans MS" panose="030F0702030302020204" pitchFamily="66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0F3150B-8EF5-451B-B954-06330A48E3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009" y="1935922"/>
            <a:ext cx="3936104" cy="393610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8EB67CE-6EF3-48C6-BDF9-CD71BBC804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935922"/>
            <a:ext cx="3456384" cy="3581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9915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800B78-8DB1-4CA4-82BD-EDE8273593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355" y="620689"/>
            <a:ext cx="7766495" cy="1440159"/>
          </a:xfrm>
        </p:spPr>
        <p:txBody>
          <a:bodyPr/>
          <a:lstStyle/>
          <a:p>
            <a:r>
              <a:rPr lang="uk-UA" dirty="0">
                <a:latin typeface="Comic Sans MS" panose="030F0702030302020204" pitchFamily="66" charset="0"/>
              </a:rPr>
              <a:t>Афоризми Григорія Сковороди</a:t>
            </a:r>
            <a:endParaRPr lang="ru-RU" dirty="0">
              <a:latin typeface="Comic Sans MS" panose="030F0702030302020204" pitchFamily="66" charset="0"/>
            </a:endParaRP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F24B07A-D156-4434-B06B-6358C730B1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5346" y="2420888"/>
            <a:ext cx="7765322" cy="3370312"/>
          </a:xfrm>
        </p:spPr>
        <p:txBody>
          <a:bodyPr>
            <a:normAutofit/>
          </a:bodyPr>
          <a:lstStyle/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uk-UA" sz="1800" dirty="0">
                <a:latin typeface="Comic Sans MS" panose="030F0702030302020204" pitchFamily="66" charset="0"/>
              </a:rPr>
              <a:t>Не все те отрута, що неприємне на смак.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uk-UA" sz="1800" dirty="0">
                <a:latin typeface="Comic Sans MS" panose="030F0702030302020204" pitchFamily="66" charset="0"/>
              </a:rPr>
              <a:t>Бери вершину і матимеш середину.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uk-UA" sz="1800" dirty="0">
                <a:latin typeface="Comic Sans MS" panose="030F0702030302020204" pitchFamily="66" charset="0"/>
              </a:rPr>
              <a:t>З усіх утрат втрата часу найтяжча.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uk-UA" sz="1800" dirty="0">
                <a:latin typeface="Comic Sans MS" panose="030F0702030302020204" pitchFamily="66" charset="0"/>
              </a:rPr>
              <a:t>Визначай смак не по шкаралупі, а по ядру.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uk-UA" sz="1800" dirty="0">
                <a:latin typeface="Comic Sans MS" panose="030F0702030302020204" pitchFamily="66" charset="0"/>
              </a:rPr>
              <a:t>Не за обличчя </a:t>
            </a:r>
            <a:r>
              <a:rPr lang="uk-UA" sz="1800" dirty="0" err="1">
                <a:latin typeface="Comic Sans MS" panose="030F0702030302020204" pitchFamily="66" charset="0"/>
              </a:rPr>
              <a:t>судіть</a:t>
            </a:r>
            <a:r>
              <a:rPr lang="uk-UA" sz="1800" dirty="0">
                <a:latin typeface="Comic Sans MS" panose="030F0702030302020204" pitchFamily="66" charset="0"/>
              </a:rPr>
              <a:t>, а за серце.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uk-UA" sz="1800" dirty="0">
                <a:latin typeface="Comic Sans MS" panose="030F0702030302020204" pitchFamily="66" charset="0"/>
              </a:rPr>
              <a:t>Людина -  коваль свого щастя.</a:t>
            </a:r>
          </a:p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uk-UA" sz="1800" dirty="0">
                <a:latin typeface="Comic Sans MS" panose="030F0702030302020204" pitchFamily="66" charset="0"/>
              </a:rPr>
              <a:t>Не суди лиця – суди слово.</a:t>
            </a:r>
            <a:endParaRPr lang="ru-RU" sz="1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596850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SkyMoon">
  <a:themeElements>
    <a:clrScheme name="Тема Office 7">
      <a:dk1>
        <a:srgbClr val="5C1F00"/>
      </a:dk1>
      <a:lt1>
        <a:srgbClr val="FFFFFF"/>
      </a:lt1>
      <a:dk2>
        <a:srgbClr val="800000"/>
      </a:dk2>
      <a:lt2>
        <a:srgbClr val="DFD293"/>
      </a:lt2>
      <a:accent1>
        <a:srgbClr val="CC3300"/>
      </a:accent1>
      <a:accent2>
        <a:srgbClr val="BE7960"/>
      </a:accent2>
      <a:accent3>
        <a:srgbClr val="C0AAAA"/>
      </a:accent3>
      <a:accent4>
        <a:srgbClr val="DADADA"/>
      </a:accent4>
      <a:accent5>
        <a:srgbClr val="E2ADAA"/>
      </a:accent5>
      <a:accent6>
        <a:srgbClr val="AC6D56"/>
      </a:accent6>
      <a:hlink>
        <a:srgbClr val="FFFF99"/>
      </a:hlink>
      <a:folHlink>
        <a:srgbClr val="D3A219"/>
      </a:folHlink>
    </a:clrScheme>
    <a:fontScheme name="Тема 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485</TotalTime>
  <Words>1099</Words>
  <Application>Microsoft Office PowerPoint</Application>
  <PresentationFormat>Экран (4:3)</PresentationFormat>
  <Paragraphs>29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17</vt:i4>
      </vt:variant>
    </vt:vector>
  </HeadingPairs>
  <TitlesOfParts>
    <vt:vector size="25" baseType="lpstr">
      <vt:lpstr>Arial</vt:lpstr>
      <vt:lpstr>Arial Black</vt:lpstr>
      <vt:lpstr>Bookman Old Style</vt:lpstr>
      <vt:lpstr>Comic Sans MS</vt:lpstr>
      <vt:lpstr>Rockwell</vt:lpstr>
      <vt:lpstr>Wingdings</vt:lpstr>
      <vt:lpstr>SkyMoon</vt:lpstr>
      <vt:lpstr>Damask</vt:lpstr>
      <vt:lpstr> Григорій Сковорода 1722 – 1794 рр..  </vt:lpstr>
      <vt:lpstr>Благословенні ви, сліди, Не змиті вічності дощами, Мандрівника Сковороди З припорошілими саквами… М.Рильський </vt:lpstr>
      <vt:lpstr>Сковорода був одним з останніх представників згасаючої епохи бароко з її академіями, мандрівними спудеями,   рукописними книгами, латиною і  церковнослов’янською мовою. </vt:lpstr>
      <vt:lpstr>Презентация PowerPoint</vt:lpstr>
      <vt:lpstr>Закінчив сільську початкову чотирирічну школу і у віці 12 років.  У 1734р. вступив до Києво-Могилянської академії. Сковорода перебував в Академії, щоправда з перервами, майже 20 років. </vt:lpstr>
      <vt:lpstr>Однак Г. Сковорода був змушений залишити Києво-Могилянську академію в зв'язку з його зарахуванням співаком придворної хорової капели і від'їздом у грудні 1741р. до Санкт-Петербурга, де мали відбутись святкування з нагоди коронації російської імператриці Єлизавети. Пробувши до кінця серпня 1744р. у Петербурзі, Сковорода повернувся до Києва і відновив навчання у Києво-Могилянській академії. </vt:lpstr>
      <vt:lpstr>Презентация PowerPoint</vt:lpstr>
      <vt:lpstr>Подорож Європою 1745 – 1750 рр. Будапешт, Відень, Братислава, Прага, Галле…</vt:lpstr>
      <vt:lpstr>Після повернення 1750р. до Києва Г. Сковорода стає вчителем поетики у Переяславськім колегіумі. </vt:lpstr>
      <vt:lpstr>        Г. Сковорода був змушений припинити викладання в Переяславському колегіумі і 1752р. повернутися до Києво-Могилянської академії, де він почав вивчати теологію у тогочасного префекта академії Георгія Кониського. Але повного курсу теології він не закінчив. 1753р. за рекомендацією митрополита Тимофія Щербицького він став домашнім учителем у багатого дідича Степана Томари в селі Коврай на Переяславщині. Там він прожив до 1759р., навчаючи свого вихованця — сина Степана Томари Василя.  </vt:lpstr>
      <vt:lpstr>1759р. Г. Сковорода на запрошення білгородського єпископа Іосафа Миткевича прибув на Слобожанщину, де він впродовж десяти років (до 1769р.) викладав поетику, етику, синтаксиму і грецьку мову у Харківському колегіумі. Саме там він познайомився з учнем цього колегіуму Михайлом Ковалинським, дружба з яким мала величезний вплив на його подальше життя. Саме М. Ковалинський був першим біографом Г. Сковороди. Після смерті свого вчителя він описав його життєвий і творчий шлях у творі «Життя Григорія Сковороди» (1794 — 1795рр.). </vt:lpstr>
      <vt:lpstr>У серпні 1764р. Г. Сковорода прибув до Києва, де він знову ж таки відмовився від пропозиції ченців Києво-Печерської лаври прийняти чернецтво. Відмовився Г. Сковорода і від здобуття високих світських посад. 1769 р. через недоброзичливе ставлення до нього новопризначеного білгородського єпископа Самуша Миславського Г. Сковороду було звільнено з роботи у Харківському колегіумі. З того часу і до своєї смерті він вів життя мандрівного філософа, відвідуючи Лівобережну Україну, Приазов'я, Воронежчину, Курщину, Орловщину.  </vt:lpstr>
      <vt:lpstr>Презентация PowerPoint</vt:lpstr>
      <vt:lpstr>Презентация PowerPoint</vt:lpstr>
      <vt:lpstr>У 1775р. Сковорода спробував повернутися до праці у Харківський колегіум, проте це йому не вдалося.   Впродовж останнього року свого життя він перебував у с. Іванівці. 1794р.  він відвідав свого друга М. Ковалинського на Орловщині, подарував йому частину своїх рукописів.  Помер Сковорода на світанку у неділю 9 листопада 1794 року в селі Іванівка (тепер Сковородинівка) в маєтку знайомого поміщика Андрія Ковалевського на Харківщині».  На місці спочинку Сковороди, як він і заповідав, ні хреста, тільки величезний камінь з написом: "Світ ловив мене, але не спіймав".     </vt:lpstr>
      <vt:lpstr>СКОВОРОДА І МОНЕТИ</vt:lpstr>
      <vt:lpstr>Афоризми Григорія Сковороди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Admin</cp:lastModifiedBy>
  <cp:revision>76</cp:revision>
  <dcterms:created xsi:type="dcterms:W3CDTF">2022-10-31T18:03:15Z</dcterms:created>
  <dcterms:modified xsi:type="dcterms:W3CDTF">2022-12-11T18:48:38Z</dcterms:modified>
</cp:coreProperties>
</file>