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76" r:id="rId2"/>
    <p:sldId id="277" r:id="rId3"/>
    <p:sldId id="257" r:id="rId4"/>
    <p:sldId id="258" r:id="rId5"/>
    <p:sldId id="259" r:id="rId6"/>
    <p:sldId id="279" r:id="rId7"/>
    <p:sldId id="281" r:id="rId8"/>
    <p:sldId id="282" r:id="rId9"/>
    <p:sldId id="262" r:id="rId10"/>
    <p:sldId id="266" r:id="rId11"/>
    <p:sldId id="267" r:id="rId12"/>
    <p:sldId id="284" r:id="rId13"/>
    <p:sldId id="278" r:id="rId14"/>
    <p:sldId id="271" r:id="rId15"/>
    <p:sldId id="283" r:id="rId16"/>
    <p:sldId id="274" r:id="rId17"/>
    <p:sldId id="285" r:id="rId18"/>
    <p:sldId id="275" r:id="rId19"/>
    <p:sldId id="286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0917" autoAdjust="0"/>
  </p:normalViewPr>
  <p:slideViewPr>
    <p:cSldViewPr>
      <p:cViewPr varScale="1">
        <p:scale>
          <a:sx n="87" d="100"/>
          <a:sy n="87" d="100"/>
        </p:scale>
        <p:origin x="-65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78EB2F8-F56E-4507-930B-1A99158BD515}" type="datetimeFigureOut">
              <a:rPr lang="ru-RU"/>
              <a:pPr>
                <a:defRPr/>
              </a:pPr>
              <a:t>22.02.2022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898E4467-8DA2-4849-9144-2958A96783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35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7606D4D-6655-43DD-A002-E0E54E639660}" type="slidenum">
              <a:rPr lang="ru-RU" smtClean="0"/>
              <a:pPr/>
              <a:t>17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244049-3140-4D9A-A095-B77FF9D21D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897EFA-48F5-41B6-855D-FB5FD51704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F514C-5B3E-42A3-B5B2-95692796A4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E4C42-54F4-4965-AE9B-ED725E9D34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D28C2C-FD0F-438F-AFB1-5037FE4F70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C057AB-F59D-42EB-B27A-ACC45C99BC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CD7BE-36A3-42EA-83C1-09A47E9E2A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D828C-7A07-48B4-B5A3-C1B9655BC7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C3D37-104F-4528-96F8-52A32AF18E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4F2D4-ABC4-4BA6-B931-F717BB803F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05B36B-CDBB-4514-AD76-BA870752A9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CE4BB323-D04C-4CC8-8B3F-2BAE6017AF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43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D:\&#1052;&#1086;&#1080;%20&#1076;&#1086;&#1082;&#1091;&#1084;&#1077;&#1085;&#1090;&#1099;\&#1044;&#1086;&#1089;&#1074;&#1110;&#1076;\&#1052;&#1086;&#1111;%20&#1076;&#1086;&#1082;&#1091;&#1084;&#1077;&#1085;&#1090;&#1080;\&#1050;&#1086;&#1085;&#1089;&#1087;&#1077;&#1082;&#1090;&#1080;\&#1059;&#1082;&#1088;.&#1083;&#1110;&#1090;\7%20&#1082;&#1083;\&#1043;.&#1058;&#1102;&#1090;&#1102;&#1085;&#1085;&#1080;&#1082;%207&#1082;&#1083;\&#1052;&#1091;&#1079;&#1080;&#1095;&#1085;&#1080;&#1081;%20&#1089;&#1091;&#1087;&#1088;&#1086;&#1074;&#1110;&#1076;\08.mp3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88" y="0"/>
            <a:ext cx="8429625" cy="6858000"/>
          </a:xfrm>
        </p:spPr>
        <p:txBody>
          <a:bodyPr/>
          <a:lstStyle/>
          <a:p>
            <a:endParaRPr lang="uk-UA" sz="2400" dirty="0" smtClean="0"/>
          </a:p>
          <a:p>
            <a:r>
              <a:rPr lang="uk-UA" sz="2400" b="1" dirty="0" smtClean="0"/>
              <a:t>Українська  література, 7клас </a:t>
            </a:r>
          </a:p>
          <a:p>
            <a:endParaRPr lang="ru-RU" sz="2400" dirty="0" smtClean="0"/>
          </a:p>
          <a:p>
            <a:r>
              <a:rPr lang="uk-UA" sz="2400" b="1" dirty="0" smtClean="0"/>
              <a:t>Тема: </a:t>
            </a:r>
            <a:r>
              <a:rPr lang="uk-UA" sz="2400" dirty="0" smtClean="0"/>
              <a:t>«Григір Тютюнник «Климко».</a:t>
            </a:r>
          </a:p>
          <a:p>
            <a:r>
              <a:rPr lang="uk-UA" sz="2400" dirty="0" smtClean="0"/>
              <a:t> Воєнне дитинство в повісті».</a:t>
            </a:r>
            <a:endParaRPr lang="uk-UA" sz="2400" b="1" i="1" dirty="0" smtClean="0">
              <a:solidFill>
                <a:schemeClr val="bg1"/>
              </a:solidFill>
            </a:endParaRPr>
          </a:p>
          <a:p>
            <a:endParaRPr lang="uk-UA" dirty="0" smtClean="0"/>
          </a:p>
          <a:p>
            <a:r>
              <a:rPr lang="uk-UA" sz="4000" smtClean="0">
                <a:solidFill>
                  <a:schemeClr val="bg1"/>
                </a:solidFill>
              </a:rPr>
              <a:t>Мелодекламація </a:t>
            </a:r>
          </a:p>
          <a:p>
            <a:r>
              <a:rPr lang="uk-UA" sz="4000" smtClean="0">
                <a:solidFill>
                  <a:schemeClr val="bg1"/>
                </a:solidFill>
              </a:rPr>
              <a:t>поезії </a:t>
            </a:r>
            <a:r>
              <a:rPr lang="uk-UA" sz="4000" dirty="0" smtClean="0">
                <a:solidFill>
                  <a:schemeClr val="bg1"/>
                </a:solidFill>
              </a:rPr>
              <a:t>В.Симоненка </a:t>
            </a:r>
          </a:p>
          <a:p>
            <a:r>
              <a:rPr lang="uk-UA" sz="4000" dirty="0" smtClean="0">
                <a:solidFill>
                  <a:schemeClr val="bg1"/>
                </a:solidFill>
              </a:rPr>
              <a:t>«Земля кричить»</a:t>
            </a:r>
          </a:p>
          <a:p>
            <a:endParaRPr lang="uk-UA" dirty="0" smtClean="0"/>
          </a:p>
          <a:p>
            <a:endParaRPr lang="uk-UA" dirty="0" smtClean="0"/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uk-UA" dirty="0" smtClean="0"/>
          </a:p>
          <a:p>
            <a:endParaRPr lang="uk-UA" dirty="0" smtClean="0"/>
          </a:p>
          <a:p>
            <a:r>
              <a:rPr lang="uk-UA" i="1" dirty="0" smtClean="0"/>
              <a:t> </a:t>
            </a:r>
            <a:endParaRPr lang="ru-RU" dirty="0" smtClean="0"/>
          </a:p>
          <a:p>
            <a:endParaRPr lang="ru-RU" dirty="0" smtClean="0"/>
          </a:p>
        </p:txBody>
      </p:sp>
      <p:pic>
        <p:nvPicPr>
          <p:cNvPr id="4" name="08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Пожеж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57188" y="285750"/>
            <a:ext cx="5000625" cy="1600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uk-UA" sz="2000" b="1" i="1" dirty="0">
                <a:solidFill>
                  <a:schemeClr val="bg1"/>
                </a:solidFill>
                <a:latin typeface="+mn-lt"/>
              </a:rPr>
              <a:t>Земля кричить. Шинкують кров’ю війни,</a:t>
            </a:r>
            <a:br>
              <a:rPr lang="uk-UA" sz="2000" b="1" i="1" dirty="0">
                <a:solidFill>
                  <a:schemeClr val="bg1"/>
                </a:solidFill>
                <a:latin typeface="+mn-lt"/>
              </a:rPr>
            </a:br>
            <a:r>
              <a:rPr lang="uk-UA" sz="2000" b="1" i="1" dirty="0">
                <a:solidFill>
                  <a:schemeClr val="bg1"/>
                </a:solidFill>
                <a:latin typeface="+mn-lt"/>
              </a:rPr>
              <a:t>І падають занози від ярма,</a:t>
            </a:r>
            <a:br>
              <a:rPr lang="uk-UA" sz="2000" b="1" i="1" dirty="0">
                <a:solidFill>
                  <a:schemeClr val="bg1"/>
                </a:solidFill>
                <a:latin typeface="+mn-lt"/>
              </a:rPr>
            </a:br>
            <a:r>
              <a:rPr lang="uk-UA" sz="2000" b="1" i="1" dirty="0">
                <a:solidFill>
                  <a:schemeClr val="bg1"/>
                </a:solidFill>
                <a:latin typeface="+mn-lt"/>
              </a:rPr>
              <a:t>І лиш годинник холодно й спокійно</a:t>
            </a:r>
            <a:br>
              <a:rPr lang="uk-UA" sz="2000" b="1" i="1" dirty="0">
                <a:solidFill>
                  <a:schemeClr val="bg1"/>
                </a:solidFill>
                <a:latin typeface="+mn-lt"/>
              </a:rPr>
            </a:br>
            <a:r>
              <a:rPr lang="uk-UA" sz="2000" b="1" i="1" dirty="0">
                <a:solidFill>
                  <a:schemeClr val="bg1"/>
                </a:solidFill>
                <a:latin typeface="+mn-lt"/>
              </a:rPr>
              <a:t>Рахує дні, розтрачені дарма.</a:t>
            </a:r>
          </a:p>
          <a:p>
            <a:pPr algn="ctr">
              <a:defRPr/>
            </a:pPr>
            <a:endParaRPr lang="ru-RU" dirty="0">
              <a:latin typeface="+mn-lt"/>
            </a:endParaRPr>
          </a:p>
        </p:txBody>
      </p:sp>
    </p:spTree>
  </p:cSld>
  <p:clrMapOvr>
    <a:masterClrMapping/>
  </p:clrMapOvr>
  <p:transition advTm="8094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Біля зруйнованої хат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75" y="0"/>
            <a:ext cx="4806950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5143500" y="1928813"/>
            <a:ext cx="4000500" cy="16319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uk-UA" sz="2000" b="1" i="1" dirty="0">
                <a:solidFill>
                  <a:schemeClr val="bg1"/>
                </a:solidFill>
                <a:latin typeface="+mn-lt"/>
              </a:rPr>
              <a:t>І без кінця – окопи, барикади,</a:t>
            </a:r>
            <a:br>
              <a:rPr lang="uk-UA" sz="2000" b="1" i="1" dirty="0">
                <a:solidFill>
                  <a:schemeClr val="bg1"/>
                </a:solidFill>
                <a:latin typeface="+mn-lt"/>
              </a:rPr>
            </a:br>
            <a:r>
              <a:rPr lang="uk-UA" sz="2000" b="1" i="1" dirty="0">
                <a:solidFill>
                  <a:schemeClr val="bg1"/>
                </a:solidFill>
                <a:latin typeface="+mn-lt"/>
              </a:rPr>
              <a:t>Та над громадами кривавих тіл</a:t>
            </a:r>
            <a:br>
              <a:rPr lang="uk-UA" sz="2000" b="1" i="1" dirty="0">
                <a:solidFill>
                  <a:schemeClr val="bg1"/>
                </a:solidFill>
                <a:latin typeface="+mn-lt"/>
              </a:rPr>
            </a:br>
            <a:r>
              <a:rPr lang="uk-UA" sz="2000" b="1" i="1" dirty="0">
                <a:solidFill>
                  <a:schemeClr val="bg1"/>
                </a:solidFill>
                <a:latin typeface="+mn-lt"/>
              </a:rPr>
              <a:t>Гриміли пишні і бучні паради</a:t>
            </a:r>
            <a:br>
              <a:rPr lang="uk-UA" sz="2000" b="1" i="1" dirty="0">
                <a:solidFill>
                  <a:schemeClr val="bg1"/>
                </a:solidFill>
                <a:latin typeface="+mn-lt"/>
              </a:rPr>
            </a:br>
            <a:r>
              <a:rPr lang="uk-UA" sz="2000" b="1" i="1" dirty="0">
                <a:solidFill>
                  <a:schemeClr val="bg1"/>
                </a:solidFill>
                <a:latin typeface="+mn-lt"/>
              </a:rPr>
              <a:t>Нових Тимурів і </a:t>
            </a:r>
            <a:r>
              <a:rPr lang="uk-UA" sz="2000" b="1" i="1" dirty="0" err="1">
                <a:solidFill>
                  <a:schemeClr val="bg1"/>
                </a:solidFill>
                <a:latin typeface="+mn-lt"/>
              </a:rPr>
              <a:t>Аттіл</a:t>
            </a:r>
            <a:r>
              <a:rPr lang="uk-UA" sz="2000" b="1" i="1" dirty="0">
                <a:solidFill>
                  <a:schemeClr val="bg1"/>
                </a:solidFill>
                <a:latin typeface="+mn-lt"/>
              </a:rPr>
              <a:t>.</a:t>
            </a:r>
            <a:br>
              <a:rPr lang="uk-UA" sz="2000" b="1" i="1" dirty="0">
                <a:solidFill>
                  <a:schemeClr val="bg1"/>
                </a:solidFill>
                <a:latin typeface="+mn-lt"/>
              </a:rPr>
            </a:br>
            <a:endParaRPr lang="uk-UA" sz="2000" b="1" i="1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 advTm="8547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Визволенн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7175" y="0"/>
            <a:ext cx="9401175" cy="696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286125" y="0"/>
            <a:ext cx="6000750" cy="2216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uk-UA" b="1" i="1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uk-UA" sz="2400" b="1" i="1" dirty="0">
                <a:solidFill>
                  <a:schemeClr val="bg1"/>
                </a:solidFill>
                <a:latin typeface="+mn-lt"/>
              </a:rPr>
              <a:t>Це все було…Були німі кургани,</a:t>
            </a:r>
            <a:endParaRPr lang="ru-RU" sz="2400" b="1" dirty="0">
              <a:solidFill>
                <a:schemeClr val="bg1"/>
              </a:solidFill>
              <a:latin typeface="+mn-lt"/>
            </a:endParaRPr>
          </a:p>
          <a:p>
            <a:pPr>
              <a:defRPr/>
            </a:pPr>
            <a:r>
              <a:rPr lang="uk-UA" sz="2400" b="1" i="1" dirty="0">
                <a:solidFill>
                  <a:schemeClr val="bg1"/>
                </a:solidFill>
                <a:latin typeface="+mn-lt"/>
              </a:rPr>
              <a:t>І  війни йшли не на життя – на смерть,</a:t>
            </a:r>
            <a:endParaRPr lang="ru-RU" sz="2400" b="1" dirty="0">
              <a:solidFill>
                <a:schemeClr val="bg1"/>
              </a:solidFill>
              <a:latin typeface="+mn-lt"/>
            </a:endParaRPr>
          </a:p>
          <a:p>
            <a:pPr>
              <a:defRPr/>
            </a:pPr>
            <a:r>
              <a:rPr lang="uk-UA" sz="2400" b="1" i="1" dirty="0">
                <a:solidFill>
                  <a:schemeClr val="bg1"/>
                </a:solidFill>
                <a:latin typeface="+mn-lt"/>
              </a:rPr>
              <a:t>Гриміли залпи, і ятрились рани, </a:t>
            </a:r>
            <a:endParaRPr lang="ru-RU" sz="2400" b="1" dirty="0">
              <a:solidFill>
                <a:schemeClr val="bg1"/>
              </a:solidFill>
              <a:latin typeface="+mn-lt"/>
            </a:endParaRPr>
          </a:p>
          <a:p>
            <a:pPr>
              <a:defRPr/>
            </a:pPr>
            <a:r>
              <a:rPr lang="uk-UA" sz="2400" b="1" i="1" dirty="0">
                <a:solidFill>
                  <a:schemeClr val="bg1"/>
                </a:solidFill>
                <a:latin typeface="+mn-lt"/>
              </a:rPr>
              <a:t>І світ ішов, здавалось, шкереберть.</a:t>
            </a:r>
            <a:endParaRPr lang="ru-RU" sz="2400" b="1" dirty="0">
              <a:solidFill>
                <a:schemeClr val="bg1"/>
              </a:solidFill>
              <a:latin typeface="+mn-lt"/>
            </a:endParaRPr>
          </a:p>
          <a:p>
            <a:pPr>
              <a:defRPr/>
            </a:pPr>
            <a:endParaRPr lang="ru-RU" sz="2400" dirty="0">
              <a:latin typeface="+mn-lt"/>
            </a:endParaRPr>
          </a:p>
        </p:txBody>
      </p:sp>
    </p:spTree>
  </p:cSld>
  <p:clrMapOvr>
    <a:masterClrMapping/>
  </p:clrMapOvr>
  <p:transition advTm="7672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Гор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05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714875" y="2000250"/>
            <a:ext cx="4429125" cy="19081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uk-UA" sz="2000" i="1" dirty="0">
                <a:solidFill>
                  <a:schemeClr val="bg1"/>
                </a:solidFill>
                <a:latin typeface="+mn-lt"/>
              </a:rPr>
              <a:t>І вся планета ніби очманіла, </a:t>
            </a:r>
            <a:endParaRPr lang="ru-RU" sz="2000" dirty="0">
              <a:solidFill>
                <a:schemeClr val="bg1"/>
              </a:solidFill>
              <a:latin typeface="+mn-lt"/>
            </a:endParaRPr>
          </a:p>
          <a:p>
            <a:pPr>
              <a:defRPr/>
            </a:pPr>
            <a:r>
              <a:rPr lang="uk-UA" sz="2000" i="1" dirty="0">
                <a:solidFill>
                  <a:schemeClr val="bg1"/>
                </a:solidFill>
                <a:latin typeface="+mn-lt"/>
              </a:rPr>
              <a:t>Людина в землю заривалася, мов кріт, </a:t>
            </a:r>
            <a:endParaRPr lang="ru-RU" sz="2000" dirty="0">
              <a:solidFill>
                <a:schemeClr val="bg1"/>
              </a:solidFill>
              <a:latin typeface="+mn-lt"/>
            </a:endParaRPr>
          </a:p>
          <a:p>
            <a:pPr>
              <a:defRPr/>
            </a:pPr>
            <a:r>
              <a:rPr lang="uk-UA" sz="2000" i="1" dirty="0">
                <a:solidFill>
                  <a:schemeClr val="bg1"/>
                </a:solidFill>
                <a:latin typeface="+mn-lt"/>
              </a:rPr>
              <a:t>А над землею бомби стугоніли,</a:t>
            </a:r>
            <a:endParaRPr lang="ru-RU" sz="2000" dirty="0">
              <a:solidFill>
                <a:schemeClr val="bg1"/>
              </a:solidFill>
              <a:latin typeface="+mn-lt"/>
            </a:endParaRPr>
          </a:p>
          <a:p>
            <a:pPr>
              <a:defRPr/>
            </a:pPr>
            <a:r>
              <a:rPr lang="uk-UA" sz="2000" i="1" dirty="0">
                <a:solidFill>
                  <a:schemeClr val="bg1"/>
                </a:solidFill>
                <a:latin typeface="+mn-lt"/>
              </a:rPr>
              <a:t>І падали тіла на рваний дріт.</a:t>
            </a:r>
            <a:endParaRPr lang="ru-RU" sz="2000" dirty="0">
              <a:solidFill>
                <a:schemeClr val="bg1"/>
              </a:solidFill>
              <a:latin typeface="+mn-lt"/>
            </a:endParaRPr>
          </a:p>
          <a:p>
            <a:pPr>
              <a:defRPr/>
            </a:pPr>
            <a:r>
              <a:rPr lang="uk-UA" sz="2000" i="1" dirty="0"/>
              <a:t> </a:t>
            </a:r>
            <a:endParaRPr lang="ru-RU" sz="2000" dirty="0"/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ransition advTm="7281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Поле смерті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86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4786313" y="1214438"/>
            <a:ext cx="4357687" cy="19081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uk-UA" sz="2000" b="1" i="1" dirty="0">
                <a:solidFill>
                  <a:schemeClr val="bg1"/>
                </a:solidFill>
                <a:latin typeface="+mn-lt"/>
              </a:rPr>
              <a:t>Це все було…О, не забудьте, люди,</a:t>
            </a:r>
            <a:endParaRPr lang="ru-RU" sz="2000" b="1" dirty="0">
              <a:solidFill>
                <a:schemeClr val="bg1"/>
              </a:solidFill>
              <a:latin typeface="+mn-lt"/>
            </a:endParaRPr>
          </a:p>
          <a:p>
            <a:pPr>
              <a:defRPr/>
            </a:pPr>
            <a:r>
              <a:rPr lang="uk-UA" sz="2000" b="1" i="1" dirty="0">
                <a:solidFill>
                  <a:schemeClr val="bg1"/>
                </a:solidFill>
                <a:latin typeface="+mn-lt"/>
              </a:rPr>
              <a:t>Своїх братів, що  нині неживі,</a:t>
            </a:r>
            <a:endParaRPr lang="ru-RU" sz="2000" b="1" dirty="0">
              <a:solidFill>
                <a:schemeClr val="bg1"/>
              </a:solidFill>
              <a:latin typeface="+mn-lt"/>
            </a:endParaRPr>
          </a:p>
          <a:p>
            <a:pPr>
              <a:defRPr/>
            </a:pPr>
            <a:r>
              <a:rPr lang="uk-UA" sz="2000" b="1" i="1" dirty="0">
                <a:solidFill>
                  <a:schemeClr val="bg1"/>
                </a:solidFill>
                <a:latin typeface="+mn-lt"/>
              </a:rPr>
              <a:t>Що руйнували світ тиранства і облуди</a:t>
            </a:r>
            <a:endParaRPr lang="ru-RU" sz="2000" b="1" dirty="0">
              <a:solidFill>
                <a:schemeClr val="bg1"/>
              </a:solidFill>
              <a:latin typeface="+mn-lt"/>
            </a:endParaRPr>
          </a:p>
          <a:p>
            <a:pPr>
              <a:defRPr/>
            </a:pPr>
            <a:r>
              <a:rPr lang="uk-UA" sz="2000" b="1" i="1" dirty="0">
                <a:solidFill>
                  <a:schemeClr val="bg1"/>
                </a:solidFill>
                <a:latin typeface="+mn-lt"/>
              </a:rPr>
              <a:t>І нищили  в</a:t>
            </a:r>
            <a:r>
              <a:rPr lang="ru-RU" sz="2000" b="1" i="1" dirty="0">
                <a:solidFill>
                  <a:schemeClr val="bg1"/>
                </a:solidFill>
                <a:latin typeface="+mn-lt"/>
              </a:rPr>
              <a:t>’</a:t>
            </a:r>
            <a:r>
              <a:rPr lang="ru-RU" sz="2000" b="1" i="1" dirty="0" err="1">
                <a:solidFill>
                  <a:schemeClr val="bg1"/>
                </a:solidFill>
                <a:latin typeface="+mn-lt"/>
              </a:rPr>
              <a:t>язниц</a:t>
            </a:r>
            <a:r>
              <a:rPr lang="uk-UA" sz="2000" b="1" i="1" dirty="0">
                <a:solidFill>
                  <a:schemeClr val="bg1"/>
                </a:solidFill>
                <a:latin typeface="+mn-lt"/>
              </a:rPr>
              <a:t>і  вікові.</a:t>
            </a:r>
            <a:endParaRPr lang="ru-RU" sz="2000" b="1" dirty="0">
              <a:solidFill>
                <a:schemeClr val="bg1"/>
              </a:solidFill>
              <a:latin typeface="+mn-lt"/>
            </a:endParaRPr>
          </a:p>
          <a:p>
            <a:pPr>
              <a:defRPr/>
            </a:pPr>
            <a:endParaRPr lang="ru-RU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8781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Зруйнована хат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33875" y="0"/>
            <a:ext cx="4810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0" y="428625"/>
            <a:ext cx="4357688" cy="19081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uk-UA" sz="2000" b="1" i="1" dirty="0">
                <a:solidFill>
                  <a:schemeClr val="bg1"/>
                </a:solidFill>
                <a:latin typeface="+mn-lt"/>
              </a:rPr>
              <a:t>О, не забудьте тих, що рвались крізь багнети,</a:t>
            </a:r>
            <a:endParaRPr lang="ru-RU" sz="2000" b="1" dirty="0">
              <a:solidFill>
                <a:schemeClr val="bg1"/>
              </a:solidFill>
              <a:latin typeface="+mn-lt"/>
            </a:endParaRPr>
          </a:p>
          <a:p>
            <a:pPr>
              <a:defRPr/>
            </a:pPr>
            <a:r>
              <a:rPr lang="uk-UA" sz="2000" b="1" i="1" dirty="0">
                <a:solidFill>
                  <a:schemeClr val="bg1"/>
                </a:solidFill>
                <a:latin typeface="+mn-lt"/>
              </a:rPr>
              <a:t>В степах поклали голови свої,</a:t>
            </a:r>
            <a:endParaRPr lang="ru-RU" sz="2000" b="1" dirty="0">
              <a:solidFill>
                <a:schemeClr val="bg1"/>
              </a:solidFill>
              <a:latin typeface="+mn-lt"/>
            </a:endParaRPr>
          </a:p>
          <a:p>
            <a:pPr>
              <a:defRPr/>
            </a:pPr>
            <a:r>
              <a:rPr lang="uk-UA" sz="2000" b="1" i="1" dirty="0">
                <a:solidFill>
                  <a:schemeClr val="bg1"/>
                </a:solidFill>
                <a:latin typeface="+mn-lt"/>
              </a:rPr>
              <a:t>Щоб  більше нашу голубу планету</a:t>
            </a:r>
            <a:endParaRPr lang="ru-RU" sz="2000" b="1" dirty="0">
              <a:solidFill>
                <a:schemeClr val="bg1"/>
              </a:solidFill>
              <a:latin typeface="+mn-lt"/>
            </a:endParaRPr>
          </a:p>
          <a:p>
            <a:pPr>
              <a:defRPr/>
            </a:pPr>
            <a:r>
              <a:rPr lang="uk-UA" sz="2000" b="1" i="1" dirty="0">
                <a:solidFill>
                  <a:schemeClr val="bg1"/>
                </a:solidFill>
                <a:latin typeface="+mn-lt"/>
              </a:rPr>
              <a:t>Не шарпали розбійницькі бої.</a:t>
            </a:r>
            <a:endParaRPr lang="ru-RU" sz="2000" b="1" dirty="0">
              <a:solidFill>
                <a:schemeClr val="bg1"/>
              </a:solidFill>
              <a:latin typeface="+mn-lt"/>
            </a:endParaRP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ransition advTm="7875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Зустріч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11688" y="0"/>
            <a:ext cx="45323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14313" y="1071563"/>
            <a:ext cx="4429125" cy="21859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uk-UA" sz="2000" b="1" i="1" dirty="0">
                <a:solidFill>
                  <a:schemeClr val="bg1"/>
                </a:solidFill>
                <a:latin typeface="+mn-lt"/>
              </a:rPr>
              <a:t>Щоб не здригався всесвіт </a:t>
            </a:r>
            <a:r>
              <a:rPr lang="uk-UA" sz="2000" b="1" i="1" dirty="0" err="1">
                <a:solidFill>
                  <a:schemeClr val="bg1"/>
                </a:solidFill>
                <a:latin typeface="+mn-lt"/>
              </a:rPr>
              <a:t>малярійно</a:t>
            </a:r>
            <a:endParaRPr lang="ru-RU" sz="2000" b="1" dirty="0">
              <a:solidFill>
                <a:schemeClr val="bg1"/>
              </a:solidFill>
              <a:latin typeface="+mn-lt"/>
            </a:endParaRPr>
          </a:p>
          <a:p>
            <a:pPr>
              <a:defRPr/>
            </a:pPr>
            <a:r>
              <a:rPr lang="uk-UA" sz="2000" b="1" i="1" dirty="0">
                <a:solidFill>
                  <a:schemeClr val="bg1"/>
                </a:solidFill>
                <a:latin typeface="+mn-lt"/>
              </a:rPr>
              <a:t>І небо не стогнало від заграв,</a:t>
            </a:r>
            <a:endParaRPr lang="ru-RU" sz="2000" b="1" dirty="0">
              <a:solidFill>
                <a:schemeClr val="bg1"/>
              </a:solidFill>
              <a:latin typeface="+mn-lt"/>
            </a:endParaRPr>
          </a:p>
          <a:p>
            <a:pPr>
              <a:defRPr/>
            </a:pPr>
            <a:r>
              <a:rPr lang="uk-UA" sz="2000" b="1" i="1" dirty="0">
                <a:solidFill>
                  <a:schemeClr val="bg1"/>
                </a:solidFill>
                <a:latin typeface="+mn-lt"/>
              </a:rPr>
              <a:t>Щоб нам годинник радісно й спокійно</a:t>
            </a:r>
            <a:endParaRPr lang="ru-RU" sz="2000" b="1" dirty="0">
              <a:solidFill>
                <a:schemeClr val="bg1"/>
              </a:solidFill>
              <a:latin typeface="+mn-lt"/>
            </a:endParaRPr>
          </a:p>
          <a:p>
            <a:pPr>
              <a:defRPr/>
            </a:pPr>
            <a:r>
              <a:rPr lang="uk-UA" sz="2000" b="1" i="1" dirty="0">
                <a:solidFill>
                  <a:schemeClr val="bg1"/>
                </a:solidFill>
                <a:latin typeface="+mn-lt"/>
              </a:rPr>
              <a:t>Віки ясної дружби рахував! </a:t>
            </a:r>
            <a:r>
              <a:rPr lang="uk-UA" sz="2000" b="1" dirty="0">
                <a:solidFill>
                  <a:schemeClr val="bg1"/>
                </a:solidFill>
                <a:latin typeface="+mn-lt"/>
              </a:rPr>
              <a:t> </a:t>
            </a:r>
            <a:endParaRPr lang="ru-RU" sz="2000" b="1" dirty="0">
              <a:solidFill>
                <a:schemeClr val="bg1"/>
              </a:solidFill>
              <a:latin typeface="+mn-lt"/>
            </a:endParaRPr>
          </a:p>
          <a:p>
            <a:pPr>
              <a:defRPr/>
            </a:pPr>
            <a:r>
              <a:rPr lang="ru-RU" dirty="0"/>
              <a:t> 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ransition advTm="8265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Діти  у партизанах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78013" y="0"/>
            <a:ext cx="4556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297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маленький солдат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0"/>
            <a:ext cx="50403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828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партизан маленьк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76500" y="0"/>
            <a:ext cx="45767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594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Солдат годує немовл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84438" y="0"/>
            <a:ext cx="4086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547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Голодні діт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562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Розвалин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469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Смерт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453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У ти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812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6" descr="За колючим дротом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88" y="0"/>
            <a:ext cx="45958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297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Діти в концтаборі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7578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 err="1" smtClean="0"/>
              <a:t>Використана</a:t>
            </a:r>
            <a:r>
              <a:rPr lang="ru-RU" dirty="0" smtClean="0"/>
              <a:t> </a:t>
            </a:r>
            <a:r>
              <a:rPr lang="ru-RU" smtClean="0"/>
              <a:t>література</a:t>
            </a:r>
            <a:endParaRPr lang="ru-RU" dirty="0"/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Великий </a:t>
            </a:r>
            <a:r>
              <a:rPr lang="ru-RU" err="1" smtClean="0"/>
              <a:t>подвиг</a:t>
            </a:r>
            <a:r>
              <a:rPr lang="ru-RU" smtClean="0"/>
              <a:t>. Фотоальбом</a:t>
            </a:r>
            <a:r>
              <a:rPr lang="ru-RU" dirty="0" smtClean="0"/>
              <a:t>. Второе издание (дополненное). </a:t>
            </a:r>
            <a:r>
              <a:rPr lang="ru-RU" dirty="0" err="1" smtClean="0"/>
              <a:t>Идательство</a:t>
            </a:r>
            <a:r>
              <a:rPr lang="ru-RU" dirty="0" smtClean="0"/>
              <a:t> политической литературы. – Москва, 1967.</a:t>
            </a:r>
          </a:p>
          <a:p>
            <a:endParaRPr lang="ru-RU" dirty="0" smtClean="0"/>
          </a:p>
          <a:p>
            <a:r>
              <a:rPr lang="uk-UA" dirty="0" smtClean="0"/>
              <a:t>Симоненко В. Вибране : для серед. та ст. шк. віку / </a:t>
            </a:r>
            <a:r>
              <a:rPr lang="uk-UA" dirty="0" err="1" smtClean="0"/>
              <a:t>упоряд</a:t>
            </a:r>
            <a:r>
              <a:rPr lang="uk-UA" dirty="0" smtClean="0"/>
              <a:t>. текстів, підготов. </a:t>
            </a:r>
            <a:r>
              <a:rPr lang="uk-UA" dirty="0" err="1" smtClean="0"/>
              <a:t>комент</a:t>
            </a:r>
            <a:r>
              <a:rPr lang="uk-UA" dirty="0" smtClean="0"/>
              <a:t>., прим та </a:t>
            </a:r>
            <a:r>
              <a:rPr lang="uk-UA" dirty="0" err="1" smtClean="0"/>
              <a:t>навч.-метод</a:t>
            </a:r>
            <a:r>
              <a:rPr lang="uk-UA" dirty="0" smtClean="0"/>
              <a:t>. </a:t>
            </a:r>
            <a:r>
              <a:rPr lang="uk-UA" dirty="0" err="1" smtClean="0"/>
              <a:t>м-лів</a:t>
            </a:r>
            <a:r>
              <a:rPr lang="uk-UA" dirty="0" smtClean="0"/>
              <a:t> Г. М. Кирпи і Д. С. Чередниченка. – Київ : Школа, 2002. – 253 с. :</a:t>
            </a:r>
          </a:p>
          <a:p>
            <a:pPr>
              <a:buNone/>
            </a:pPr>
            <a:r>
              <a:rPr lang="uk-UA" dirty="0" smtClean="0"/>
              <a:t>     іл. – (Шкільна бібліотека).</a:t>
            </a:r>
            <a:endParaRPr lang="ru-RU" dirty="0" smtClean="0"/>
          </a:p>
          <a:p>
            <a:endParaRPr lang="ru-RU" dirty="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128</TotalTime>
  <Words>261</Words>
  <Application>Microsoft Office PowerPoint</Application>
  <PresentationFormat>Экран (4:3)</PresentationFormat>
  <Paragraphs>45</Paragraphs>
  <Slides>19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Апекс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Використана література</vt:lpstr>
    </vt:vector>
  </TitlesOfParts>
  <Company>Internat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kids</dc:creator>
  <cp:lastModifiedBy>User</cp:lastModifiedBy>
  <cp:revision>24</cp:revision>
  <dcterms:created xsi:type="dcterms:W3CDTF">2002-01-05T20:45:28Z</dcterms:created>
  <dcterms:modified xsi:type="dcterms:W3CDTF">2022-02-22T10:05:00Z</dcterms:modified>
</cp:coreProperties>
</file>