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57" r:id="rId3"/>
    <p:sldId id="256" r:id="rId4"/>
    <p:sldId id="260" r:id="rId5"/>
    <p:sldId id="258" r:id="rId6"/>
    <p:sldId id="259" r:id="rId7"/>
    <p:sldId id="263" r:id="rId8"/>
    <p:sldId id="261" r:id="rId9"/>
    <p:sldId id="265" r:id="rId10"/>
    <p:sldId id="266" r:id="rId11"/>
    <p:sldId id="262" r:id="rId12"/>
    <p:sldId id="264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0553" autoAdjust="0"/>
  </p:normalViewPr>
  <p:slideViewPr>
    <p:cSldViewPr snapToGrid="0">
      <p:cViewPr varScale="1">
        <p:scale>
          <a:sx n="52" d="100"/>
          <a:sy n="52" d="100"/>
        </p:scale>
        <p:origin x="55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364F0-9CDC-4CEB-AC96-834A390193FF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947461-CA1D-415A-A9BC-C621821C5CC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79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947461-CA1D-415A-A9BC-C621821C5CCD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3557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947461-CA1D-415A-A9BC-C621821C5CCD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9220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0689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6724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2366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469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819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4267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9366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0925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7623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4696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9045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0DD61-4EDC-4124-84FD-CC1B9F2F35DB}" type="datetimeFigureOut">
              <a:rPr lang="uk-UA" smtClean="0"/>
              <a:t>19.12.2021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B8E4A-7D84-4E23-84BB-F6FE0A92F5C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7721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77273" y="487174"/>
            <a:ext cx="7228114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b="1" dirty="0" smtClean="0"/>
          </a:p>
          <a:p>
            <a:pPr algn="ctr"/>
            <a:r>
              <a:rPr lang="uk-UA" sz="5400" b="1" dirty="0" smtClean="0"/>
              <a:t>Микола Кіндратович Вороний</a:t>
            </a:r>
          </a:p>
          <a:p>
            <a:pPr algn="ctr"/>
            <a:r>
              <a:rPr lang="uk-UA" sz="3200" b="1" dirty="0" smtClean="0"/>
              <a:t>Життєвий  і  творчий шлях</a:t>
            </a:r>
          </a:p>
          <a:p>
            <a:pPr algn="ctr"/>
            <a:endParaRPr lang="uk-UA" sz="5400" b="1" dirty="0"/>
          </a:p>
          <a:p>
            <a:pPr algn="ctr"/>
            <a:endParaRPr lang="uk-UA" sz="5400" b="1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77273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523723" y="3964252"/>
            <a:ext cx="41801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      1871 -1938 </a:t>
            </a:r>
            <a:r>
              <a:rPr lang="ru-RU" sz="3600" dirty="0" err="1" smtClean="0"/>
              <a:t>рр</a:t>
            </a:r>
            <a:r>
              <a:rPr lang="ru-RU" sz="3600" dirty="0" smtClean="0"/>
              <a:t>.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790581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603" y="3404614"/>
            <a:ext cx="9144793" cy="487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6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82390"/>
            <a:ext cx="8756072" cy="4140228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322618"/>
            <a:ext cx="9144000" cy="1866207"/>
          </a:xfrm>
        </p:spPr>
        <p:txBody>
          <a:bodyPr>
            <a:noAutofit/>
          </a:bodyPr>
          <a:lstStyle/>
          <a:p>
            <a:r>
              <a:rPr lang="uk-UA" sz="3600" dirty="0" smtClean="0"/>
              <a:t>Народився 24 листопада 1871 р. у сім’ї ремісника. Навчався у Харківському, пізніше — у Ростовському реальному училищі, звідки був виключений за зв’язки з народниками, читання і поширення забороненої літератури.</a:t>
            </a:r>
          </a:p>
          <a:p>
            <a:endParaRPr lang="uk-UA" sz="3600" dirty="0" smtClean="0"/>
          </a:p>
        </p:txBody>
      </p:sp>
    </p:spTree>
    <p:extLst>
      <p:ext uri="{BB962C8B-B14F-4D97-AF65-F5344CB8AC3E}">
        <p14:creationId xmlns:p14="http://schemas.microsoft.com/office/powerpoint/2010/main" val="1797077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6861" y="247823"/>
            <a:ext cx="1905000" cy="25717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715247"/>
            <a:ext cx="854548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 smtClean="0"/>
              <a:t>	Навчався у Віденському і Львівському університетах (філософський факультет).</a:t>
            </a:r>
          </a:p>
          <a:p>
            <a:pPr algn="just"/>
            <a:r>
              <a:rPr lang="uk-UA" sz="2800" dirty="0" smtClean="0"/>
              <a:t>Микола Вороний</a:t>
            </a:r>
          </a:p>
          <a:p>
            <a:pPr algn="just"/>
            <a:endParaRPr lang="uk-UA" sz="2800" dirty="0" smtClean="0"/>
          </a:p>
          <a:p>
            <a:pPr algn="just"/>
            <a:endParaRPr lang="uk-UA" sz="2800" dirty="0" smtClean="0"/>
          </a:p>
          <a:p>
            <a:pPr algn="just"/>
            <a:r>
              <a:rPr lang="uk-UA" sz="2800" dirty="0"/>
              <a:t>	</a:t>
            </a:r>
            <a:r>
              <a:rPr lang="uk-UA" sz="2800" dirty="0" smtClean="0"/>
              <a:t>У Львові познайомився з Іваном Франком. Працював </a:t>
            </a:r>
            <a:r>
              <a:rPr lang="uk-UA" sz="2800" dirty="0" err="1" smtClean="0"/>
              <a:t>бібліотекарем</a:t>
            </a:r>
            <a:r>
              <a:rPr lang="uk-UA" sz="2800" dirty="0" smtClean="0"/>
              <a:t> і коректором Наукового товариства ім. Шевченка, режисером театру «Руська бесіда», в редакції журналу «</a:t>
            </a:r>
            <a:r>
              <a:rPr lang="uk-UA" sz="2800" dirty="0" err="1" smtClean="0"/>
              <a:t>Життє</a:t>
            </a:r>
            <a:r>
              <a:rPr lang="uk-UA" sz="2800" dirty="0" smtClean="0"/>
              <a:t> і слово», де вів рубрику «Вісті з Росії». Допомагав Івану Франкові у виданні газети «Громадський голос» і «Радикал», деякий час був неофіційним редактором журналу «Зоря». </a:t>
            </a:r>
            <a:endParaRPr lang="uk-UA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5484" y="2819573"/>
            <a:ext cx="3646516" cy="403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33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358516"/>
            <a:ext cx="121919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	З 1897 — </a:t>
            </a:r>
            <a:r>
              <a:rPr lang="ru-RU" sz="2800" dirty="0" err="1" smtClean="0"/>
              <a:t>актор</a:t>
            </a:r>
            <a:r>
              <a:rPr lang="ru-RU" sz="2800" dirty="0" smtClean="0"/>
              <a:t> </a:t>
            </a:r>
            <a:r>
              <a:rPr lang="ru-RU" sz="2800" dirty="0" err="1" smtClean="0"/>
              <a:t>трупи</a:t>
            </a:r>
            <a:r>
              <a:rPr lang="ru-RU" sz="2800" dirty="0" smtClean="0"/>
              <a:t> М. </a:t>
            </a:r>
            <a:r>
              <a:rPr lang="ru-RU" sz="2800" dirty="0" err="1" smtClean="0"/>
              <a:t>Кропивницького</a:t>
            </a:r>
            <a:r>
              <a:rPr lang="ru-RU" sz="2800" dirty="0" smtClean="0"/>
              <a:t>, П. </a:t>
            </a:r>
            <a:r>
              <a:rPr lang="ru-RU" sz="2800" dirty="0" err="1" smtClean="0"/>
              <a:t>Саксаганського</a:t>
            </a:r>
            <a:r>
              <a:rPr lang="ru-RU" sz="2800" dirty="0" smtClean="0"/>
              <a:t> та </a:t>
            </a:r>
            <a:r>
              <a:rPr lang="ru-RU" sz="2800" dirty="0" err="1" smtClean="0"/>
              <a:t>інших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Член РУП.</a:t>
            </a:r>
          </a:p>
          <a:p>
            <a:endParaRPr lang="ru-RU" sz="2800" dirty="0" smtClean="0"/>
          </a:p>
          <a:p>
            <a:r>
              <a:rPr lang="ru-RU" sz="2800" dirty="0" smtClean="0"/>
              <a:t>	1901 — покинув сцену і служив в </a:t>
            </a:r>
            <a:r>
              <a:rPr lang="ru-RU" sz="2800" dirty="0" err="1" smtClean="0"/>
              <a:t>установах</a:t>
            </a:r>
            <a:r>
              <a:rPr lang="ru-RU" sz="2800" dirty="0" smtClean="0"/>
              <a:t> </a:t>
            </a:r>
            <a:r>
              <a:rPr lang="ru-RU" sz="2800" dirty="0" err="1" smtClean="0"/>
              <a:t>Катеринодара</a:t>
            </a:r>
            <a:r>
              <a:rPr lang="ru-RU" sz="2800" dirty="0" smtClean="0"/>
              <a:t>, </a:t>
            </a:r>
            <a:r>
              <a:rPr lang="ru-RU" sz="2800" dirty="0" err="1" smtClean="0"/>
              <a:t>Харкова</a:t>
            </a:r>
            <a:r>
              <a:rPr lang="ru-RU" sz="2800" dirty="0" smtClean="0"/>
              <a:t>, </a:t>
            </a:r>
            <a:r>
              <a:rPr lang="ru-RU" sz="2800" dirty="0" err="1" smtClean="0"/>
              <a:t>Одеси</a:t>
            </a:r>
            <a:r>
              <a:rPr lang="ru-RU" sz="2800" dirty="0" smtClean="0"/>
              <a:t>, </a:t>
            </a:r>
            <a:r>
              <a:rPr lang="ru-RU" sz="2800" dirty="0" err="1" smtClean="0"/>
              <a:t>Чернігова</a:t>
            </a:r>
            <a:r>
              <a:rPr lang="ru-RU" sz="2800" dirty="0" smtClean="0"/>
              <a:t>. </a:t>
            </a:r>
            <a:endParaRPr lang="uk-UA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192" y="0"/>
            <a:ext cx="7581207" cy="435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3069" y="300944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 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0" y="4621877"/>
            <a:ext cx="121542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i="1" dirty="0" smtClean="0"/>
              <a:t>1917 — один </a:t>
            </a:r>
            <a:r>
              <a:rPr lang="ru-RU" sz="3600" i="1" dirty="0" err="1" smtClean="0"/>
              <a:t>із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засновників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Української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Центральної</a:t>
            </a:r>
            <a:r>
              <a:rPr lang="ru-RU" sz="3600" i="1" dirty="0" smtClean="0"/>
              <a:t> ради та </a:t>
            </a:r>
            <a:r>
              <a:rPr lang="ru-RU" sz="3600" i="1" dirty="0" err="1" smtClean="0"/>
              <a:t>Українського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національного</a:t>
            </a:r>
            <a:r>
              <a:rPr lang="ru-RU" sz="3600" i="1" dirty="0" smtClean="0"/>
              <a:t> театру, </a:t>
            </a:r>
            <a:r>
              <a:rPr lang="ru-RU" sz="3600" i="1" dirty="0" err="1" smtClean="0"/>
              <a:t>який</a:t>
            </a:r>
            <a:r>
              <a:rPr lang="ru-RU" sz="3600" i="1" dirty="0" smtClean="0"/>
              <a:t>  </a:t>
            </a:r>
            <a:r>
              <a:rPr lang="ru-RU" sz="3600" i="1" dirty="0" err="1" smtClean="0"/>
              <a:t>відкрив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свій</a:t>
            </a:r>
            <a:r>
              <a:rPr lang="ru-RU" sz="3600" i="1" dirty="0" smtClean="0"/>
              <a:t> сезон </a:t>
            </a:r>
            <a:r>
              <a:rPr lang="ru-RU" sz="3600" i="1" dirty="0" err="1" smtClean="0"/>
              <a:t>постановкою</a:t>
            </a:r>
            <a:r>
              <a:rPr lang="ru-RU" sz="3600" i="1" dirty="0" smtClean="0"/>
              <a:t> «</a:t>
            </a:r>
            <a:r>
              <a:rPr lang="ru-RU" sz="3600" i="1" dirty="0" err="1" smtClean="0"/>
              <a:t>Пригвождених</a:t>
            </a:r>
            <a:r>
              <a:rPr lang="ru-RU" sz="3600" i="1" dirty="0" smtClean="0"/>
              <a:t>» </a:t>
            </a:r>
            <a:r>
              <a:rPr lang="ru-RU" sz="3600" i="1" dirty="0" err="1" smtClean="0"/>
              <a:t>Володимира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Винниченка</a:t>
            </a:r>
            <a:r>
              <a:rPr lang="ru-RU" sz="3600" i="1" dirty="0" smtClean="0"/>
              <a:t>. </a:t>
            </a:r>
            <a:endParaRPr lang="uk-UA" sz="36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882640" cy="445562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flipH="1">
            <a:off x="12191999" y="5045655"/>
            <a:ext cx="457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 smtClean="0"/>
              <a:t>         </a:t>
            </a:r>
            <a:endParaRPr lang="uk-UA" dirty="0" smtClean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5709" y="1"/>
            <a:ext cx="5268537" cy="445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83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521216" cy="58629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903602" y="322976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sz="2400" dirty="0" smtClean="0"/>
              <a:t>	1920 — емігрував за кордон. Жив у Варшаві, де 1921-го року вийшла друком збірка його поезій «За Україну». Тут познайомився з польськими письменниками Ю. </a:t>
            </a:r>
            <a:r>
              <a:rPr lang="uk-UA" sz="2400" dirty="0" err="1" smtClean="0"/>
              <a:t>Тувімом</a:t>
            </a:r>
            <a:r>
              <a:rPr lang="uk-UA" sz="2400" dirty="0" smtClean="0"/>
              <a:t> і Л. </a:t>
            </a:r>
            <a:r>
              <a:rPr lang="uk-UA" sz="2400" dirty="0" err="1" smtClean="0"/>
              <a:t>Стаффом</a:t>
            </a:r>
            <a:r>
              <a:rPr lang="uk-UA" sz="2400" dirty="0" smtClean="0"/>
              <a:t>, невдовзі переїхав до Львова. Викладав в українській драматичній школі при Музичному інституті імені М. Лисенка, деякий час був директором цієї школи.</a:t>
            </a:r>
          </a:p>
          <a:p>
            <a:pPr algn="just"/>
            <a:endParaRPr lang="uk-UA" sz="2400" dirty="0" smtClean="0"/>
          </a:p>
          <a:p>
            <a:pPr algn="just"/>
            <a:r>
              <a:rPr lang="uk-UA" sz="2400" dirty="0" smtClean="0"/>
              <a:t>	Після повернення до УРСР (1926) вів педагогічну і театрознавчу діяльність. Викладав у Харківському музично-драматичному інституті, згодом працював у Києві у Всеукраїнському </a:t>
            </a:r>
            <a:r>
              <a:rPr lang="uk-UA" sz="2400" dirty="0" err="1" smtClean="0"/>
              <a:t>фотокіноуправлінні</a:t>
            </a:r>
            <a:r>
              <a:rPr lang="uk-UA" sz="2400" dirty="0" smtClean="0"/>
              <a:t> тощо. </a:t>
            </a:r>
            <a:endParaRPr lang="uk-UA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6027003"/>
            <a:ext cx="53777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 smtClean="0"/>
              <a:t>Харківський музично-драматичний інститут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887152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71718" y="1952108"/>
            <a:ext cx="1219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4000" dirty="0" smtClean="0"/>
              <a:t>	У 1934 р. було заарештовано як польського шпигуна. </a:t>
            </a:r>
          </a:p>
          <a:p>
            <a:pPr algn="just"/>
            <a:endParaRPr lang="uk-UA" sz="4000" dirty="0" smtClean="0"/>
          </a:p>
          <a:p>
            <a:pPr algn="just"/>
            <a:r>
              <a:rPr lang="uk-UA" sz="4000" dirty="0" smtClean="0"/>
              <a:t>	7 червня 1938 р. розстріляний за </a:t>
            </a:r>
            <a:r>
              <a:rPr lang="uk-UA" sz="4000" dirty="0" err="1" smtClean="0"/>
              <a:t>вироком</a:t>
            </a:r>
            <a:r>
              <a:rPr lang="uk-UA" sz="4000" dirty="0" smtClean="0"/>
              <a:t> УНКВС з групою селян.</a:t>
            </a:r>
          </a:p>
          <a:p>
            <a:pPr algn="just"/>
            <a:endParaRPr lang="uk-UA" sz="4000" dirty="0" smtClean="0"/>
          </a:p>
          <a:p>
            <a:pPr algn="just"/>
            <a:r>
              <a:rPr lang="uk-UA" sz="4000" dirty="0" smtClean="0"/>
              <a:t> 	10 листопада 1957 р. рішенням президії Кіровоградського обласного суду було реабілітовано.</a:t>
            </a:r>
          </a:p>
          <a:p>
            <a:pPr algn="just"/>
            <a:endParaRPr lang="uk-UA" sz="4000" dirty="0" smtClean="0"/>
          </a:p>
        </p:txBody>
      </p:sp>
    </p:spTree>
    <p:extLst>
      <p:ext uri="{BB962C8B-B14F-4D97-AF65-F5344CB8AC3E}">
        <p14:creationId xmlns:p14="http://schemas.microsoft.com/office/powerpoint/2010/main" val="84172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27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986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35761"/>
            <a:ext cx="552225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sz="3600" b="1" dirty="0" err="1" smtClean="0"/>
              <a:t>Поетичні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збірки</a:t>
            </a:r>
            <a:r>
              <a:rPr lang="ru-RU" sz="3600" b="1" dirty="0" smtClean="0"/>
              <a:t>:</a:t>
            </a:r>
            <a:endParaRPr lang="ru-RU" sz="3600" b="1" dirty="0"/>
          </a:p>
          <a:p>
            <a:pPr algn="just"/>
            <a:r>
              <a:rPr lang="ru-RU" sz="3600" dirty="0" smtClean="0"/>
              <a:t>«</a:t>
            </a:r>
            <a:r>
              <a:rPr lang="ru-RU" sz="3600" dirty="0" err="1" smtClean="0"/>
              <a:t>Ліричні</a:t>
            </a:r>
            <a:r>
              <a:rPr lang="ru-RU" sz="3600" dirty="0" smtClean="0"/>
              <a:t> </a:t>
            </a:r>
            <a:r>
              <a:rPr lang="ru-RU" sz="3600" dirty="0" err="1" smtClean="0"/>
              <a:t>поезії</a:t>
            </a:r>
            <a:r>
              <a:rPr lang="ru-RU" sz="3600" dirty="0" smtClean="0"/>
              <a:t>» (1911)</a:t>
            </a:r>
          </a:p>
          <a:p>
            <a:pPr algn="just"/>
            <a:r>
              <a:rPr lang="ru-RU" sz="3600" dirty="0" smtClean="0"/>
              <a:t>«В </a:t>
            </a:r>
            <a:r>
              <a:rPr lang="ru-RU" sz="3600" dirty="0" err="1" smtClean="0"/>
              <a:t>сяйві</a:t>
            </a:r>
            <a:r>
              <a:rPr lang="ru-RU" sz="3600" dirty="0" smtClean="0"/>
              <a:t> </a:t>
            </a:r>
            <a:r>
              <a:rPr lang="ru-RU" sz="3600" dirty="0" err="1" smtClean="0"/>
              <a:t>мрій</a:t>
            </a:r>
            <a:r>
              <a:rPr lang="ru-RU" sz="3600" dirty="0" smtClean="0"/>
              <a:t>» (1913)</a:t>
            </a:r>
          </a:p>
          <a:p>
            <a:pPr algn="just"/>
            <a:r>
              <a:rPr lang="ru-RU" sz="3600" dirty="0" smtClean="0"/>
              <a:t> «</a:t>
            </a:r>
            <a:r>
              <a:rPr lang="ru-RU" sz="3600" dirty="0" err="1" smtClean="0"/>
              <a:t>Євшан-зілля</a:t>
            </a:r>
            <a:r>
              <a:rPr lang="ru-RU" sz="3600" dirty="0" smtClean="0"/>
              <a:t>» (1917)</a:t>
            </a:r>
          </a:p>
          <a:p>
            <a:pPr algn="just"/>
            <a:r>
              <a:rPr lang="ru-RU" sz="3600" dirty="0" smtClean="0"/>
              <a:t> «За </a:t>
            </a:r>
            <a:r>
              <a:rPr lang="ru-RU" sz="3600" dirty="0" err="1" smtClean="0"/>
              <a:t>Україну</a:t>
            </a:r>
            <a:r>
              <a:rPr lang="ru-RU" sz="3600" dirty="0" smtClean="0"/>
              <a:t>!»( 1921</a:t>
            </a:r>
            <a:r>
              <a:rPr lang="ru-RU" sz="4400" dirty="0" smtClean="0"/>
              <a:t>)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96000" y="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600" dirty="0" smtClean="0"/>
              <a:t>Твори: поема «Євшан-зілля». Альманах «З-над хмар і долин» (1903)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086100"/>
            <a:ext cx="2895600" cy="37719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1951" y="3086100"/>
            <a:ext cx="2880049" cy="37719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613" y="3123252"/>
            <a:ext cx="3191068" cy="3734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147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918" y="0"/>
            <a:ext cx="11439331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dirty="0" smtClean="0"/>
              <a:t>	</a:t>
            </a:r>
            <a:r>
              <a:rPr lang="uk-UA" sz="3600" b="1" i="1" dirty="0" smtClean="0"/>
              <a:t>«Він, дійсно, піонер, прокладай нових шляхів…»</a:t>
            </a:r>
          </a:p>
          <a:p>
            <a:pPr algn="just"/>
            <a:r>
              <a:rPr lang="uk-UA" sz="3600" i="1" dirty="0"/>
              <a:t> </a:t>
            </a:r>
            <a:r>
              <a:rPr lang="uk-UA" sz="3600" i="1" dirty="0" smtClean="0"/>
              <a:t>                                                                          </a:t>
            </a:r>
            <a:r>
              <a:rPr lang="uk-UA" sz="3600" b="1" dirty="0" smtClean="0">
                <a:solidFill>
                  <a:schemeClr val="bg1">
                    <a:lumMod val="65000"/>
                  </a:schemeClr>
                </a:solidFill>
              </a:rPr>
              <a:t>О. Білецький</a:t>
            </a:r>
            <a:r>
              <a:rPr lang="uk-UA" sz="36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pPr algn="just"/>
            <a:r>
              <a:rPr lang="uk-UA" sz="3600" dirty="0" smtClean="0"/>
              <a:t> 	«</a:t>
            </a:r>
            <a:r>
              <a:rPr lang="uk-UA" sz="3600" b="1" i="1" dirty="0" smtClean="0"/>
              <a:t>Перший правдивий модерніст української поезії. Увірвався до літературного буття з лагідними інтенціями реформувати поетичну мову. Майстер гармонійних дисонансів, піонер формальних пошуків, мрійливий лицар захмарного князівства… Мав сміливість понад усе цінувати красу, прагнув </a:t>
            </a:r>
            <a:r>
              <a:rPr lang="uk-UA" sz="3600" b="1" i="1" dirty="0" err="1" smtClean="0"/>
              <a:t>облагороднювати</a:t>
            </a:r>
            <a:r>
              <a:rPr lang="uk-UA" sz="3600" b="1" i="1" dirty="0" smtClean="0"/>
              <a:t> марудну дійсність…»                                 </a:t>
            </a:r>
            <a:r>
              <a:rPr lang="uk-UA" sz="3600" dirty="0" smtClean="0"/>
              <a:t>                                             </a:t>
            </a:r>
          </a:p>
          <a:p>
            <a:pPr algn="just"/>
            <a:r>
              <a:rPr lang="uk-UA" sz="36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uk-UA" sz="3600" b="1" dirty="0" smtClean="0">
                <a:solidFill>
                  <a:schemeClr val="bg1">
                    <a:lumMod val="65000"/>
                  </a:schemeClr>
                </a:solidFill>
              </a:rPr>
              <a:t>                                                                                 І. Лучук. </a:t>
            </a:r>
          </a:p>
          <a:p>
            <a:pPr algn="just"/>
            <a:r>
              <a:rPr lang="uk-UA" sz="3600" dirty="0" smtClean="0"/>
              <a:t>	</a:t>
            </a:r>
            <a:r>
              <a:rPr lang="uk-UA" sz="3200" b="1" i="1" dirty="0" smtClean="0"/>
              <a:t>«Моя девіза — йти за віком І бути цілим чоловіком»                    </a:t>
            </a:r>
          </a:p>
          <a:p>
            <a:pPr algn="just"/>
            <a:r>
              <a:rPr lang="uk-UA" sz="3600" b="1" dirty="0"/>
              <a:t> </a:t>
            </a:r>
            <a:r>
              <a:rPr lang="uk-UA" sz="3600" b="1" dirty="0" smtClean="0"/>
              <a:t>                                                                           </a:t>
            </a:r>
            <a:r>
              <a:rPr lang="uk-UA" sz="3600" b="1" dirty="0" smtClean="0">
                <a:solidFill>
                  <a:schemeClr val="bg1">
                    <a:lumMod val="65000"/>
                  </a:schemeClr>
                </a:solidFill>
              </a:rPr>
              <a:t>М. Вороний</a:t>
            </a:r>
            <a:r>
              <a:rPr lang="uk-UA" sz="36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endParaRPr lang="uk-UA" sz="36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7604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127</Words>
  <Application>Microsoft Office PowerPoint</Application>
  <PresentationFormat>Широкоэкранный</PresentationFormat>
  <Paragraphs>41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Люда</dc:creator>
  <cp:lastModifiedBy>Люда</cp:lastModifiedBy>
  <cp:revision>10</cp:revision>
  <dcterms:created xsi:type="dcterms:W3CDTF">2021-12-19T09:20:01Z</dcterms:created>
  <dcterms:modified xsi:type="dcterms:W3CDTF">2021-12-19T10:53:47Z</dcterms:modified>
</cp:coreProperties>
</file>