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6" r:id="rId3"/>
    <p:sldId id="257" r:id="rId4"/>
    <p:sldId id="256" r:id="rId5"/>
    <p:sldId id="270" r:id="rId6"/>
    <p:sldId id="258" r:id="rId7"/>
    <p:sldId id="268" r:id="rId8"/>
    <p:sldId id="269" r:id="rId9"/>
    <p:sldId id="271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73" r:id="rId18"/>
    <p:sldId id="274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00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375728-9A2B-4D56-92EC-425637345F27}" type="doc">
      <dgm:prSet loTypeId="urn:microsoft.com/office/officeart/2011/layout/HexagonRadial" loCatId="cycle" qsTypeId="urn:microsoft.com/office/officeart/2005/8/quickstyle/simple3" qsCatId="simple" csTypeId="urn:microsoft.com/office/officeart/2005/8/colors/accent6_4" csCatId="accent6" phldr="1"/>
      <dgm:spPr/>
      <dgm:t>
        <a:bodyPr/>
        <a:lstStyle/>
        <a:p>
          <a:endParaRPr lang="en-US"/>
        </a:p>
      </dgm:t>
    </dgm:pt>
    <dgm:pt modelId="{FA3540FE-1C8A-44EE-92D9-CCBA83F8DF86}">
      <dgm:prSet phldrT="[Text]" custT="1"/>
      <dgm:spPr/>
      <dgm:t>
        <a:bodyPr/>
        <a:lstStyle/>
        <a:p>
          <a:r>
            <a:rPr lang="uk-UA" sz="2000" dirty="0" smtClean="0"/>
            <a:t>Наталка Полтавка</a:t>
          </a:r>
          <a:endParaRPr lang="en-US" sz="2000" dirty="0"/>
        </a:p>
      </dgm:t>
    </dgm:pt>
    <dgm:pt modelId="{97980E1F-83BE-44C1-82E9-9D90FD0F96B3}" type="parTrans" cxnId="{746E0B11-B38D-4BB3-8E0C-4F6FBA12C949}">
      <dgm:prSet/>
      <dgm:spPr/>
      <dgm:t>
        <a:bodyPr/>
        <a:lstStyle/>
        <a:p>
          <a:endParaRPr lang="en-US" sz="1800"/>
        </a:p>
      </dgm:t>
    </dgm:pt>
    <dgm:pt modelId="{9CEDD586-0C67-48F3-BE56-CD6FA35C98C8}" type="sibTrans" cxnId="{746E0B11-B38D-4BB3-8E0C-4F6FBA12C949}">
      <dgm:prSet/>
      <dgm:spPr/>
      <dgm:t>
        <a:bodyPr/>
        <a:lstStyle/>
        <a:p>
          <a:endParaRPr lang="en-US" sz="1800"/>
        </a:p>
      </dgm:t>
    </dgm:pt>
    <dgm:pt modelId="{858110F9-A661-4EBD-AB7C-D12BF837DF16}">
      <dgm:prSet phldrT="[Text]" custT="1"/>
      <dgm:spPr/>
      <dgm:t>
        <a:bodyPr/>
        <a:lstStyle/>
        <a:p>
          <a:r>
            <a:rPr lang="uk-UA" sz="2400" dirty="0" smtClean="0"/>
            <a:t>Розум</a:t>
          </a:r>
          <a:endParaRPr lang="en-US" sz="2400" dirty="0"/>
        </a:p>
      </dgm:t>
    </dgm:pt>
    <dgm:pt modelId="{147B1796-5498-44B8-86C5-594D59F33EAD}" type="parTrans" cxnId="{274FF342-6A01-4D9B-B4FE-CA9FA92724F2}">
      <dgm:prSet/>
      <dgm:spPr/>
      <dgm:t>
        <a:bodyPr/>
        <a:lstStyle/>
        <a:p>
          <a:endParaRPr lang="en-US" sz="1800"/>
        </a:p>
      </dgm:t>
    </dgm:pt>
    <dgm:pt modelId="{2298B5B4-47CB-46C4-8555-33F96AFA6794}" type="sibTrans" cxnId="{274FF342-6A01-4D9B-B4FE-CA9FA92724F2}">
      <dgm:prSet/>
      <dgm:spPr/>
      <dgm:t>
        <a:bodyPr/>
        <a:lstStyle/>
        <a:p>
          <a:endParaRPr lang="en-US" sz="1800"/>
        </a:p>
      </dgm:t>
    </dgm:pt>
    <dgm:pt modelId="{A21084A1-14BB-431F-B028-51AA545D9D00}">
      <dgm:prSet phldrT="[Text]" custT="1"/>
      <dgm:spPr/>
      <dgm:t>
        <a:bodyPr/>
        <a:lstStyle/>
        <a:p>
          <a:r>
            <a:rPr lang="uk-UA" sz="1200" dirty="0" smtClean="0"/>
            <a:t>Кмітливість</a:t>
          </a:r>
          <a:endParaRPr lang="en-US" sz="1200" dirty="0"/>
        </a:p>
      </dgm:t>
    </dgm:pt>
    <dgm:pt modelId="{9F0C3973-18E8-4AF2-BA67-70F9EF12CC6A}" type="parTrans" cxnId="{E1BE53DD-F910-4FB3-BF2F-9500B6D8733B}">
      <dgm:prSet/>
      <dgm:spPr/>
      <dgm:t>
        <a:bodyPr/>
        <a:lstStyle/>
        <a:p>
          <a:endParaRPr lang="en-US" sz="1800"/>
        </a:p>
      </dgm:t>
    </dgm:pt>
    <dgm:pt modelId="{987BD189-D02E-4DD4-8A4D-04153125E784}" type="sibTrans" cxnId="{E1BE53DD-F910-4FB3-BF2F-9500B6D8733B}">
      <dgm:prSet/>
      <dgm:spPr/>
      <dgm:t>
        <a:bodyPr/>
        <a:lstStyle/>
        <a:p>
          <a:endParaRPr lang="en-US" sz="1800"/>
        </a:p>
      </dgm:t>
    </dgm:pt>
    <dgm:pt modelId="{D693AFF9-5973-442D-B1A5-1B081E5A94A5}">
      <dgm:prSet phldrT="[Text]" custT="1"/>
      <dgm:spPr/>
      <dgm:t>
        <a:bodyPr/>
        <a:lstStyle/>
        <a:p>
          <a:r>
            <a:rPr lang="uk-UA" sz="1100" dirty="0" smtClean="0"/>
            <a:t>Працьовитість</a:t>
          </a:r>
          <a:endParaRPr lang="en-US" sz="1100" dirty="0"/>
        </a:p>
      </dgm:t>
    </dgm:pt>
    <dgm:pt modelId="{0AFD7640-D182-4611-9E62-E4957908EBEA}" type="parTrans" cxnId="{5A723654-9745-48F4-AB9D-64626F8098FC}">
      <dgm:prSet/>
      <dgm:spPr/>
      <dgm:t>
        <a:bodyPr/>
        <a:lstStyle/>
        <a:p>
          <a:endParaRPr lang="en-US" sz="1800"/>
        </a:p>
      </dgm:t>
    </dgm:pt>
    <dgm:pt modelId="{CC758ECD-97BC-49B5-9AF5-46CD03B6BEDF}" type="sibTrans" cxnId="{5A723654-9745-48F4-AB9D-64626F8098FC}">
      <dgm:prSet/>
      <dgm:spPr/>
      <dgm:t>
        <a:bodyPr/>
        <a:lstStyle/>
        <a:p>
          <a:endParaRPr lang="en-US" sz="1800"/>
        </a:p>
      </dgm:t>
    </dgm:pt>
    <dgm:pt modelId="{40F8EF4A-3A2E-41DF-8FAB-8355225FEDC1}">
      <dgm:prSet phldrT="[Text]" custT="1"/>
      <dgm:spPr/>
      <dgm:t>
        <a:bodyPr/>
        <a:lstStyle/>
        <a:p>
          <a:r>
            <a:rPr lang="uk-UA" sz="1800" dirty="0" smtClean="0"/>
            <a:t>Щирість</a:t>
          </a:r>
          <a:endParaRPr lang="en-US" sz="1800" dirty="0"/>
        </a:p>
      </dgm:t>
    </dgm:pt>
    <dgm:pt modelId="{F459A016-95A5-4FF5-8169-E35731D8820F}" type="parTrans" cxnId="{90D87307-DD49-49CC-BEDF-2986D9108F5F}">
      <dgm:prSet/>
      <dgm:spPr/>
      <dgm:t>
        <a:bodyPr/>
        <a:lstStyle/>
        <a:p>
          <a:endParaRPr lang="en-US" sz="1800"/>
        </a:p>
      </dgm:t>
    </dgm:pt>
    <dgm:pt modelId="{5440E6BE-E314-401B-A864-7D78CE50396F}" type="sibTrans" cxnId="{90D87307-DD49-49CC-BEDF-2986D9108F5F}">
      <dgm:prSet/>
      <dgm:spPr/>
      <dgm:t>
        <a:bodyPr/>
        <a:lstStyle/>
        <a:p>
          <a:endParaRPr lang="en-US" sz="1800"/>
        </a:p>
      </dgm:t>
    </dgm:pt>
    <dgm:pt modelId="{36C97063-2FB8-4336-8F27-BDAF69DDF3BF}">
      <dgm:prSet phldrT="[Text]" custT="1"/>
      <dgm:spPr/>
      <dgm:t>
        <a:bodyPr/>
        <a:lstStyle/>
        <a:p>
          <a:r>
            <a:rPr lang="uk-UA" sz="1800" dirty="0" smtClean="0"/>
            <a:t>Вірність</a:t>
          </a:r>
          <a:endParaRPr lang="en-US" sz="1800" dirty="0"/>
        </a:p>
      </dgm:t>
    </dgm:pt>
    <dgm:pt modelId="{9A8F6889-1D7A-43A8-B4E8-4008E7675EBD}" type="parTrans" cxnId="{9EDBD3DE-2048-4C89-9F59-D2DEE60DA0B5}">
      <dgm:prSet/>
      <dgm:spPr/>
      <dgm:t>
        <a:bodyPr/>
        <a:lstStyle/>
        <a:p>
          <a:endParaRPr lang="en-US" sz="1800"/>
        </a:p>
      </dgm:t>
    </dgm:pt>
    <dgm:pt modelId="{CB8E3CD2-8997-4B43-833E-FAF1334AEB44}" type="sibTrans" cxnId="{9EDBD3DE-2048-4C89-9F59-D2DEE60DA0B5}">
      <dgm:prSet/>
      <dgm:spPr/>
      <dgm:t>
        <a:bodyPr/>
        <a:lstStyle/>
        <a:p>
          <a:endParaRPr lang="en-US" sz="1800"/>
        </a:p>
      </dgm:t>
    </dgm:pt>
    <dgm:pt modelId="{1487DF90-33E1-40BF-B769-F4B0D4255E96}">
      <dgm:prSet phldrT="[Text]" custT="1"/>
      <dgm:spPr/>
      <dgm:t>
        <a:bodyPr/>
        <a:lstStyle/>
        <a:p>
          <a:r>
            <a:rPr lang="uk-UA" sz="1800" dirty="0" smtClean="0"/>
            <a:t>Сила духу</a:t>
          </a:r>
          <a:endParaRPr lang="en-US" sz="1800" dirty="0"/>
        </a:p>
      </dgm:t>
    </dgm:pt>
    <dgm:pt modelId="{4835580F-65DF-409C-9129-F3EC4DFAA8D4}" type="parTrans" cxnId="{6842C999-146D-4C9E-A2C3-A330440AFCE4}">
      <dgm:prSet/>
      <dgm:spPr/>
      <dgm:t>
        <a:bodyPr/>
        <a:lstStyle/>
        <a:p>
          <a:endParaRPr lang="en-US" sz="1800"/>
        </a:p>
      </dgm:t>
    </dgm:pt>
    <dgm:pt modelId="{01BD3B3C-87A5-4803-9348-2C9A5B3B13A7}" type="sibTrans" cxnId="{6842C999-146D-4C9E-A2C3-A330440AFCE4}">
      <dgm:prSet/>
      <dgm:spPr/>
      <dgm:t>
        <a:bodyPr/>
        <a:lstStyle/>
        <a:p>
          <a:endParaRPr lang="en-US" sz="1800"/>
        </a:p>
      </dgm:t>
    </dgm:pt>
    <dgm:pt modelId="{6C74B8A4-D825-48F4-8D5B-FB973310E02A}" type="pres">
      <dgm:prSet presAssocID="{18375728-9A2B-4D56-92EC-425637345F27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C8A8C12A-D0C8-4B36-9A1F-916A03EF861F}" type="pres">
      <dgm:prSet presAssocID="{FA3540FE-1C8A-44EE-92D9-CCBA83F8DF86}" presName="Parent" presStyleLbl="node0" presStyleIdx="0" presStyleCnt="1" custLinFactNeighborX="1618" custLinFactNeighborY="1478">
        <dgm:presLayoutVars>
          <dgm:chMax val="6"/>
          <dgm:chPref val="6"/>
        </dgm:presLayoutVars>
      </dgm:prSet>
      <dgm:spPr/>
    </dgm:pt>
    <dgm:pt modelId="{1A15235B-7096-4A11-9E6E-3ADC7A8FDA4C}" type="pres">
      <dgm:prSet presAssocID="{858110F9-A661-4EBD-AB7C-D12BF837DF16}" presName="Accent1" presStyleCnt="0"/>
      <dgm:spPr/>
    </dgm:pt>
    <dgm:pt modelId="{A7D3EB7B-5149-48D3-9C71-3BA34C37F804}" type="pres">
      <dgm:prSet presAssocID="{858110F9-A661-4EBD-AB7C-D12BF837DF16}" presName="Accent" presStyleLbl="bgShp" presStyleIdx="0" presStyleCnt="6"/>
      <dgm:spPr/>
    </dgm:pt>
    <dgm:pt modelId="{19A0A0F3-9F0D-4B64-89C2-6D6DEB3DE452}" type="pres">
      <dgm:prSet presAssocID="{858110F9-A661-4EBD-AB7C-D12BF837DF16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D88A3431-9DF9-401C-A697-AFD7B8FAE7A1}" type="pres">
      <dgm:prSet presAssocID="{A21084A1-14BB-431F-B028-51AA545D9D00}" presName="Accent2" presStyleCnt="0"/>
      <dgm:spPr/>
    </dgm:pt>
    <dgm:pt modelId="{4A70863E-65ED-4DFA-8609-DF16D287BF89}" type="pres">
      <dgm:prSet presAssocID="{A21084A1-14BB-431F-B028-51AA545D9D00}" presName="Accent" presStyleLbl="bgShp" presStyleIdx="1" presStyleCnt="6"/>
      <dgm:spPr/>
    </dgm:pt>
    <dgm:pt modelId="{9DAA7A6D-3F43-463F-900A-916CE28AD808}" type="pres">
      <dgm:prSet presAssocID="{A21084A1-14BB-431F-B028-51AA545D9D00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9BD647D7-A3D4-4AF0-8A4F-11774C9E2DD2}" type="pres">
      <dgm:prSet presAssocID="{D693AFF9-5973-442D-B1A5-1B081E5A94A5}" presName="Accent3" presStyleCnt="0"/>
      <dgm:spPr/>
    </dgm:pt>
    <dgm:pt modelId="{F3A46636-B2E4-4D8F-BC4C-0E795735DEE3}" type="pres">
      <dgm:prSet presAssocID="{D693AFF9-5973-442D-B1A5-1B081E5A94A5}" presName="Accent" presStyleLbl="bgShp" presStyleIdx="2" presStyleCnt="6"/>
      <dgm:spPr/>
    </dgm:pt>
    <dgm:pt modelId="{6BE6115E-30DA-4557-83B8-51F61471AF82}" type="pres">
      <dgm:prSet presAssocID="{D693AFF9-5973-442D-B1A5-1B081E5A94A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28F5D8-D01E-4672-BC9E-DE9CBB5FA077}" type="pres">
      <dgm:prSet presAssocID="{40F8EF4A-3A2E-41DF-8FAB-8355225FEDC1}" presName="Accent4" presStyleCnt="0"/>
      <dgm:spPr/>
    </dgm:pt>
    <dgm:pt modelId="{7F49ACD4-C504-4806-B3FE-D891A390F3ED}" type="pres">
      <dgm:prSet presAssocID="{40F8EF4A-3A2E-41DF-8FAB-8355225FEDC1}" presName="Accent" presStyleLbl="bgShp" presStyleIdx="3" presStyleCnt="6"/>
      <dgm:spPr/>
    </dgm:pt>
    <dgm:pt modelId="{72058C63-2081-4445-A9BC-B5E8A642D3AC}" type="pres">
      <dgm:prSet presAssocID="{40F8EF4A-3A2E-41DF-8FAB-8355225FEDC1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93BFD51-3A68-495D-B66A-5B92543FC189}" type="pres">
      <dgm:prSet presAssocID="{36C97063-2FB8-4336-8F27-BDAF69DDF3BF}" presName="Accent5" presStyleCnt="0"/>
      <dgm:spPr/>
    </dgm:pt>
    <dgm:pt modelId="{0C567822-712B-4DE6-9AF9-2BE3A61AEC42}" type="pres">
      <dgm:prSet presAssocID="{36C97063-2FB8-4336-8F27-BDAF69DDF3BF}" presName="Accent" presStyleLbl="bgShp" presStyleIdx="4" presStyleCnt="6"/>
      <dgm:spPr/>
    </dgm:pt>
    <dgm:pt modelId="{29962FCA-E280-4C8C-ACE5-9FB556DB3AFB}" type="pres">
      <dgm:prSet presAssocID="{36C97063-2FB8-4336-8F27-BDAF69DDF3BF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95C520DF-61E3-456E-9D0E-6EFC2F6F9D75}" type="pres">
      <dgm:prSet presAssocID="{1487DF90-33E1-40BF-B769-F4B0D4255E96}" presName="Accent6" presStyleCnt="0"/>
      <dgm:spPr/>
    </dgm:pt>
    <dgm:pt modelId="{C37ECDF7-FE56-4DD4-A46F-B6C0F92CE13C}" type="pres">
      <dgm:prSet presAssocID="{1487DF90-33E1-40BF-B769-F4B0D4255E96}" presName="Accent" presStyleLbl="bgShp" presStyleIdx="5" presStyleCnt="6"/>
      <dgm:spPr/>
    </dgm:pt>
    <dgm:pt modelId="{042D6915-6FFE-40AD-A4BD-63FDBD18566A}" type="pres">
      <dgm:prSet presAssocID="{1487DF90-33E1-40BF-B769-F4B0D4255E96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842C999-146D-4C9E-A2C3-A330440AFCE4}" srcId="{FA3540FE-1C8A-44EE-92D9-CCBA83F8DF86}" destId="{1487DF90-33E1-40BF-B769-F4B0D4255E96}" srcOrd="5" destOrd="0" parTransId="{4835580F-65DF-409C-9129-F3EC4DFAA8D4}" sibTransId="{01BD3B3C-87A5-4803-9348-2C9A5B3B13A7}"/>
    <dgm:cxn modelId="{6201BCFE-489B-4CF4-8CDF-178A323ECFD3}" type="presOf" srcId="{40F8EF4A-3A2E-41DF-8FAB-8355225FEDC1}" destId="{72058C63-2081-4445-A9BC-B5E8A642D3AC}" srcOrd="0" destOrd="0" presId="urn:microsoft.com/office/officeart/2011/layout/HexagonRadial"/>
    <dgm:cxn modelId="{3BE0A957-9278-4E81-BE0E-8D7D8FDB7427}" type="presOf" srcId="{1487DF90-33E1-40BF-B769-F4B0D4255E96}" destId="{042D6915-6FFE-40AD-A4BD-63FDBD18566A}" srcOrd="0" destOrd="0" presId="urn:microsoft.com/office/officeart/2011/layout/HexagonRadial"/>
    <dgm:cxn modelId="{09B843F7-CA52-43EB-B48E-B559DF96FFC3}" type="presOf" srcId="{FA3540FE-1C8A-44EE-92D9-CCBA83F8DF86}" destId="{C8A8C12A-D0C8-4B36-9A1F-916A03EF861F}" srcOrd="0" destOrd="0" presId="urn:microsoft.com/office/officeart/2011/layout/HexagonRadial"/>
    <dgm:cxn modelId="{E1BE53DD-F910-4FB3-BF2F-9500B6D8733B}" srcId="{FA3540FE-1C8A-44EE-92D9-CCBA83F8DF86}" destId="{A21084A1-14BB-431F-B028-51AA545D9D00}" srcOrd="1" destOrd="0" parTransId="{9F0C3973-18E8-4AF2-BA67-70F9EF12CC6A}" sibTransId="{987BD189-D02E-4DD4-8A4D-04153125E784}"/>
    <dgm:cxn modelId="{90D87307-DD49-49CC-BEDF-2986D9108F5F}" srcId="{FA3540FE-1C8A-44EE-92D9-CCBA83F8DF86}" destId="{40F8EF4A-3A2E-41DF-8FAB-8355225FEDC1}" srcOrd="3" destOrd="0" parTransId="{F459A016-95A5-4FF5-8169-E35731D8820F}" sibTransId="{5440E6BE-E314-401B-A864-7D78CE50396F}"/>
    <dgm:cxn modelId="{42B72EC2-A841-4E93-ABEE-E7D3A554786A}" type="presOf" srcId="{858110F9-A661-4EBD-AB7C-D12BF837DF16}" destId="{19A0A0F3-9F0D-4B64-89C2-6D6DEB3DE452}" srcOrd="0" destOrd="0" presId="urn:microsoft.com/office/officeart/2011/layout/HexagonRadial"/>
    <dgm:cxn modelId="{5A723654-9745-48F4-AB9D-64626F8098FC}" srcId="{FA3540FE-1C8A-44EE-92D9-CCBA83F8DF86}" destId="{D693AFF9-5973-442D-B1A5-1B081E5A94A5}" srcOrd="2" destOrd="0" parTransId="{0AFD7640-D182-4611-9E62-E4957908EBEA}" sibTransId="{CC758ECD-97BC-49B5-9AF5-46CD03B6BEDF}"/>
    <dgm:cxn modelId="{9EDBD3DE-2048-4C89-9F59-D2DEE60DA0B5}" srcId="{FA3540FE-1C8A-44EE-92D9-CCBA83F8DF86}" destId="{36C97063-2FB8-4336-8F27-BDAF69DDF3BF}" srcOrd="4" destOrd="0" parTransId="{9A8F6889-1D7A-43A8-B4E8-4008E7675EBD}" sibTransId="{CB8E3CD2-8997-4B43-833E-FAF1334AEB44}"/>
    <dgm:cxn modelId="{274FF342-6A01-4D9B-B4FE-CA9FA92724F2}" srcId="{FA3540FE-1C8A-44EE-92D9-CCBA83F8DF86}" destId="{858110F9-A661-4EBD-AB7C-D12BF837DF16}" srcOrd="0" destOrd="0" parTransId="{147B1796-5498-44B8-86C5-594D59F33EAD}" sibTransId="{2298B5B4-47CB-46C4-8555-33F96AFA6794}"/>
    <dgm:cxn modelId="{2CBE898D-8B04-42B1-B078-86C668E2E7A8}" type="presOf" srcId="{18375728-9A2B-4D56-92EC-425637345F27}" destId="{6C74B8A4-D825-48F4-8D5B-FB973310E02A}" srcOrd="0" destOrd="0" presId="urn:microsoft.com/office/officeart/2011/layout/HexagonRadial"/>
    <dgm:cxn modelId="{746E0B11-B38D-4BB3-8E0C-4F6FBA12C949}" srcId="{18375728-9A2B-4D56-92EC-425637345F27}" destId="{FA3540FE-1C8A-44EE-92D9-CCBA83F8DF86}" srcOrd="0" destOrd="0" parTransId="{97980E1F-83BE-44C1-82E9-9D90FD0F96B3}" sibTransId="{9CEDD586-0C67-48F3-BE56-CD6FA35C98C8}"/>
    <dgm:cxn modelId="{BEDD4828-F488-4B21-8DAF-F319E79B6DE9}" type="presOf" srcId="{36C97063-2FB8-4336-8F27-BDAF69DDF3BF}" destId="{29962FCA-E280-4C8C-ACE5-9FB556DB3AFB}" srcOrd="0" destOrd="0" presId="urn:microsoft.com/office/officeart/2011/layout/HexagonRadial"/>
    <dgm:cxn modelId="{0DDFD5BE-84D6-423A-A54D-7CE12D668B64}" type="presOf" srcId="{A21084A1-14BB-431F-B028-51AA545D9D00}" destId="{9DAA7A6D-3F43-463F-900A-916CE28AD808}" srcOrd="0" destOrd="0" presId="urn:microsoft.com/office/officeart/2011/layout/HexagonRadial"/>
    <dgm:cxn modelId="{9A584699-2D06-4324-BBC7-A149EB6D708F}" type="presOf" srcId="{D693AFF9-5973-442D-B1A5-1B081E5A94A5}" destId="{6BE6115E-30DA-4557-83B8-51F61471AF82}" srcOrd="0" destOrd="0" presId="urn:microsoft.com/office/officeart/2011/layout/HexagonRadial"/>
    <dgm:cxn modelId="{D3B34504-4539-45C3-81BE-0676D3F7204D}" type="presParOf" srcId="{6C74B8A4-D825-48F4-8D5B-FB973310E02A}" destId="{C8A8C12A-D0C8-4B36-9A1F-916A03EF861F}" srcOrd="0" destOrd="0" presId="urn:microsoft.com/office/officeart/2011/layout/HexagonRadial"/>
    <dgm:cxn modelId="{C6FFCCB3-10B8-4825-9D8A-9F0864A56314}" type="presParOf" srcId="{6C74B8A4-D825-48F4-8D5B-FB973310E02A}" destId="{1A15235B-7096-4A11-9E6E-3ADC7A8FDA4C}" srcOrd="1" destOrd="0" presId="urn:microsoft.com/office/officeart/2011/layout/HexagonRadial"/>
    <dgm:cxn modelId="{0285CD30-7CA4-48C6-BA75-B653E24A221C}" type="presParOf" srcId="{1A15235B-7096-4A11-9E6E-3ADC7A8FDA4C}" destId="{A7D3EB7B-5149-48D3-9C71-3BA34C37F804}" srcOrd="0" destOrd="0" presId="urn:microsoft.com/office/officeart/2011/layout/HexagonRadial"/>
    <dgm:cxn modelId="{995354DE-D797-4A28-95B6-BC1A6D6208D2}" type="presParOf" srcId="{6C74B8A4-D825-48F4-8D5B-FB973310E02A}" destId="{19A0A0F3-9F0D-4B64-89C2-6D6DEB3DE452}" srcOrd="2" destOrd="0" presId="urn:microsoft.com/office/officeart/2011/layout/HexagonRadial"/>
    <dgm:cxn modelId="{971FDB42-CC84-4E81-AB16-900AC82D1474}" type="presParOf" srcId="{6C74B8A4-D825-48F4-8D5B-FB973310E02A}" destId="{D88A3431-9DF9-401C-A697-AFD7B8FAE7A1}" srcOrd="3" destOrd="0" presId="urn:microsoft.com/office/officeart/2011/layout/HexagonRadial"/>
    <dgm:cxn modelId="{299C7703-77D7-4F3C-919B-C8843FD775B1}" type="presParOf" srcId="{D88A3431-9DF9-401C-A697-AFD7B8FAE7A1}" destId="{4A70863E-65ED-4DFA-8609-DF16D287BF89}" srcOrd="0" destOrd="0" presId="urn:microsoft.com/office/officeart/2011/layout/HexagonRadial"/>
    <dgm:cxn modelId="{DFCC6B79-4044-400F-A969-BEEDCE0C4C6A}" type="presParOf" srcId="{6C74B8A4-D825-48F4-8D5B-FB973310E02A}" destId="{9DAA7A6D-3F43-463F-900A-916CE28AD808}" srcOrd="4" destOrd="0" presId="urn:microsoft.com/office/officeart/2011/layout/HexagonRadial"/>
    <dgm:cxn modelId="{F28A7C45-D15A-4532-8248-92D6C0EB5109}" type="presParOf" srcId="{6C74B8A4-D825-48F4-8D5B-FB973310E02A}" destId="{9BD647D7-A3D4-4AF0-8A4F-11774C9E2DD2}" srcOrd="5" destOrd="0" presId="urn:microsoft.com/office/officeart/2011/layout/HexagonRadial"/>
    <dgm:cxn modelId="{09CB51C9-F79F-4F80-9C58-27F4D2A2329F}" type="presParOf" srcId="{9BD647D7-A3D4-4AF0-8A4F-11774C9E2DD2}" destId="{F3A46636-B2E4-4D8F-BC4C-0E795735DEE3}" srcOrd="0" destOrd="0" presId="urn:microsoft.com/office/officeart/2011/layout/HexagonRadial"/>
    <dgm:cxn modelId="{AE4A1116-05C8-4D45-A4C5-CD4247B77D1B}" type="presParOf" srcId="{6C74B8A4-D825-48F4-8D5B-FB973310E02A}" destId="{6BE6115E-30DA-4557-83B8-51F61471AF82}" srcOrd="6" destOrd="0" presId="urn:microsoft.com/office/officeart/2011/layout/HexagonRadial"/>
    <dgm:cxn modelId="{5BE07EE4-43E7-4A52-819D-88A37B78911D}" type="presParOf" srcId="{6C74B8A4-D825-48F4-8D5B-FB973310E02A}" destId="{4228F5D8-D01E-4672-BC9E-DE9CBB5FA077}" srcOrd="7" destOrd="0" presId="urn:microsoft.com/office/officeart/2011/layout/HexagonRadial"/>
    <dgm:cxn modelId="{E9A0F309-CB6C-4176-A4ED-B7E563357259}" type="presParOf" srcId="{4228F5D8-D01E-4672-BC9E-DE9CBB5FA077}" destId="{7F49ACD4-C504-4806-B3FE-D891A390F3ED}" srcOrd="0" destOrd="0" presId="urn:microsoft.com/office/officeart/2011/layout/HexagonRadial"/>
    <dgm:cxn modelId="{999B97BE-7539-4DB2-AE9A-9C0EF0387613}" type="presParOf" srcId="{6C74B8A4-D825-48F4-8D5B-FB973310E02A}" destId="{72058C63-2081-4445-A9BC-B5E8A642D3AC}" srcOrd="8" destOrd="0" presId="urn:microsoft.com/office/officeart/2011/layout/HexagonRadial"/>
    <dgm:cxn modelId="{AA479E0B-9F3D-4BC1-89B1-99C59D3CA295}" type="presParOf" srcId="{6C74B8A4-D825-48F4-8D5B-FB973310E02A}" destId="{593BFD51-3A68-495D-B66A-5B92543FC189}" srcOrd="9" destOrd="0" presId="urn:microsoft.com/office/officeart/2011/layout/HexagonRadial"/>
    <dgm:cxn modelId="{7D343B82-D1F1-4BCF-AF82-CD2C5CD71E66}" type="presParOf" srcId="{593BFD51-3A68-495D-B66A-5B92543FC189}" destId="{0C567822-712B-4DE6-9AF9-2BE3A61AEC42}" srcOrd="0" destOrd="0" presId="urn:microsoft.com/office/officeart/2011/layout/HexagonRadial"/>
    <dgm:cxn modelId="{DB092FD6-3433-4304-9FA8-717D4FE29405}" type="presParOf" srcId="{6C74B8A4-D825-48F4-8D5B-FB973310E02A}" destId="{29962FCA-E280-4C8C-ACE5-9FB556DB3AFB}" srcOrd="10" destOrd="0" presId="urn:microsoft.com/office/officeart/2011/layout/HexagonRadial"/>
    <dgm:cxn modelId="{49E3FED0-C963-487E-BA87-E508B9C66E5C}" type="presParOf" srcId="{6C74B8A4-D825-48F4-8D5B-FB973310E02A}" destId="{95C520DF-61E3-456E-9D0E-6EFC2F6F9D75}" srcOrd="11" destOrd="0" presId="urn:microsoft.com/office/officeart/2011/layout/HexagonRadial"/>
    <dgm:cxn modelId="{CB06C57E-A4E0-4087-B2E9-BED1AEBEA713}" type="presParOf" srcId="{95C520DF-61E3-456E-9D0E-6EFC2F6F9D75}" destId="{C37ECDF7-FE56-4DD4-A46F-B6C0F92CE13C}" srcOrd="0" destOrd="0" presId="urn:microsoft.com/office/officeart/2011/layout/HexagonRadial"/>
    <dgm:cxn modelId="{BFA812B6-88B1-4A6C-A85B-A45E84B9CD2A}" type="presParOf" srcId="{6C74B8A4-D825-48F4-8D5B-FB973310E02A}" destId="{042D6915-6FFE-40AD-A4BD-63FDBD18566A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A8C12A-D0C8-4B36-9A1F-916A03EF861F}">
      <dsp:nvSpPr>
        <dsp:cNvPr id="0" name=""/>
        <dsp:cNvSpPr/>
      </dsp:nvSpPr>
      <dsp:spPr>
        <a:xfrm>
          <a:off x="2514596" y="1447794"/>
          <a:ext cx="1810783" cy="1566400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shade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shade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Наталка Полтавка</a:t>
          </a:r>
          <a:endParaRPr lang="en-US" sz="2000" kern="1200" dirty="0"/>
        </a:p>
      </dsp:txBody>
      <dsp:txXfrm>
        <a:off x="2814668" y="1707368"/>
        <a:ext cx="1210639" cy="1047252"/>
      </dsp:txXfrm>
    </dsp:sp>
    <dsp:sp modelId="{4A70863E-65ED-4DFA-8609-DF16D287BF89}">
      <dsp:nvSpPr>
        <dsp:cNvPr id="0" name=""/>
        <dsp:cNvSpPr/>
      </dsp:nvSpPr>
      <dsp:spPr>
        <a:xfrm>
          <a:off x="3619196" y="675226"/>
          <a:ext cx="683203" cy="58866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9A0A0F3-9F0D-4B64-89C2-6D6DEB3DE452}">
      <dsp:nvSpPr>
        <dsp:cNvPr id="0" name=""/>
        <dsp:cNvSpPr/>
      </dsp:nvSpPr>
      <dsp:spPr>
        <a:xfrm>
          <a:off x="2652096" y="0"/>
          <a:ext cx="1483924" cy="128376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Розум</a:t>
          </a:r>
          <a:endParaRPr lang="en-US" sz="2400" kern="1200" dirty="0"/>
        </a:p>
      </dsp:txBody>
      <dsp:txXfrm>
        <a:off x="2898014" y="212748"/>
        <a:ext cx="992088" cy="858272"/>
      </dsp:txXfrm>
    </dsp:sp>
    <dsp:sp modelId="{F3A46636-B2E4-4D8F-BC4C-0E795735DEE3}">
      <dsp:nvSpPr>
        <dsp:cNvPr id="0" name=""/>
        <dsp:cNvSpPr/>
      </dsp:nvSpPr>
      <dsp:spPr>
        <a:xfrm>
          <a:off x="4416547" y="1775725"/>
          <a:ext cx="683203" cy="58866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DAA7A6D-3F43-463F-900A-916CE28AD808}">
      <dsp:nvSpPr>
        <dsp:cNvPr id="0" name=""/>
        <dsp:cNvSpPr/>
      </dsp:nvSpPr>
      <dsp:spPr>
        <a:xfrm>
          <a:off x="4013027" y="789603"/>
          <a:ext cx="1483924" cy="128376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50000"/>
                <a:hueOff val="-153898"/>
                <a:satOff val="10260"/>
                <a:lumOff val="13395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-153898"/>
                <a:satOff val="10260"/>
                <a:lumOff val="13395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-153898"/>
                <a:satOff val="10260"/>
                <a:lumOff val="1339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/>
            <a:t>Кмітливість</a:t>
          </a:r>
          <a:endParaRPr lang="en-US" sz="1200" kern="1200" dirty="0"/>
        </a:p>
      </dsp:txBody>
      <dsp:txXfrm>
        <a:off x="4258945" y="1002351"/>
        <a:ext cx="992088" cy="858272"/>
      </dsp:txXfrm>
    </dsp:sp>
    <dsp:sp modelId="{7F49ACD4-C504-4806-B3FE-D891A390F3ED}">
      <dsp:nvSpPr>
        <dsp:cNvPr id="0" name=""/>
        <dsp:cNvSpPr/>
      </dsp:nvSpPr>
      <dsp:spPr>
        <a:xfrm>
          <a:off x="3862655" y="3017982"/>
          <a:ext cx="683203" cy="58866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BE6115E-30DA-4557-83B8-51F61471AF82}">
      <dsp:nvSpPr>
        <dsp:cNvPr id="0" name=""/>
        <dsp:cNvSpPr/>
      </dsp:nvSpPr>
      <dsp:spPr>
        <a:xfrm>
          <a:off x="4013027" y="2341873"/>
          <a:ext cx="1483924" cy="128376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50000"/>
                <a:hueOff val="-307797"/>
                <a:satOff val="20520"/>
                <a:lumOff val="26790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-307797"/>
                <a:satOff val="20520"/>
                <a:lumOff val="26790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-307797"/>
                <a:satOff val="20520"/>
                <a:lumOff val="267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 dirty="0" smtClean="0"/>
            <a:t>Працьовитість</a:t>
          </a:r>
          <a:endParaRPr lang="en-US" sz="1100" kern="1200" dirty="0"/>
        </a:p>
      </dsp:txBody>
      <dsp:txXfrm>
        <a:off x="4258945" y="2554621"/>
        <a:ext cx="992088" cy="858272"/>
      </dsp:txXfrm>
    </dsp:sp>
    <dsp:sp modelId="{0C567822-712B-4DE6-9AF9-2BE3A61AEC42}">
      <dsp:nvSpPr>
        <dsp:cNvPr id="0" name=""/>
        <dsp:cNvSpPr/>
      </dsp:nvSpPr>
      <dsp:spPr>
        <a:xfrm>
          <a:off x="2488667" y="3146933"/>
          <a:ext cx="683203" cy="58866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2058C63-2081-4445-A9BC-B5E8A642D3AC}">
      <dsp:nvSpPr>
        <dsp:cNvPr id="0" name=""/>
        <dsp:cNvSpPr/>
      </dsp:nvSpPr>
      <dsp:spPr>
        <a:xfrm>
          <a:off x="2652096" y="3132360"/>
          <a:ext cx="1483924" cy="128376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50000"/>
                <a:hueOff val="-461695"/>
                <a:satOff val="30780"/>
                <a:lumOff val="40185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-461695"/>
                <a:satOff val="30780"/>
                <a:lumOff val="40185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-461695"/>
                <a:satOff val="30780"/>
                <a:lumOff val="4018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Щирість</a:t>
          </a:r>
          <a:endParaRPr lang="en-US" sz="1800" kern="1200" dirty="0"/>
        </a:p>
      </dsp:txBody>
      <dsp:txXfrm>
        <a:off x="2898014" y="3345108"/>
        <a:ext cx="992088" cy="858272"/>
      </dsp:txXfrm>
    </dsp:sp>
    <dsp:sp modelId="{C37ECDF7-FE56-4DD4-A46F-B6C0F92CE13C}">
      <dsp:nvSpPr>
        <dsp:cNvPr id="0" name=""/>
        <dsp:cNvSpPr/>
      </dsp:nvSpPr>
      <dsp:spPr>
        <a:xfrm>
          <a:off x="1678258" y="2046875"/>
          <a:ext cx="683203" cy="58866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962FCA-E280-4C8C-ACE5-9FB556DB3AFB}">
      <dsp:nvSpPr>
        <dsp:cNvPr id="0" name=""/>
        <dsp:cNvSpPr/>
      </dsp:nvSpPr>
      <dsp:spPr>
        <a:xfrm>
          <a:off x="1284848" y="2342756"/>
          <a:ext cx="1483924" cy="128376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50000"/>
                <a:hueOff val="-307797"/>
                <a:satOff val="20520"/>
                <a:lumOff val="26790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-307797"/>
                <a:satOff val="20520"/>
                <a:lumOff val="26790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-307797"/>
                <a:satOff val="20520"/>
                <a:lumOff val="267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Вірність</a:t>
          </a:r>
          <a:endParaRPr lang="en-US" sz="1800" kern="1200" dirty="0"/>
        </a:p>
      </dsp:txBody>
      <dsp:txXfrm>
        <a:off x="1530766" y="2555504"/>
        <a:ext cx="992088" cy="858272"/>
      </dsp:txXfrm>
    </dsp:sp>
    <dsp:sp modelId="{042D6915-6FFE-40AD-A4BD-63FDBD18566A}">
      <dsp:nvSpPr>
        <dsp:cNvPr id="0" name=""/>
        <dsp:cNvSpPr/>
      </dsp:nvSpPr>
      <dsp:spPr>
        <a:xfrm>
          <a:off x="1284848" y="787837"/>
          <a:ext cx="1483924" cy="128376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shade val="50000"/>
                <a:hueOff val="-153898"/>
                <a:satOff val="10260"/>
                <a:lumOff val="13395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-153898"/>
                <a:satOff val="10260"/>
                <a:lumOff val="13395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-153898"/>
                <a:satOff val="10260"/>
                <a:lumOff val="1339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Сила духу</a:t>
          </a:r>
          <a:endParaRPr lang="en-US" sz="1800" kern="1200" dirty="0"/>
        </a:p>
      </dsp:txBody>
      <dsp:txXfrm>
        <a:off x="1530766" y="1000585"/>
        <a:ext cx="992088" cy="858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1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7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9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3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11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28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2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80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97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88967-1E6E-4C30-9519-42C1FF020400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5CB38-A3BF-41B1-94C4-CF3DBE8C4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5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learningapps.org/view734447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create.kahoot.it/details/50c72ff4-e6e1-428f-9292-aceacec5051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Драматичний театр | Музей театру 20 ст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6314536" cy="63145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00" y="2286000"/>
            <a:ext cx="48006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Початком </a:t>
            </a:r>
            <a:r>
              <a:rPr lang="ru-RU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мистецтва</a:t>
            </a:r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світу</a:t>
            </a:r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є театр</a:t>
            </a:r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</a:p>
          <a:p>
            <a:pPr algn="ctr"/>
            <a:endParaRPr lang="uk-UA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uk-UA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Лесь Курбас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390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447800"/>
            <a:ext cx="3824654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3810000"/>
            <a:ext cx="4800600" cy="165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883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1447800"/>
            <a:ext cx="8229600" cy="3886200"/>
          </a:xfrm>
        </p:spPr>
        <p:txBody>
          <a:bodyPr>
            <a:noAutofit/>
          </a:bodyPr>
          <a:lstStyle/>
          <a:p>
            <a:pPr marL="900430">
              <a:spcAft>
                <a:spcPts val="0"/>
              </a:spcAft>
            </a:pPr>
            <a:r>
              <a:rPr lang="uk-UA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ea typeface="Times New Roman" panose="02020603050405020304" pitchFamily="18" charset="0"/>
                <a:cs typeface="Segoe UI Light" panose="020B0502040204020203" pitchFamily="34" charset="0"/>
              </a:rPr>
              <a:t>Таємниця живучості «Наталки Полтавки» — в глибокій сердечності, у немеркнучім і чистім, як день, сяйві життєвої правди.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ea typeface="Calibri" panose="020F0502020204030204" pitchFamily="34" charset="0"/>
                <a:cs typeface="Segoe UI Light" panose="020B0502040204020203" pitchFamily="34" charset="0"/>
              </a:rPr>
              <a:t/>
            </a:r>
            <a:b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ea typeface="Calibri" panose="020F0502020204030204" pitchFamily="34" charset="0"/>
                <a:cs typeface="Segoe UI Light" panose="020B0502040204020203" pitchFamily="34" charset="0"/>
              </a:rPr>
            </a:br>
            <a:r>
              <a:rPr lang="uk-UA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ea typeface="Times New Roman" panose="02020603050405020304" pitchFamily="18" charset="0"/>
                <a:cs typeface="Segoe UI Light" panose="020B0502040204020203" pitchFamily="34" charset="0"/>
              </a:rPr>
              <a:t>М. Рильський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ea typeface="Calibri" panose="020F0502020204030204" pitchFamily="34" charset="0"/>
                <a:cs typeface="Segoe UI Light" panose="020B0502040204020203" pitchFamily="34" charset="0"/>
              </a:rPr>
              <a:t/>
            </a:r>
            <a:b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ea typeface="Calibri" panose="020F0502020204030204" pitchFamily="34" charset="0"/>
                <a:cs typeface="Segoe UI Light" panose="020B0502040204020203" pitchFamily="34" charset="0"/>
              </a:rPr>
            </a:b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2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14600"/>
            <a:ext cx="9143999" cy="1470025"/>
          </a:xfrm>
        </p:spPr>
        <p:txBody>
          <a:bodyPr>
            <a:noAutofit/>
          </a:bodyPr>
          <a:lstStyle/>
          <a:p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Іван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Котляревський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 «Наталка Полтавка». Наталка як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уособлення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кращих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рис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української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жінки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Сценічне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життя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твору</a:t>
            </a:r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</a:t>
            </a:r>
            <a:endParaRPr lang="en-GB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263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8229600" cy="1033166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Куточок режисера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Режиссёр - Проектори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81200"/>
            <a:ext cx="2696420" cy="358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Фільм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67000"/>
            <a:ext cx="4048930" cy="2514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43000"/>
            <a:ext cx="5562600" cy="4953000"/>
          </a:xfrm>
        </p:spPr>
        <p:txBody>
          <a:bodyPr>
            <a:normAutofit/>
          </a:bodyPr>
          <a:lstStyle/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uk-UA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  хто ж  така Наталка?  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страждає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i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uk-UA" sz="2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Яким </a:t>
            </a:r>
            <a:r>
              <a:rPr lang="uk-UA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вбачає для себе Наталка  майбутнє родинне життя?</a:t>
            </a:r>
            <a:r>
              <a:rPr lang="uk-UA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риси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характеру Наталки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боротьбі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4400" dirty="0"/>
          </a:p>
        </p:txBody>
      </p:sp>
      <p:pic>
        <p:nvPicPr>
          <p:cNvPr id="2050" name="Picture 2" descr="200 років прем'єрі п'єси І. Котляревського «Наталка Полтавка» -  Гірничо-екологічний факульте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371600"/>
            <a:ext cx="3006487" cy="3733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7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8534400" cy="3657599"/>
          </a:xfrm>
        </p:spPr>
        <p:txBody>
          <a:bodyPr>
            <a:normAutofit/>
          </a:bodyPr>
          <a:lstStyle/>
          <a:p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свідчить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чесність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порядність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коханої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Петра? </a:t>
            </a:r>
            <a:endParaRPr lang="ru-RU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на думку Полтавки,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соціальна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нерівність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суттєвою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перешкодою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подружнього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Яким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чином Наталка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протистоїть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Тетерваковському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0909" y="3886200"/>
            <a:ext cx="4158889" cy="2852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4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8999393" cy="3276600"/>
          </a:xfrm>
        </p:spPr>
        <p:txBody>
          <a:bodyPr>
            <a:normAutofit/>
          </a:bodyPr>
          <a:lstStyle/>
          <a:p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боротьбі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звичаїв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виявилася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переможницею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Дослідіть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свідчить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І.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Котляревським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образу Наталки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впливом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усної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народної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Чим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чарує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образ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простої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дівчини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pic>
        <p:nvPicPr>
          <p:cNvPr id="4098" name="Picture 2" descr="Репертуар | Національна опера Украї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038600"/>
            <a:ext cx="3882318" cy="2590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06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8442" y="940279"/>
            <a:ext cx="5916803" cy="1117121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Гримерка акторів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НАТАЛКА ПОЛТАВКА в Национальная опера Украины им. Т.Г.Шевченко, Киев,  купить билеты, Театр распис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34330"/>
            <a:ext cx="2971800" cy="4457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Наталка Полтавка» — перлина української опери - Вікен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057400"/>
            <a:ext cx="4316603" cy="312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98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533400"/>
            <a:ext cx="7086600" cy="838200"/>
          </a:xfrm>
        </p:spPr>
        <p:txBody>
          <a:bodyPr>
            <a:normAutofit/>
          </a:bodyPr>
          <a:lstStyle/>
          <a:p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Прийом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"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Обмін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ролями"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4506" y="1250642"/>
            <a:ext cx="4751717" cy="4830763"/>
          </a:xfrm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 – Наталка Полтавка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риси</a:t>
            </a:r>
            <a:r>
              <a:rPr lang="ru-RU" sz="2400" dirty="0"/>
              <a:t> вам </a:t>
            </a:r>
            <a:r>
              <a:rPr lang="ru-RU" sz="2400" dirty="0" err="1"/>
              <a:t>притаманні</a:t>
            </a:r>
            <a:r>
              <a:rPr lang="ru-RU" sz="2400" dirty="0"/>
              <a:t>? </a:t>
            </a:r>
            <a:r>
              <a:rPr lang="ru-RU" sz="2400" dirty="0" err="1"/>
              <a:t>Опишіть</a:t>
            </a:r>
            <a:r>
              <a:rPr lang="ru-RU" sz="2400" dirty="0"/>
              <a:t> себе 1-2 </a:t>
            </a:r>
            <a:r>
              <a:rPr lang="ru-RU" sz="2400" dirty="0" err="1"/>
              <a:t>реченнями</a:t>
            </a:r>
            <a:r>
              <a:rPr lang="ru-RU" sz="2400" dirty="0"/>
              <a:t>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Що</a:t>
            </a:r>
            <a:r>
              <a:rPr lang="ru-RU" sz="2400" dirty="0"/>
              <a:t> б </a:t>
            </a:r>
            <a:r>
              <a:rPr lang="ru-RU" sz="2400" dirty="0" err="1"/>
              <a:t>ви</a:t>
            </a:r>
            <a:r>
              <a:rPr lang="ru-RU" sz="2400" dirty="0"/>
              <a:t> </a:t>
            </a:r>
            <a:r>
              <a:rPr lang="ru-RU" sz="2400" dirty="0" err="1"/>
              <a:t>відчували</a:t>
            </a:r>
            <a:r>
              <a:rPr lang="ru-RU" sz="2400" dirty="0"/>
              <a:t>, </a:t>
            </a:r>
            <a:r>
              <a:rPr lang="ru-RU" sz="2400" dirty="0" err="1"/>
              <a:t>дізнавшись</a:t>
            </a:r>
            <a:r>
              <a:rPr lang="ru-RU" sz="2400" dirty="0"/>
              <a:t> про </a:t>
            </a:r>
            <a:r>
              <a:rPr lang="ru-RU" sz="2400" dirty="0" err="1"/>
              <a:t>рішення</a:t>
            </a:r>
            <a:r>
              <a:rPr lang="ru-RU" sz="2400" dirty="0"/>
              <a:t> </a:t>
            </a:r>
            <a:r>
              <a:rPr lang="ru-RU" sz="2400" dirty="0" err="1"/>
              <a:t>матері</a:t>
            </a:r>
            <a:r>
              <a:rPr lang="ru-RU" sz="2400" dirty="0"/>
              <a:t>, </a:t>
            </a:r>
            <a:r>
              <a:rPr lang="ru-RU" sz="2400" dirty="0" err="1"/>
              <a:t>видати</a:t>
            </a:r>
            <a:r>
              <a:rPr lang="ru-RU" sz="2400" dirty="0"/>
              <a:t> вас </a:t>
            </a:r>
            <a:r>
              <a:rPr lang="ru-RU" sz="2400" dirty="0" err="1"/>
              <a:t>заміж</a:t>
            </a:r>
            <a:r>
              <a:rPr lang="ru-RU" sz="2400" dirty="0"/>
              <a:t> за </a:t>
            </a:r>
            <a:r>
              <a:rPr lang="ru-RU" sz="2400" dirty="0" err="1"/>
              <a:t>возного</a:t>
            </a:r>
            <a:r>
              <a:rPr lang="ru-RU" sz="2400" dirty="0"/>
              <a:t>?</a:t>
            </a:r>
          </a:p>
          <a:p>
            <a:r>
              <a:rPr lang="ru-RU" sz="2400" dirty="0"/>
              <a:t>- Як би </a:t>
            </a:r>
            <a:r>
              <a:rPr lang="ru-RU" sz="2400" dirty="0" err="1"/>
              <a:t>ви</a:t>
            </a:r>
            <a:r>
              <a:rPr lang="ru-RU" sz="2400" dirty="0"/>
              <a:t> </a:t>
            </a:r>
            <a:r>
              <a:rPr lang="ru-RU" sz="2400" dirty="0" smtClean="0"/>
              <a:t>вчинили, </a:t>
            </a:r>
            <a:r>
              <a:rPr lang="ru-RU" sz="2400" dirty="0" err="1"/>
              <a:t>опинившись</a:t>
            </a:r>
            <a:r>
              <a:rPr lang="ru-RU" sz="2400" dirty="0"/>
              <a:t> у таких </a:t>
            </a:r>
            <a:r>
              <a:rPr lang="ru-RU" sz="2400" dirty="0" err="1"/>
              <a:t>обставинах</a:t>
            </a:r>
            <a:r>
              <a:rPr lang="ru-RU" sz="2400" dirty="0"/>
              <a:t>? Покорились </a:t>
            </a:r>
            <a:r>
              <a:rPr lang="ru-RU" sz="2400" dirty="0" smtClean="0"/>
              <a:t>би </a:t>
            </a:r>
            <a:r>
              <a:rPr lang="ru-RU" sz="2400" dirty="0" err="1"/>
              <a:t>матері</a:t>
            </a:r>
            <a:r>
              <a:rPr lang="ru-RU" sz="2400" dirty="0"/>
              <a:t>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боролися</a:t>
            </a:r>
            <a:r>
              <a:rPr lang="ru-RU" sz="2400" dirty="0"/>
              <a:t> за </a:t>
            </a:r>
            <a:r>
              <a:rPr lang="ru-RU" sz="2400" dirty="0" err="1"/>
              <a:t>своє</a:t>
            </a:r>
            <a:r>
              <a:rPr lang="ru-RU" sz="2400" dirty="0"/>
              <a:t> </a:t>
            </a:r>
            <a:r>
              <a:rPr lang="ru-RU" sz="2400" dirty="0" err="1"/>
              <a:t>щастя</a:t>
            </a:r>
            <a:r>
              <a:rPr lang="ru-RU" sz="2400" dirty="0"/>
              <a:t>? (</a:t>
            </a:r>
            <a:r>
              <a:rPr lang="ru-RU" sz="2400" dirty="0" err="1"/>
              <a:t>обґрунтуйте</a:t>
            </a:r>
            <a:r>
              <a:rPr lang="ru-RU" sz="2400" dirty="0"/>
              <a:t> свою </a:t>
            </a:r>
            <a:r>
              <a:rPr lang="ru-RU" sz="2400" dirty="0" err="1"/>
              <a:t>відповідь</a:t>
            </a:r>
            <a:r>
              <a:rPr lang="ru-RU" sz="2400" dirty="0"/>
              <a:t>)</a:t>
            </a:r>
          </a:p>
          <a:p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1066800"/>
            <a:ext cx="447423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 – Петро.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- Які риси притаманні вашій коханій Наталці? Опишіть її 1-2 реченнями.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Що б ви відчували, дізнавшись про рішення матері вашої коханої, видати її заміж за нелюба? 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 Як би ви вчинили, опинившись у таких обставинах? Чи боролись би за сво</a:t>
            </a:r>
            <a:r>
              <a:rPr lang="uk-UA" sz="2400" dirty="0"/>
              <a:t>є</a:t>
            </a:r>
            <a:r>
              <a:rPr lang="uk-UA" sz="2400" dirty="0" smtClean="0"/>
              <a:t> </a:t>
            </a:r>
            <a:r>
              <a:rPr lang="uk-UA" sz="2400" dirty="0"/>
              <a:t>щастя? (обґрунтуйте свою відповідь)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592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1371600"/>
            <a:ext cx="5410200" cy="1066800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оркестровій ямі…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Оркестр - Wikiw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11" y="2743200"/>
            <a:ext cx="3810000" cy="2543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Ла Скала не разочарует Медведева (Театр Ла Скала. Оркестровая яма) —  Новости — OpenSpace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905000"/>
            <a:ext cx="3924300" cy="2943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6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ideoplayback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6800" y="457200"/>
            <a:ext cx="7086600" cy="5315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21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362974"/>
            <a:ext cx="7696200" cy="914400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що скаже сценарист?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4" name="Picture 6" descr="Профессия сценарист: обязанности, плюсы и минусы, интересные фак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0"/>
            <a:ext cx="3882813" cy="2579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40+ лучших онлайн-курсов для сценарист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352800"/>
            <a:ext cx="3886200" cy="25926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85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5200" y="838200"/>
            <a:ext cx="5867400" cy="956966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Цитоване гроно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9275426"/>
              </p:ext>
            </p:extLst>
          </p:nvPr>
        </p:nvGraphicFramePr>
        <p:xfrm>
          <a:off x="-609600" y="1524000"/>
          <a:ext cx="6781800" cy="4416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208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8A8C12A-D0C8-4B36-9A1F-916A03EF86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>
                                            <p:graphicEl>
                                              <a:dgm id="{C8A8C12A-D0C8-4B36-9A1F-916A03EF86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7D3EB7B-5149-48D3-9C71-3BA34C37F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dgm id="{A7D3EB7B-5149-48D3-9C71-3BA34C37F8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9A0A0F3-9F0D-4B64-89C2-6D6DEB3DE4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19A0A0F3-9F0D-4B64-89C2-6D6DEB3DE4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A70863E-65ED-4DFA-8609-DF16D287BF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4A70863E-65ED-4DFA-8609-DF16D287BF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DAA7A6D-3F43-463F-900A-916CE28AD8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7">
                                            <p:graphicEl>
                                              <a:dgm id="{9DAA7A6D-3F43-463F-900A-916CE28AD8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3A46636-B2E4-4D8F-BC4C-0E795735DE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dgm id="{F3A46636-B2E4-4D8F-BC4C-0E795735DE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BE6115E-30DA-4557-83B8-51F61471A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>
                                            <p:graphicEl>
                                              <a:dgm id="{6BE6115E-30DA-4557-83B8-51F61471AF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F49ACD4-C504-4806-B3FE-D891A390F3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dgm id="{7F49ACD4-C504-4806-B3FE-D891A390F3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2058C63-2081-4445-A9BC-B5E8A642D3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>
                                            <p:graphicEl>
                                              <a:dgm id="{72058C63-2081-4445-A9BC-B5E8A642D3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C567822-712B-4DE6-9AF9-2BE3A61AEC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dgm id="{0C567822-712B-4DE6-9AF9-2BE3A61AEC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9962FCA-E280-4C8C-ACE5-9FB556DB3A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7">
                                            <p:graphicEl>
                                              <a:dgm id="{29962FCA-E280-4C8C-ACE5-9FB556DB3A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37ECDF7-FE56-4DD4-A46F-B6C0F92CE1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dgm id="{C37ECDF7-FE56-4DD4-A46F-B6C0F92CE1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42D6915-6FFE-40AD-A4BD-63FDBD1856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graphicEl>
                                              <a:dgm id="{042D6915-6FFE-40AD-A4BD-63FDBD1856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Sub>
          <a:bldDgm bld="lvlAtOnc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521" y="914400"/>
            <a:ext cx="8229600" cy="1033166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Вистава почалася…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Наталка Полтавка — Театр ім. М.В. Гоголя, Полтава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79196"/>
            <a:ext cx="4851051" cy="32340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Наталка Полтавка. Вистава 11-02-2022 - Афіша Кропивницького (Кіровоград) -  moemisto.ua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47566"/>
            <a:ext cx="2292735" cy="3445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91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033166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FFFF00"/>
                </a:solidFill>
              </a:rPr>
              <a:t>І як не поділитися враженнями? 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10244" name="Picture 4" descr="Національна опера покаже шедевр українського театру – оперу &quot;Наталка  Полтавка&quot; | Vogue U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7823"/>
            <a:ext cx="2995764" cy="4010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Наталка Полтавка” на галицькій сцені — Театр ім. М.В. Гоголя, Полтав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2362200"/>
            <a:ext cx="4457700" cy="2971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82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914400"/>
            <a:ext cx="6172200" cy="914400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Завершуючи перегляд…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" y="1794294"/>
            <a:ext cx="7620000" cy="4221163"/>
          </a:xfrm>
        </p:spPr>
        <p:txBody>
          <a:bodyPr/>
          <a:lstStyle/>
          <a:p>
            <a:pPr marL="8001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п’єси в тому, що …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Мені сподобалося…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мене склалося враження, що…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вважаю, що п’єса та ім’я Котляревського завжди будуть…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зрозумів, щоб стати особистістю, треба…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27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033166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завдання: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uk-UA" i="1" dirty="0" smtClean="0">
                <a:solidFill>
                  <a:srgbClr val="FFC000"/>
                </a:solidFill>
              </a:rPr>
              <a:t>Виконати одне із завдань (на вибір):</a:t>
            </a:r>
            <a:endParaRPr lang="ru-RU" i="1" dirty="0" smtClean="0">
              <a:solidFill>
                <a:srgbClr val="FFC000"/>
              </a:solidFill>
            </a:endParaRPr>
          </a:p>
          <a:p>
            <a:endParaRPr lang="ru-RU" dirty="0"/>
          </a:p>
          <a:p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твір-мініатюру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«Наталка –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ідеал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дівчини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кросворд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 текстом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п’єси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«Наталка Полтавка».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58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90600"/>
            <a:ext cx="7924800" cy="990600"/>
          </a:xfrm>
        </p:spPr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Відгуки про виставу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4600" y="1999891"/>
            <a:ext cx="38862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329</Words>
  <Application>Microsoft Office PowerPoint</Application>
  <PresentationFormat>On-screen Show (4:3)</PresentationFormat>
  <Paragraphs>49</Paragraphs>
  <Slides>19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Segoe UI Light</vt:lpstr>
      <vt:lpstr>Times New Roman</vt:lpstr>
      <vt:lpstr>Wingdings</vt:lpstr>
      <vt:lpstr>Office Theme</vt:lpstr>
      <vt:lpstr>PowerPoint Presentation</vt:lpstr>
      <vt:lpstr>PowerPoint Presentation</vt:lpstr>
      <vt:lpstr>Таємниця живучості «Наталки Полтавки» — в глибокій сердечності, у немеркнучім і чистім, як день, сяйві життєвої правди. М. Рильський </vt:lpstr>
      <vt:lpstr>Іван Котляревський. «Наталка Полтавка». Наталка як уособлення кращих рис української жінки. Сценічне життя твору.</vt:lpstr>
      <vt:lpstr>Куточок режисера</vt:lpstr>
      <vt:lpstr>PowerPoint Presentation</vt:lpstr>
      <vt:lpstr>PowerPoint Presentation</vt:lpstr>
      <vt:lpstr>PowerPoint Presentation</vt:lpstr>
      <vt:lpstr>Гримерка акторів</vt:lpstr>
      <vt:lpstr>Прийом "Обмін ролями" </vt:lpstr>
      <vt:lpstr>В оркестровій ямі…</vt:lpstr>
      <vt:lpstr>PowerPoint Presentation</vt:lpstr>
      <vt:lpstr>А що скаже сценарист?</vt:lpstr>
      <vt:lpstr>Цитоване гроно</vt:lpstr>
      <vt:lpstr>Вистава почалася…</vt:lpstr>
      <vt:lpstr>І як не поділитися враженнями? </vt:lpstr>
      <vt:lpstr>Завершуючи перегляд…</vt:lpstr>
      <vt:lpstr>Домашнє завдання:</vt:lpstr>
      <vt:lpstr>Відгуки про виставу</vt:lpstr>
    </vt:vector>
  </TitlesOfParts>
  <Company>HYATT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IS</dc:creator>
  <cp:lastModifiedBy>Пользователь</cp:lastModifiedBy>
  <cp:revision>41</cp:revision>
  <dcterms:created xsi:type="dcterms:W3CDTF">2015-12-09T15:59:37Z</dcterms:created>
  <dcterms:modified xsi:type="dcterms:W3CDTF">2022-12-02T06:32:10Z</dcterms:modified>
</cp:coreProperties>
</file>