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0" r:id="rId2"/>
    <p:sldId id="256" r:id="rId3"/>
    <p:sldId id="262" r:id="rId4"/>
    <p:sldId id="257" r:id="rId5"/>
    <p:sldId id="258" r:id="rId6"/>
    <p:sldId id="263" r:id="rId7"/>
    <p:sldId id="259" r:id="rId8"/>
    <p:sldId id="261" r:id="rId9"/>
    <p:sldId id="264" r:id="rId10"/>
    <p:sldId id="265" r:id="rId11"/>
    <p:sldId id="266" r:id="rId12"/>
    <p:sldId id="267" r:id="rId13"/>
    <p:sldId id="268" r:id="rId14"/>
    <p:sldId id="270" r:id="rId15"/>
    <p:sldId id="273" r:id="rId16"/>
    <p:sldId id="271" r:id="rId17"/>
    <p:sldId id="269" r:id="rId18"/>
    <p:sldId id="272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12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80447" y="751741"/>
            <a:ext cx="8911687" cy="1280890"/>
          </a:xfrm>
        </p:spPr>
        <p:txBody>
          <a:bodyPr/>
          <a:lstStyle/>
          <a:p>
            <a:r>
              <a:rPr lang="uk-UA" dirty="0"/>
              <a:t>ТЕМА 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18447" y="719302"/>
            <a:ext cx="9894678" cy="57049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              </a:t>
            </a: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«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Урок </a:t>
            </a:r>
            <a:r>
              <a:rPr lang="ru-RU" sz="4400" b="1" dirty="0" err="1">
                <a:solidFill>
                  <a:schemeClr val="accent1">
                    <a:lumMod val="50000"/>
                  </a:schemeClr>
                </a:solidFill>
              </a:rPr>
              <a:t>позакласного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ru-RU" sz="4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4400" b="1" dirty="0" err="1" smtClean="0">
                <a:solidFill>
                  <a:schemeClr val="accent1">
                    <a:lumMod val="50000"/>
                  </a:schemeClr>
                </a:solidFill>
              </a:rPr>
              <a:t>читання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 marL="0" indent="0" algn="ctr">
              <a:buNone/>
            </a:pPr>
            <a:r>
              <a:rPr lang="ru-RU" sz="4400" b="1" dirty="0" err="1" smtClean="0">
                <a:solidFill>
                  <a:schemeClr val="accent1">
                    <a:lumMod val="50000"/>
                  </a:schemeClr>
                </a:solidFill>
              </a:rPr>
              <a:t>Григорій</a:t>
            </a: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4400" b="1" dirty="0" err="1">
                <a:solidFill>
                  <a:schemeClr val="accent1">
                    <a:lumMod val="50000"/>
                  </a:schemeClr>
                </a:solidFill>
              </a:rPr>
              <a:t>Квітка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 – </a:t>
            </a:r>
            <a:r>
              <a:rPr lang="ru-RU" sz="4400" b="1" dirty="0" err="1" smtClean="0">
                <a:solidFill>
                  <a:schemeClr val="accent1">
                    <a:lumMod val="50000"/>
                  </a:schemeClr>
                </a:solidFill>
              </a:rPr>
              <a:t>Основ’яненко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sz="4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 «</a:t>
            </a:r>
            <a:r>
              <a:rPr lang="ru-RU" sz="4400" b="1" dirty="0" err="1" smtClean="0">
                <a:solidFill>
                  <a:schemeClr val="accent1">
                    <a:lumMod val="50000"/>
                  </a:schemeClr>
                </a:solidFill>
              </a:rPr>
              <a:t>Сватання</a:t>
            </a: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  на  </a:t>
            </a:r>
            <a:r>
              <a:rPr lang="ru-RU" sz="4400" b="1" dirty="0" err="1" smtClean="0">
                <a:solidFill>
                  <a:schemeClr val="accent1">
                    <a:lumMod val="50000"/>
                  </a:schemeClr>
                </a:solidFill>
              </a:rPr>
              <a:t>Гончарівці</a:t>
            </a: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» </a:t>
            </a:r>
          </a:p>
          <a:p>
            <a:pPr marL="0" indent="0" algn="ctr">
              <a:buNone/>
            </a:pP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Показ </a:t>
            </a:r>
            <a:r>
              <a:rPr lang="ru-RU" sz="4400" b="1" dirty="0" err="1">
                <a:solidFill>
                  <a:schemeClr val="accent1">
                    <a:lumMod val="50000"/>
                  </a:schemeClr>
                </a:solidFill>
              </a:rPr>
              <a:t>життя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 та </a:t>
            </a:r>
            <a:r>
              <a:rPr lang="ru-RU" sz="4400" b="1" dirty="0" err="1">
                <a:solidFill>
                  <a:schemeClr val="accent1">
                    <a:lumMod val="50000"/>
                  </a:schemeClr>
                </a:solidFill>
              </a:rPr>
              <a:t>побуту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 простого </a:t>
            </a:r>
            <a:r>
              <a:rPr lang="ru-RU" sz="4400" b="1" dirty="0" err="1">
                <a:solidFill>
                  <a:schemeClr val="accent1">
                    <a:lumMod val="50000"/>
                  </a:schemeClr>
                </a:solidFill>
              </a:rPr>
              <a:t>українського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 народу ХІХ </a:t>
            </a:r>
            <a:r>
              <a:rPr lang="ru-RU" sz="4400" b="1" dirty="0" err="1" smtClean="0">
                <a:solidFill>
                  <a:schemeClr val="accent1">
                    <a:lumMod val="50000"/>
                  </a:schemeClr>
                </a:solidFill>
              </a:rPr>
              <a:t>століття</a:t>
            </a: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».</a:t>
            </a:r>
            <a:endParaRPr lang="ru-RU" sz="44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uk-UA" sz="4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1639438" y="6329082"/>
            <a:ext cx="8913124" cy="125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694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98296" y="1057835"/>
            <a:ext cx="10403540" cy="5611906"/>
          </a:xfrm>
        </p:spPr>
        <p:txBody>
          <a:bodyPr>
            <a:normAutofit fontScale="90000"/>
          </a:bodyPr>
          <a:lstStyle/>
          <a:p>
            <a:pPr algn="just"/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3600" dirty="0"/>
              <a:t/>
            </a:r>
            <a:br>
              <a:rPr lang="uk-UA" sz="3600" dirty="0"/>
            </a:br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3600" dirty="0"/>
              <a:t/>
            </a:r>
            <a:br>
              <a:rPr lang="uk-UA" sz="3600" dirty="0"/>
            </a:br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4000" dirty="0" err="1" smtClean="0">
                <a:solidFill>
                  <a:schemeClr val="accent1">
                    <a:lumMod val="50000"/>
                  </a:schemeClr>
                </a:solidFill>
              </a:rPr>
              <a:t>Мета:</a:t>
            </a:r>
            <a:r>
              <a:rPr lang="uk-UA" sz="4000" b="1" dirty="0" err="1" smtClean="0">
                <a:solidFill>
                  <a:schemeClr val="accent1">
                    <a:lumMod val="50000"/>
                  </a:schemeClr>
                </a:solidFill>
              </a:rPr>
              <a:t>вчити</a:t>
            </a:r>
            <a:r>
              <a:rPr lang="uk-UA" sz="40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uk-UA" sz="4000" b="1" dirty="0">
                <a:solidFill>
                  <a:schemeClr val="accent1">
                    <a:lumMod val="50000"/>
                  </a:schemeClr>
                </a:solidFill>
              </a:rPr>
              <a:t>дітей інсценізувати драматичні </a:t>
            </a:r>
            <a:r>
              <a:rPr lang="uk-UA" sz="4000" b="1" dirty="0" err="1" smtClean="0">
                <a:solidFill>
                  <a:schemeClr val="accent1">
                    <a:lumMod val="50000"/>
                  </a:schemeClr>
                </a:solidFill>
              </a:rPr>
              <a:t>твори,виділяти</a:t>
            </a:r>
            <a:r>
              <a:rPr lang="uk-UA" sz="40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uk-UA" sz="4000" b="1" dirty="0">
                <a:solidFill>
                  <a:schemeClr val="accent1">
                    <a:lumMod val="50000"/>
                  </a:schemeClr>
                </a:solidFill>
              </a:rPr>
              <a:t>з тексту </a:t>
            </a:r>
            <a:r>
              <a:rPr lang="uk-UA" sz="4000" b="1" dirty="0" err="1">
                <a:solidFill>
                  <a:schemeClr val="accent1">
                    <a:lumMod val="50000"/>
                  </a:schemeClr>
                </a:solidFill>
              </a:rPr>
              <a:t>головне,розуміти</a:t>
            </a:r>
            <a:r>
              <a:rPr lang="uk-UA" sz="4000" b="1" dirty="0">
                <a:solidFill>
                  <a:schemeClr val="accent1">
                    <a:lumMod val="50000"/>
                  </a:schemeClr>
                </a:solidFill>
              </a:rPr>
              <a:t> підтекст твору, </a:t>
            </a:r>
            <a:r>
              <a:rPr lang="uk-UA" sz="4000" b="1" dirty="0" smtClean="0">
                <a:solidFill>
                  <a:schemeClr val="accent1">
                    <a:lumMod val="50000"/>
                  </a:schemeClr>
                </a:solidFill>
              </a:rPr>
              <a:t>з'ясувати </a:t>
            </a:r>
            <a:r>
              <a:rPr lang="uk-UA" sz="4000" b="1" dirty="0">
                <a:solidFill>
                  <a:schemeClr val="accent1">
                    <a:lumMod val="50000"/>
                  </a:schemeClr>
                </a:solidFill>
              </a:rPr>
              <a:t>актуальність </a:t>
            </a:r>
            <a:r>
              <a:rPr lang="uk-UA" sz="4000" b="1" dirty="0" err="1" smtClean="0">
                <a:solidFill>
                  <a:schemeClr val="accent1">
                    <a:lumMod val="50000"/>
                  </a:schemeClr>
                </a:solidFill>
              </a:rPr>
              <a:t>твору;розвивати</a:t>
            </a:r>
            <a:r>
              <a:rPr lang="uk-UA" sz="40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uk-UA" sz="4000" b="1" dirty="0">
                <a:solidFill>
                  <a:schemeClr val="accent1">
                    <a:lumMod val="50000"/>
                  </a:schemeClr>
                </a:solidFill>
              </a:rPr>
              <a:t>вміння переказувати, повторити теорію літератури: п'єса, драма, монолог, діалог, сентименталізм; виховувати почуття прекрасного.</a:t>
            </a:r>
            <a:br>
              <a:rPr lang="uk-UA" sz="40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sz="4000" b="1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uk-UA" sz="4000" b="1" dirty="0">
                <a:solidFill>
                  <a:schemeClr val="accent1">
                    <a:lumMod val="50000"/>
                  </a:schemeClr>
                </a:solidFill>
              </a:rPr>
            </a:br>
            <a:endParaRPr lang="uk-UA" sz="40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0980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1929" y="388240"/>
            <a:ext cx="1030941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3200" b="1" dirty="0" smtClean="0">
                <a:solidFill>
                  <a:srgbClr val="C00000"/>
                </a:solidFill>
              </a:rPr>
              <a:t>       Сватання </a:t>
            </a:r>
            <a:r>
              <a:rPr lang="uk-UA" sz="3200" b="1" dirty="0">
                <a:solidFill>
                  <a:srgbClr val="C00000"/>
                </a:solidFill>
              </a:rPr>
              <a:t>на Гончарівці» — соціально-побутова комедія Григорія Квітки-</a:t>
            </a:r>
            <a:r>
              <a:rPr lang="uk-UA" sz="3200" b="1" dirty="0" err="1">
                <a:solidFill>
                  <a:srgbClr val="C00000"/>
                </a:solidFill>
              </a:rPr>
              <a:t>Основ'яненка</a:t>
            </a:r>
            <a:r>
              <a:rPr lang="uk-UA" sz="3200" b="1" dirty="0">
                <a:solidFill>
                  <a:srgbClr val="C00000"/>
                </a:solidFill>
              </a:rPr>
              <a:t>. Перша редакція видана у 1836 році у Харкові — тоді п'єса була зовсім коротесенькою (всього 16 сторінок). Згодом Квітка-</a:t>
            </a:r>
            <a:r>
              <a:rPr lang="uk-UA" sz="3200" b="1" dirty="0" err="1">
                <a:solidFill>
                  <a:srgbClr val="C00000"/>
                </a:solidFill>
              </a:rPr>
              <a:t>Основ'яненко</a:t>
            </a:r>
            <a:r>
              <a:rPr lang="uk-UA" sz="3200" b="1" dirty="0">
                <a:solidFill>
                  <a:srgbClr val="C00000"/>
                </a:solidFill>
              </a:rPr>
              <a:t> значно переробив й доповнив п'єсу й вже, наприклад, коли п'єса «Сватання на Гончарівці» увійшла у посмертне зібрання його драматичних творів, що вийшло у Москві у 1862 році у Видавництві Панька Куліша, там п'єса вже була значно розширеною й мала 96 сторінок.</a:t>
            </a:r>
          </a:p>
        </p:txBody>
      </p:sp>
    </p:spTree>
    <p:extLst>
      <p:ext uri="{BB962C8B-B14F-4D97-AF65-F5344CB8AC3E}">
        <p14:creationId xmlns:p14="http://schemas.microsoft.com/office/powerpoint/2010/main" val="242101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8165" y="0"/>
            <a:ext cx="6902823" cy="2173941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Жанр</a:t>
            </a:r>
            <a:r>
              <a:rPr lang="uk-UA" dirty="0"/>
              <a:t> – </a:t>
            </a:r>
            <a:r>
              <a:rPr lang="uk-UA" i="1" dirty="0"/>
              <a:t>Соціально-побутова комедія</a:t>
            </a:r>
            <a:br>
              <a:rPr lang="uk-UA" i="1" dirty="0"/>
            </a:br>
            <a:r>
              <a:rPr lang="uk-UA" b="1" i="1" dirty="0"/>
              <a:t>Тема: </a:t>
            </a:r>
            <a:r>
              <a:rPr lang="uk-UA" i="1" dirty="0"/>
              <a:t>Показ життя та побуту простого українського народу</a:t>
            </a:r>
            <a:br>
              <a:rPr lang="uk-UA" i="1" dirty="0"/>
            </a:br>
            <a:r>
              <a:rPr lang="uk-UA" b="1" i="1" dirty="0"/>
              <a:t>Ідея: </a:t>
            </a:r>
            <a:r>
              <a:rPr lang="uk-UA" i="1" dirty="0"/>
              <a:t>засудження соціальної нерівності та уславлення палкого почуття кохання.</a:t>
            </a:r>
            <a:br>
              <a:rPr lang="uk-UA" i="1" dirty="0"/>
            </a:br>
            <a:r>
              <a:rPr lang="uk-UA" b="1" i="1" dirty="0"/>
              <a:t>Проблематика</a:t>
            </a:r>
            <a:r>
              <a:rPr lang="uk-UA" i="1" dirty="0"/>
              <a:t> “Сватання на Гончарівці”:</a:t>
            </a:r>
            <a:br>
              <a:rPr lang="uk-UA" i="1" dirty="0"/>
            </a:br>
            <a:r>
              <a:rPr lang="uk-UA" i="1" dirty="0"/>
              <a:t>– батьки і діти;</a:t>
            </a:r>
            <a:br>
              <a:rPr lang="uk-UA" i="1" dirty="0"/>
            </a:br>
            <a:r>
              <a:rPr lang="uk-UA" i="1" dirty="0"/>
              <a:t>– людина і суспільство;</a:t>
            </a:r>
            <a:br>
              <a:rPr lang="uk-UA" i="1" dirty="0"/>
            </a:br>
            <a:r>
              <a:rPr lang="uk-UA" i="1" dirty="0"/>
              <a:t>– кохання та сімейне щастя;</a:t>
            </a:r>
            <a:br>
              <a:rPr lang="uk-UA" i="1" dirty="0"/>
            </a:br>
            <a:r>
              <a:rPr lang="uk-UA" i="1" dirty="0"/>
              <a:t>– соціальна нерівність;</a:t>
            </a:r>
            <a:br>
              <a:rPr lang="uk-UA" i="1" dirty="0"/>
            </a:br>
            <a:r>
              <a:rPr lang="uk-UA" i="1" dirty="0"/>
              <a:t>– проблема пияцтва.</a:t>
            </a:r>
            <a:r>
              <a:rPr lang="uk-UA" b="1" i="1" dirty="0"/>
              <a:t/>
            </a:r>
            <a:br>
              <a:rPr lang="uk-UA" b="1" i="1" dirty="0"/>
            </a:br>
            <a:r>
              <a:rPr lang="uk-UA" b="1" i="1" dirty="0"/>
              <a:t/>
            </a:r>
            <a:br>
              <a:rPr lang="uk-UA" b="1" i="1" dirty="0"/>
            </a:br>
            <a:endParaRPr lang="uk-UA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4912659" cy="12327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7310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0"/>
            <a:ext cx="8911687" cy="430306"/>
          </a:xfrm>
        </p:spPr>
        <p:txBody>
          <a:bodyPr>
            <a:normAutofit fontScale="90000"/>
          </a:bodyPr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85365" y="0"/>
            <a:ext cx="9950823" cy="6221506"/>
          </a:xfrm>
        </p:spPr>
        <p:txBody>
          <a:bodyPr>
            <a:noAutofit/>
          </a:bodyPr>
          <a:lstStyle/>
          <a:p>
            <a:pPr algn="ctr"/>
            <a:r>
              <a:rPr lang="uk-UA" sz="4000" b="1" dirty="0" smtClean="0"/>
              <a:t>Персонажі</a:t>
            </a:r>
          </a:p>
          <a:p>
            <a:r>
              <a:rPr lang="uk-UA" sz="4000" dirty="0" smtClean="0"/>
              <a:t>•</a:t>
            </a:r>
            <a:r>
              <a:rPr lang="uk-UA" sz="4000" dirty="0"/>
              <a:t>	</a:t>
            </a:r>
            <a:r>
              <a:rPr lang="uk-UA" sz="3200" b="1" dirty="0"/>
              <a:t>Прокіп Шкурат.</a:t>
            </a:r>
            <a:r>
              <a:rPr lang="uk-UA" sz="3200" dirty="0"/>
              <a:t> — голова родини Шкуратів</a:t>
            </a:r>
          </a:p>
          <a:p>
            <a:r>
              <a:rPr lang="uk-UA" sz="3200" dirty="0" smtClean="0"/>
              <a:t>•	</a:t>
            </a:r>
            <a:r>
              <a:rPr lang="uk-UA" sz="3200" b="1" dirty="0" smtClean="0"/>
              <a:t>Одарка </a:t>
            </a:r>
            <a:r>
              <a:rPr lang="uk-UA" sz="3200" dirty="0" smtClean="0"/>
              <a:t>— жінка </a:t>
            </a:r>
            <a:r>
              <a:rPr lang="uk-UA" sz="3200" dirty="0" err="1" smtClean="0"/>
              <a:t>Прокіпа</a:t>
            </a:r>
            <a:r>
              <a:rPr lang="uk-UA" sz="3200" dirty="0" smtClean="0"/>
              <a:t> Шкурата</a:t>
            </a:r>
          </a:p>
          <a:p>
            <a:r>
              <a:rPr lang="uk-UA" sz="3200" dirty="0" smtClean="0"/>
              <a:t>•</a:t>
            </a:r>
            <a:r>
              <a:rPr lang="uk-UA" sz="3200" dirty="0"/>
              <a:t>	</a:t>
            </a:r>
            <a:r>
              <a:rPr lang="uk-UA" sz="3200" b="1" dirty="0"/>
              <a:t>Уляна </a:t>
            </a:r>
            <a:r>
              <a:rPr lang="uk-UA" sz="3200" dirty="0"/>
              <a:t>— вродлива донька Шкуратів</a:t>
            </a:r>
          </a:p>
          <a:p>
            <a:r>
              <a:rPr lang="uk-UA" sz="3200" dirty="0"/>
              <a:t>•	</a:t>
            </a:r>
            <a:r>
              <a:rPr lang="uk-UA" sz="3200" b="1" dirty="0"/>
              <a:t>Олексій</a:t>
            </a:r>
            <a:r>
              <a:rPr lang="uk-UA" sz="3200" dirty="0"/>
              <a:t> — кріпак і коваль</a:t>
            </a:r>
          </a:p>
          <a:p>
            <a:r>
              <a:rPr lang="uk-UA" sz="3200" dirty="0"/>
              <a:t>•	</a:t>
            </a:r>
            <a:r>
              <a:rPr lang="uk-UA" sz="3200" b="1" dirty="0"/>
              <a:t>Павло </a:t>
            </a:r>
            <a:r>
              <a:rPr lang="uk-UA" sz="3200" b="1" dirty="0" err="1"/>
              <a:t>Кандзюба</a:t>
            </a:r>
            <a:r>
              <a:rPr lang="uk-UA" sz="3200" b="1" dirty="0"/>
              <a:t> </a:t>
            </a:r>
            <a:r>
              <a:rPr lang="uk-UA" sz="3200" dirty="0"/>
              <a:t>— обиватель з-під Харкова</a:t>
            </a:r>
          </a:p>
          <a:p>
            <a:r>
              <a:rPr lang="uk-UA" sz="3200" dirty="0"/>
              <a:t>•	</a:t>
            </a:r>
            <a:r>
              <a:rPr lang="uk-UA" sz="3200" b="1" dirty="0"/>
              <a:t>Стецько</a:t>
            </a:r>
            <a:r>
              <a:rPr lang="uk-UA" sz="3200" dirty="0"/>
              <a:t> — син обивателя </a:t>
            </a:r>
            <a:r>
              <a:rPr lang="uk-UA" sz="3200" dirty="0" err="1"/>
              <a:t>Кандзюби</a:t>
            </a:r>
            <a:endParaRPr lang="uk-UA" sz="3200" dirty="0"/>
          </a:p>
          <a:p>
            <a:r>
              <a:rPr lang="uk-UA" sz="3200" dirty="0"/>
              <a:t>•	</a:t>
            </a:r>
            <a:r>
              <a:rPr lang="uk-UA" sz="3200" b="1" dirty="0"/>
              <a:t>Осип Скорик </a:t>
            </a:r>
            <a:r>
              <a:rPr lang="uk-UA" sz="3200" dirty="0"/>
              <a:t>— відставний солдат</a:t>
            </a:r>
          </a:p>
          <a:p>
            <a:r>
              <a:rPr lang="ru-RU" sz="3200" dirty="0"/>
              <a:t>•	</a:t>
            </a:r>
            <a:r>
              <a:rPr lang="ru-RU" sz="3200" b="1" dirty="0" err="1"/>
              <a:t>Тиміш</a:t>
            </a:r>
            <a:r>
              <a:rPr lang="ru-RU" sz="3200" dirty="0"/>
              <a:t> — </a:t>
            </a:r>
            <a:r>
              <a:rPr lang="ru-RU" sz="3200" dirty="0" err="1"/>
              <a:t>обиватель</a:t>
            </a:r>
            <a:r>
              <a:rPr lang="ru-RU" sz="3200" dirty="0"/>
              <a:t> з </a:t>
            </a:r>
            <a:r>
              <a:rPr lang="ru-RU" sz="3200" dirty="0" err="1"/>
              <a:t>Заїківки</a:t>
            </a:r>
            <a:endParaRPr lang="ru-RU" sz="3200" dirty="0"/>
          </a:p>
          <a:p>
            <a:r>
              <a:rPr lang="ru-RU" sz="3200" dirty="0"/>
              <a:t>•	</a:t>
            </a:r>
            <a:r>
              <a:rPr lang="ru-RU" sz="3200" b="1" dirty="0" err="1"/>
              <a:t>Дівки</a:t>
            </a:r>
            <a:r>
              <a:rPr lang="ru-RU" sz="3200" dirty="0"/>
              <a:t> — подруги </a:t>
            </a:r>
            <a:r>
              <a:rPr lang="ru-RU" sz="3200" dirty="0" err="1"/>
              <a:t>Уляни</a:t>
            </a:r>
            <a:r>
              <a:rPr lang="ru-RU" sz="3200" dirty="0"/>
              <a:t>.</a:t>
            </a:r>
          </a:p>
          <a:p>
            <a:endParaRPr lang="ru-RU" sz="3200" dirty="0"/>
          </a:p>
          <a:p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2990361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374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2" y="210732"/>
            <a:ext cx="8911687" cy="1280890"/>
          </a:xfrm>
        </p:spPr>
        <p:txBody>
          <a:bodyPr/>
          <a:lstStyle/>
          <a:p>
            <a:r>
              <a:rPr lang="uk-UA" dirty="0" smtClean="0"/>
              <a:t>               Образ  </a:t>
            </a:r>
            <a:r>
              <a:rPr lang="uk-UA" dirty="0"/>
              <a:t>П</a:t>
            </a:r>
            <a:r>
              <a:rPr lang="uk-UA" dirty="0" smtClean="0"/>
              <a:t>рокопа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81652" y="851177"/>
            <a:ext cx="9819247" cy="2779058"/>
          </a:xfrm>
        </p:spPr>
        <p:txBody>
          <a:bodyPr>
            <a:normAutofit/>
          </a:bodyPr>
          <a:lstStyle/>
          <a:p>
            <a:pPr algn="just"/>
            <a:r>
              <a:rPr lang="uk-UA" sz="2800" b="1" dirty="0" smtClean="0"/>
              <a:t>«Бач</a:t>
            </a:r>
            <a:r>
              <a:rPr lang="uk-UA" sz="2800" b="1" dirty="0"/>
              <a:t>, </a:t>
            </a:r>
            <a:r>
              <a:rPr lang="uk-UA" sz="2800" b="1" dirty="0" err="1"/>
              <a:t>п'яниц</a:t>
            </a:r>
            <a:r>
              <a:rPr lang="en-US" sz="2800" b="1" dirty="0" err="1"/>
              <a:t>i</a:t>
            </a:r>
            <a:r>
              <a:rPr lang="en-US" sz="2800" b="1" dirty="0"/>
              <a:t> </a:t>
            </a:r>
            <a:r>
              <a:rPr lang="uk-UA" sz="2800" b="1" dirty="0"/>
              <a:t>море по </a:t>
            </a:r>
            <a:r>
              <a:rPr lang="uk-UA" sz="2800" b="1" dirty="0" err="1"/>
              <a:t>кол</a:t>
            </a:r>
            <a:r>
              <a:rPr lang="en-US" sz="2800" b="1" dirty="0" err="1"/>
              <a:t>i</a:t>
            </a:r>
            <a:r>
              <a:rPr lang="uk-UA" sz="2800" b="1" dirty="0"/>
              <a:t>но! В</a:t>
            </a:r>
            <a:r>
              <a:rPr lang="en-US" sz="2800" b="1" dirty="0" err="1"/>
              <a:t>i</a:t>
            </a:r>
            <a:r>
              <a:rPr lang="uk-UA" sz="2800" b="1" dirty="0"/>
              <a:t>н знай своє товче! Я </a:t>
            </a:r>
            <a:r>
              <a:rPr lang="uk-UA" sz="2800" b="1" dirty="0" err="1"/>
              <a:t>тоб</a:t>
            </a:r>
            <a:r>
              <a:rPr lang="en-US" sz="2800" b="1" dirty="0" err="1"/>
              <a:t>i</a:t>
            </a:r>
            <a:r>
              <a:rPr lang="en-US" sz="2800" b="1" dirty="0"/>
              <a:t> </a:t>
            </a:r>
            <a:r>
              <a:rPr lang="uk-UA" sz="2800" b="1" dirty="0"/>
              <a:t>кажу, нащо ти п'єш? Чи мало ти худоби пропив? Був хазяїн як хазяїн; були волики, була й </a:t>
            </a:r>
            <a:r>
              <a:rPr lang="uk-UA" sz="2800" b="1" dirty="0" err="1"/>
              <a:t>коровка</a:t>
            </a:r>
            <a:r>
              <a:rPr lang="uk-UA" sz="2800" b="1" dirty="0"/>
              <a:t>. Була й одежа, неначе у якого м</a:t>
            </a:r>
            <a:r>
              <a:rPr lang="en-US" sz="2800" b="1" dirty="0" err="1"/>
              <a:t>i</a:t>
            </a:r>
            <a:r>
              <a:rPr lang="uk-UA" sz="2800" b="1" dirty="0" err="1"/>
              <a:t>щанина</a:t>
            </a:r>
            <a:r>
              <a:rPr lang="uk-UA" sz="2800" b="1" dirty="0"/>
              <a:t>; усе позбував, усе попропивав, зв</a:t>
            </a:r>
            <a:r>
              <a:rPr lang="en-US" sz="2800" b="1" dirty="0" err="1"/>
              <a:t>i</a:t>
            </a:r>
            <a:r>
              <a:rPr lang="uk-UA" sz="2800" b="1" dirty="0"/>
              <a:t>вся н</a:t>
            </a:r>
            <a:r>
              <a:rPr lang="en-US" sz="2800" b="1" dirty="0" err="1"/>
              <a:t>i</a:t>
            </a:r>
            <a:r>
              <a:rPr lang="uk-UA" sz="2800" b="1" dirty="0"/>
              <a:t>нащо. Одним одна свитина, а </a:t>
            </a:r>
            <a:r>
              <a:rPr lang="uk-UA" sz="2800" b="1" dirty="0" err="1"/>
              <a:t>пояса</a:t>
            </a:r>
            <a:r>
              <a:rPr lang="uk-UA" sz="2800" b="1" dirty="0"/>
              <a:t> </a:t>
            </a:r>
            <a:r>
              <a:rPr lang="en-US" sz="2800" b="1" dirty="0" err="1"/>
              <a:t>i</a:t>
            </a:r>
            <a:r>
              <a:rPr lang="en-US" sz="2800" b="1" dirty="0"/>
              <a:t> </a:t>
            </a:r>
            <a:r>
              <a:rPr lang="uk-UA" sz="2800" b="1" dirty="0"/>
              <a:t>шапки катма</a:t>
            </a:r>
            <a:r>
              <a:rPr lang="uk-UA" sz="2800" b="1" dirty="0" smtClean="0"/>
              <a:t>!»</a:t>
            </a:r>
            <a:endParaRPr lang="uk-UA" sz="28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3177" y="3998259"/>
            <a:ext cx="5378824" cy="285974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98259"/>
            <a:ext cx="5558118" cy="2859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915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8125" y="-153420"/>
            <a:ext cx="8911687" cy="1280890"/>
          </a:xfrm>
        </p:spPr>
        <p:txBody>
          <a:bodyPr/>
          <a:lstStyle/>
          <a:p>
            <a:pPr algn="ctr"/>
            <a:r>
              <a:rPr lang="uk-UA" dirty="0" smtClean="0"/>
              <a:t>                Образ   Одарки</a:t>
            </a: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25788" y="487025"/>
            <a:ext cx="7093976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/>
              <a:t>«Коли </a:t>
            </a:r>
            <a:r>
              <a:rPr lang="ru-RU" sz="2400" b="1" dirty="0"/>
              <a:t>б не </a:t>
            </a:r>
            <a:r>
              <a:rPr lang="ru-RU" sz="2400" b="1" dirty="0" err="1"/>
              <a:t>своїми</a:t>
            </a:r>
            <a:r>
              <a:rPr lang="ru-RU" sz="2400" b="1" dirty="0"/>
              <a:t> бубликами </a:t>
            </a:r>
            <a:r>
              <a:rPr lang="ru-RU" sz="2400" b="1" dirty="0" err="1"/>
              <a:t>торгувала</a:t>
            </a:r>
            <a:r>
              <a:rPr lang="ru-RU" sz="2400" b="1" dirty="0"/>
              <a:t>, то </a:t>
            </a:r>
            <a:r>
              <a:rPr lang="ru-RU" sz="2400" b="1" dirty="0" err="1"/>
              <a:t>досi</a:t>
            </a:r>
            <a:r>
              <a:rPr lang="ru-RU" sz="2400" b="1" dirty="0"/>
              <a:t> </a:t>
            </a:r>
            <a:r>
              <a:rPr lang="ru-RU" sz="2400" b="1" dirty="0" err="1"/>
              <a:t>усi</a:t>
            </a:r>
            <a:r>
              <a:rPr lang="ru-RU" sz="2400" b="1" dirty="0"/>
              <a:t> б з голоду </a:t>
            </a:r>
            <a:r>
              <a:rPr lang="ru-RU" sz="2400" b="1" dirty="0" err="1"/>
              <a:t>попухли</a:t>
            </a:r>
            <a:r>
              <a:rPr lang="ru-RU" sz="2400" b="1" dirty="0"/>
              <a:t>! </a:t>
            </a:r>
            <a:r>
              <a:rPr lang="ru-RU" sz="2400" b="1" dirty="0" err="1"/>
              <a:t>Який</a:t>
            </a:r>
            <a:r>
              <a:rPr lang="ru-RU" sz="2400" b="1" dirty="0"/>
              <a:t> мене </a:t>
            </a:r>
            <a:r>
              <a:rPr lang="ru-RU" sz="2400" b="1" dirty="0" err="1"/>
              <a:t>гаспид</a:t>
            </a:r>
            <a:r>
              <a:rPr lang="ru-RU" sz="2400" b="1" dirty="0"/>
              <a:t> </a:t>
            </a:r>
            <a:r>
              <a:rPr lang="ru-RU" sz="2400" b="1" dirty="0" err="1"/>
              <a:t>понiс</a:t>
            </a:r>
            <a:r>
              <a:rPr lang="ru-RU" sz="2400" b="1" dirty="0"/>
              <a:t> за </a:t>
            </a:r>
            <a:r>
              <a:rPr lang="ru-RU" sz="2400" b="1" dirty="0" err="1"/>
              <a:t>сього</a:t>
            </a:r>
            <a:r>
              <a:rPr lang="ru-RU" sz="2400" b="1" dirty="0"/>
              <a:t> </a:t>
            </a:r>
            <a:r>
              <a:rPr lang="ru-RU" sz="2400" b="1" dirty="0" err="1"/>
              <a:t>п'яницю</a:t>
            </a:r>
            <a:r>
              <a:rPr lang="ru-RU" sz="2400" b="1" dirty="0"/>
              <a:t>? — </a:t>
            </a:r>
            <a:r>
              <a:rPr lang="ru-RU" sz="2400" b="1" dirty="0" err="1"/>
              <a:t>Була</a:t>
            </a:r>
            <a:r>
              <a:rPr lang="ru-RU" sz="2400" b="1" dirty="0"/>
              <a:t> </a:t>
            </a:r>
            <a:r>
              <a:rPr lang="ru-RU" sz="2400" b="1" dirty="0" err="1"/>
              <a:t>козир-дiвка</a:t>
            </a:r>
            <a:r>
              <a:rPr lang="ru-RU" sz="2400" b="1" dirty="0"/>
              <a:t>: </a:t>
            </a:r>
            <a:r>
              <a:rPr lang="ru-RU" sz="2400" b="1" dirty="0" err="1"/>
              <a:t>чи</a:t>
            </a:r>
            <a:r>
              <a:rPr lang="ru-RU" sz="2400" b="1" dirty="0"/>
              <a:t> на </a:t>
            </a:r>
            <a:r>
              <a:rPr lang="ru-RU" sz="2400" b="1" dirty="0" err="1"/>
              <a:t>вулицi</a:t>
            </a:r>
            <a:r>
              <a:rPr lang="ru-RU" sz="2400" b="1" dirty="0"/>
              <a:t>, </a:t>
            </a:r>
            <a:r>
              <a:rPr lang="ru-RU" sz="2400" b="1" dirty="0" err="1"/>
              <a:t>чи</a:t>
            </a:r>
            <a:r>
              <a:rPr lang="ru-RU" sz="2400" b="1" dirty="0"/>
              <a:t> у </a:t>
            </a:r>
            <a:r>
              <a:rPr lang="ru-RU" sz="2400" b="1" dirty="0" err="1"/>
              <a:t>танцях</a:t>
            </a:r>
            <a:r>
              <a:rPr lang="ru-RU" sz="2400" b="1" dirty="0"/>
              <a:t>, </a:t>
            </a:r>
            <a:r>
              <a:rPr lang="ru-RU" sz="2400" b="1" dirty="0" err="1"/>
              <a:t>чи</a:t>
            </a:r>
            <a:r>
              <a:rPr lang="ru-RU" sz="2400" b="1" dirty="0"/>
              <a:t> в дружках, </a:t>
            </a:r>
            <a:r>
              <a:rPr lang="ru-RU" sz="2400" b="1" dirty="0" err="1"/>
              <a:t>чи</a:t>
            </a:r>
            <a:r>
              <a:rPr lang="ru-RU" sz="2400" b="1" dirty="0"/>
              <a:t> у </a:t>
            </a:r>
            <a:r>
              <a:rPr lang="ru-RU" sz="2400" b="1" dirty="0" err="1"/>
              <a:t>колядцi</a:t>
            </a:r>
            <a:r>
              <a:rPr lang="ru-RU" sz="2400" b="1" dirty="0"/>
              <a:t>, — </a:t>
            </a:r>
            <a:r>
              <a:rPr lang="ru-RU" sz="2400" b="1" dirty="0" err="1"/>
              <a:t>усiм</a:t>
            </a:r>
            <a:r>
              <a:rPr lang="ru-RU" sz="2400" b="1" dirty="0"/>
              <a:t> </a:t>
            </a:r>
            <a:r>
              <a:rPr lang="ru-RU" sz="2400" b="1" dirty="0" err="1"/>
              <a:t>була</a:t>
            </a:r>
            <a:r>
              <a:rPr lang="ru-RU" sz="2400" b="1" dirty="0"/>
              <a:t> голова; на </a:t>
            </a:r>
            <a:r>
              <a:rPr lang="ru-RU" sz="2400" b="1" dirty="0" err="1"/>
              <a:t>жарти</a:t>
            </a:r>
            <a:r>
              <a:rPr lang="ru-RU" sz="2400" b="1" dirty="0"/>
              <a:t>, на скоки, — </a:t>
            </a:r>
            <a:r>
              <a:rPr lang="ru-RU" sz="2400" b="1" dirty="0" err="1"/>
              <a:t>усiм</a:t>
            </a:r>
            <a:r>
              <a:rPr lang="ru-RU" sz="2400" b="1" dirty="0"/>
              <a:t> </a:t>
            </a:r>
            <a:r>
              <a:rPr lang="ru-RU" sz="2400" b="1" dirty="0" err="1"/>
              <a:t>була</a:t>
            </a:r>
            <a:r>
              <a:rPr lang="ru-RU" sz="2400" b="1" dirty="0"/>
              <a:t> </a:t>
            </a:r>
            <a:r>
              <a:rPr lang="ru-RU" sz="2400" b="1" dirty="0" err="1"/>
              <a:t>приводниця</a:t>
            </a:r>
            <a:r>
              <a:rPr lang="ru-RU" sz="2400" b="1" dirty="0"/>
              <a:t>! А й казала </a:t>
            </a:r>
            <a:r>
              <a:rPr lang="ru-RU" sz="2400" b="1" dirty="0" err="1"/>
              <a:t>покiйнiй</a:t>
            </a:r>
            <a:r>
              <a:rPr lang="ru-RU" sz="2400" b="1" dirty="0"/>
              <a:t> </a:t>
            </a:r>
            <a:r>
              <a:rPr lang="ru-RU" sz="2400" b="1" dirty="0" err="1"/>
              <a:t>матерi</a:t>
            </a:r>
            <a:r>
              <a:rPr lang="ru-RU" sz="2400" b="1" dirty="0"/>
              <a:t>: "Не </a:t>
            </a:r>
            <a:r>
              <a:rPr lang="ru-RU" sz="2400" b="1" dirty="0" err="1"/>
              <a:t>вiддавай</a:t>
            </a:r>
            <a:r>
              <a:rPr lang="ru-RU" sz="2400" b="1" dirty="0"/>
              <a:t> мене, </a:t>
            </a:r>
            <a:r>
              <a:rPr lang="ru-RU" sz="2400" b="1" dirty="0" err="1"/>
              <a:t>мамо</a:t>
            </a:r>
            <a:r>
              <a:rPr lang="ru-RU" sz="2400" b="1" dirty="0"/>
              <a:t>, за мужика, за </a:t>
            </a:r>
            <a:r>
              <a:rPr lang="ru-RU" sz="2400" b="1" dirty="0" err="1"/>
              <a:t>хлiбороба</a:t>
            </a:r>
            <a:r>
              <a:rPr lang="ru-RU" sz="2400" b="1" dirty="0"/>
              <a:t>, я </a:t>
            </a:r>
            <a:r>
              <a:rPr lang="ru-RU" sz="2400" b="1" dirty="0" err="1"/>
              <a:t>собi</a:t>
            </a:r>
            <a:r>
              <a:rPr lang="ru-RU" sz="2400" b="1" dirty="0"/>
              <a:t> </a:t>
            </a:r>
            <a:r>
              <a:rPr lang="ru-RU" sz="2400" b="1" dirty="0" err="1"/>
              <a:t>дiвка</a:t>
            </a:r>
            <a:r>
              <a:rPr lang="ru-RU" sz="2400" b="1" dirty="0"/>
              <a:t> не проста: </a:t>
            </a:r>
            <a:r>
              <a:rPr lang="ru-RU" sz="2400" b="1" dirty="0" err="1"/>
              <a:t>мiй</a:t>
            </a:r>
            <a:r>
              <a:rPr lang="ru-RU" sz="2400" b="1" dirty="0"/>
              <a:t> </a:t>
            </a:r>
            <a:r>
              <a:rPr lang="ru-RU" sz="2400" b="1" dirty="0" err="1"/>
              <a:t>дiдусь</a:t>
            </a:r>
            <a:r>
              <a:rPr lang="ru-RU" sz="2400" b="1" dirty="0"/>
              <a:t> та </a:t>
            </a:r>
            <a:r>
              <a:rPr lang="ru-RU" sz="2400" b="1" dirty="0" err="1"/>
              <a:t>був</a:t>
            </a:r>
            <a:r>
              <a:rPr lang="ru-RU" sz="2400" b="1" dirty="0"/>
              <a:t> на </a:t>
            </a:r>
            <a:r>
              <a:rPr lang="ru-RU" sz="2400" b="1" dirty="0" err="1"/>
              <a:t>Iванiвцi</a:t>
            </a:r>
            <a:r>
              <a:rPr lang="ru-RU" sz="2400" b="1" dirty="0"/>
              <a:t> попом; та </a:t>
            </a:r>
            <a:r>
              <a:rPr lang="ru-RU" sz="2400" b="1" dirty="0" err="1"/>
              <a:t>його</a:t>
            </a:r>
            <a:r>
              <a:rPr lang="ru-RU" sz="2400" b="1" dirty="0"/>
              <a:t> </a:t>
            </a:r>
            <a:r>
              <a:rPr lang="ru-RU" sz="2400" b="1" dirty="0" err="1"/>
              <a:t>мати</a:t>
            </a:r>
            <a:r>
              <a:rPr lang="ru-RU" sz="2400" b="1" dirty="0"/>
              <a:t> — </a:t>
            </a:r>
            <a:r>
              <a:rPr lang="ru-RU" sz="2400" b="1" dirty="0" err="1"/>
              <a:t>що</a:t>
            </a:r>
            <a:r>
              <a:rPr lang="ru-RU" sz="2400" b="1" dirty="0"/>
              <a:t> вона </a:t>
            </a:r>
            <a:r>
              <a:rPr lang="ru-RU" sz="2400" b="1" dirty="0" err="1"/>
              <a:t>протiв</a:t>
            </a:r>
            <a:r>
              <a:rPr lang="ru-RU" sz="2400" b="1" dirty="0"/>
              <a:t> мене? Вона </a:t>
            </a:r>
            <a:r>
              <a:rPr lang="ru-RU" sz="2400" b="1" dirty="0" err="1"/>
              <a:t>сластьоним</a:t>
            </a:r>
            <a:r>
              <a:rPr lang="ru-RU" sz="2400" b="1" dirty="0"/>
              <a:t> </a:t>
            </a:r>
            <a:r>
              <a:rPr lang="ru-RU" sz="2400" b="1" dirty="0" err="1"/>
              <a:t>торгувала</a:t>
            </a:r>
            <a:r>
              <a:rPr lang="ru-RU" sz="2400" b="1" dirty="0"/>
              <a:t>, а я </a:t>
            </a:r>
            <a:r>
              <a:rPr lang="ru-RU" sz="2400" b="1" dirty="0" err="1"/>
              <a:t>собi</a:t>
            </a:r>
            <a:r>
              <a:rPr lang="ru-RU" sz="2400" b="1" dirty="0"/>
              <a:t> </a:t>
            </a:r>
            <a:r>
              <a:rPr lang="ru-RU" sz="2400" b="1" dirty="0" err="1"/>
              <a:t>бублейниця</a:t>
            </a:r>
            <a:r>
              <a:rPr lang="ru-RU" sz="2400" b="1" dirty="0"/>
              <a:t>, та </a:t>
            </a:r>
            <a:r>
              <a:rPr lang="ru-RU" sz="2400" b="1" dirty="0" err="1"/>
              <a:t>ще</a:t>
            </a:r>
            <a:r>
              <a:rPr lang="ru-RU" sz="2400" b="1" dirty="0"/>
              <a:t> й </a:t>
            </a:r>
            <a:r>
              <a:rPr lang="ru-RU" sz="2400" b="1" dirty="0" err="1"/>
              <a:t>перва</a:t>
            </a:r>
            <a:r>
              <a:rPr lang="ru-RU" sz="2400" b="1" dirty="0"/>
              <a:t> по базарю. </a:t>
            </a:r>
            <a:r>
              <a:rPr lang="ru-RU" sz="2400" b="1" dirty="0" err="1"/>
              <a:t>Старша</a:t>
            </a:r>
            <a:r>
              <a:rPr lang="ru-RU" sz="2400" b="1" dirty="0"/>
              <a:t> сестра за школяром, </a:t>
            </a:r>
            <a:r>
              <a:rPr lang="ru-RU" sz="2400" b="1" dirty="0" err="1"/>
              <a:t>може</a:t>
            </a:r>
            <a:r>
              <a:rPr lang="ru-RU" sz="2400" b="1" dirty="0"/>
              <a:t>, й за мене лучиться </a:t>
            </a:r>
            <a:r>
              <a:rPr lang="ru-RU" sz="2400" b="1" dirty="0" err="1"/>
              <a:t>панич</a:t>
            </a:r>
            <a:r>
              <a:rPr lang="ru-RU" sz="2400" b="1" dirty="0"/>
              <a:t> з </a:t>
            </a:r>
            <a:r>
              <a:rPr lang="ru-RU" sz="2400" b="1" dirty="0" err="1"/>
              <a:t>правленiя</a:t>
            </a:r>
            <a:r>
              <a:rPr lang="ru-RU" sz="2400" b="1" dirty="0"/>
              <a:t>". Так-таки </a:t>
            </a:r>
            <a:r>
              <a:rPr lang="ru-RU" sz="2400" b="1" dirty="0" err="1"/>
              <a:t>iди</a:t>
            </a:r>
            <a:r>
              <a:rPr lang="ru-RU" sz="2400" b="1" dirty="0"/>
              <a:t> та </a:t>
            </a:r>
            <a:r>
              <a:rPr lang="ru-RU" sz="2400" b="1" dirty="0" err="1"/>
              <a:t>iди</a:t>
            </a:r>
            <a:r>
              <a:rPr lang="ru-RU" sz="2400" b="1" dirty="0"/>
              <a:t>! От же i </a:t>
            </a:r>
            <a:r>
              <a:rPr lang="ru-RU" sz="2400" b="1" dirty="0" err="1"/>
              <a:t>пiшла</a:t>
            </a:r>
            <a:r>
              <a:rPr lang="ru-RU" sz="2400" b="1" dirty="0"/>
              <a:t>; от i живу! Люди у </a:t>
            </a:r>
            <a:r>
              <a:rPr lang="ru-RU" sz="2400" b="1" dirty="0" err="1"/>
              <a:t>щастi</a:t>
            </a:r>
            <a:r>
              <a:rPr lang="ru-RU" sz="2400" b="1" dirty="0"/>
              <a:t> та у </a:t>
            </a:r>
            <a:r>
              <a:rPr lang="ru-RU" sz="2400" b="1" dirty="0" err="1"/>
              <a:t>багацтвi</a:t>
            </a:r>
            <a:r>
              <a:rPr lang="ru-RU" sz="2400" b="1" dirty="0"/>
              <a:t> i не </a:t>
            </a:r>
            <a:r>
              <a:rPr lang="ru-RU" sz="2400" b="1" dirty="0" err="1"/>
              <a:t>чують</a:t>
            </a:r>
            <a:r>
              <a:rPr lang="ru-RU" sz="2400" b="1" dirty="0"/>
              <a:t>, як </a:t>
            </a:r>
            <a:r>
              <a:rPr lang="ru-RU" sz="2400" b="1" dirty="0" err="1"/>
              <a:t>живуть</a:t>
            </a:r>
            <a:r>
              <a:rPr lang="ru-RU" sz="2400" b="1" dirty="0"/>
              <a:t>; а я </a:t>
            </a:r>
            <a:r>
              <a:rPr lang="ru-RU" sz="2400" b="1" dirty="0" err="1"/>
              <a:t>занапастила</a:t>
            </a:r>
            <a:r>
              <a:rPr lang="ru-RU" sz="2400" b="1" dirty="0"/>
              <a:t> себе. Де </a:t>
            </a:r>
            <a:r>
              <a:rPr lang="ru-RU" sz="2400" b="1" dirty="0" err="1"/>
              <a:t>мої</a:t>
            </a:r>
            <a:r>
              <a:rPr lang="ru-RU" sz="2400" b="1" dirty="0"/>
              <a:t> </a:t>
            </a:r>
            <a:r>
              <a:rPr lang="ru-RU" sz="2400" b="1" dirty="0" err="1"/>
              <a:t>молодiї</a:t>
            </a:r>
            <a:r>
              <a:rPr lang="ru-RU" sz="2400" b="1" dirty="0"/>
              <a:t> </a:t>
            </a:r>
            <a:r>
              <a:rPr lang="ru-RU" sz="2400" b="1" dirty="0" err="1"/>
              <a:t>лiта</a:t>
            </a:r>
            <a:r>
              <a:rPr lang="ru-RU" sz="2400" b="1" dirty="0"/>
              <a:t>? Де моя </a:t>
            </a:r>
            <a:r>
              <a:rPr lang="ru-RU" sz="2400" b="1" dirty="0" err="1"/>
              <a:t>дiвичая</a:t>
            </a:r>
            <a:r>
              <a:rPr lang="ru-RU" sz="2400" b="1" dirty="0"/>
              <a:t> краса</a:t>
            </a:r>
            <a:r>
              <a:rPr lang="ru-RU" sz="2400" dirty="0" smtClean="0"/>
              <a:t>?» </a:t>
            </a:r>
            <a:endParaRPr lang="uk-UA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6257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2061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71097" y="162951"/>
            <a:ext cx="8911687" cy="1280890"/>
          </a:xfrm>
        </p:spPr>
        <p:txBody>
          <a:bodyPr/>
          <a:lstStyle/>
          <a:p>
            <a:pPr algn="ctr"/>
            <a:r>
              <a:rPr lang="uk-UA" b="1" dirty="0" smtClean="0"/>
              <a:t>Образ  </a:t>
            </a:r>
            <a:r>
              <a:rPr lang="uk-UA" b="1" dirty="0" err="1" smtClean="0"/>
              <a:t>Кандзюби</a:t>
            </a:r>
            <a:endParaRPr lang="uk-UA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90164" y="1838288"/>
            <a:ext cx="959261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«</a:t>
            </a:r>
            <a:r>
              <a:rPr lang="ru-RU" sz="2400" b="1" dirty="0" smtClean="0">
                <a:solidFill>
                  <a:srgbClr val="C00000"/>
                </a:solidFill>
              </a:rPr>
              <a:t>Є </a:t>
            </a:r>
            <a:r>
              <a:rPr lang="ru-RU" sz="2400" b="1" dirty="0" err="1">
                <a:solidFill>
                  <a:srgbClr val="C00000"/>
                </a:solidFill>
              </a:rPr>
              <a:t>воликiв</a:t>
            </a:r>
            <a:r>
              <a:rPr lang="ru-RU" sz="2400" b="1" dirty="0">
                <a:solidFill>
                  <a:srgbClr val="C00000"/>
                </a:solidFill>
              </a:rPr>
              <a:t> пар, </a:t>
            </a:r>
            <a:r>
              <a:rPr lang="ru-RU" sz="2400" b="1" dirty="0" err="1">
                <a:solidFill>
                  <a:srgbClr val="C00000"/>
                </a:solidFill>
              </a:rPr>
              <a:t>може</a:t>
            </a:r>
            <a:r>
              <a:rPr lang="ru-RU" sz="2400" b="1" dirty="0">
                <a:solidFill>
                  <a:srgbClr val="C00000"/>
                </a:solidFill>
              </a:rPr>
              <a:t>, </a:t>
            </a:r>
            <a:r>
              <a:rPr lang="ru-RU" sz="2400" b="1" dirty="0" err="1">
                <a:solidFill>
                  <a:srgbClr val="C00000"/>
                </a:solidFill>
              </a:rPr>
              <a:t>двадцятеро</a:t>
            </a:r>
            <a:r>
              <a:rPr lang="ru-RU" sz="2400" b="1" dirty="0">
                <a:solidFill>
                  <a:srgbClr val="C00000"/>
                </a:solidFill>
              </a:rPr>
              <a:t>; </a:t>
            </a:r>
            <a:r>
              <a:rPr lang="ru-RU" sz="2400" b="1" dirty="0" err="1">
                <a:solidFill>
                  <a:srgbClr val="C00000"/>
                </a:solidFill>
              </a:rPr>
              <a:t>ходимо</a:t>
            </a:r>
            <a:r>
              <a:rPr lang="ru-RU" sz="2400" b="1" dirty="0">
                <a:solidFill>
                  <a:srgbClr val="C00000"/>
                </a:solidFill>
              </a:rPr>
              <a:t> у </a:t>
            </a:r>
            <a:r>
              <a:rPr lang="ru-RU" sz="2400" b="1" dirty="0" err="1">
                <a:solidFill>
                  <a:srgbClr val="C00000"/>
                </a:solidFill>
              </a:rPr>
              <a:t>Крим</a:t>
            </a:r>
            <a:r>
              <a:rPr lang="ru-RU" sz="2400" b="1" dirty="0">
                <a:solidFill>
                  <a:srgbClr val="C00000"/>
                </a:solidFill>
              </a:rPr>
              <a:t> за </a:t>
            </a:r>
            <a:r>
              <a:rPr lang="ru-RU" sz="2400" b="1" dirty="0" err="1">
                <a:solidFill>
                  <a:srgbClr val="C00000"/>
                </a:solidFill>
              </a:rPr>
              <a:t>сiллю</a:t>
            </a:r>
            <a:r>
              <a:rPr lang="ru-RU" sz="2400" b="1" dirty="0">
                <a:solidFill>
                  <a:srgbClr val="C00000"/>
                </a:solidFill>
              </a:rPr>
              <a:t> i за </a:t>
            </a:r>
            <a:r>
              <a:rPr lang="ru-RU" sz="2400" b="1" dirty="0" err="1">
                <a:solidFill>
                  <a:srgbClr val="C00000"/>
                </a:solidFill>
              </a:rPr>
              <a:t>рибою</a:t>
            </a:r>
            <a:r>
              <a:rPr lang="ru-RU" sz="2400" b="1" dirty="0">
                <a:solidFill>
                  <a:srgbClr val="C00000"/>
                </a:solidFill>
              </a:rPr>
              <a:t> на </a:t>
            </a:r>
            <a:r>
              <a:rPr lang="ru-RU" sz="2400" b="1" dirty="0" err="1">
                <a:solidFill>
                  <a:srgbClr val="C00000"/>
                </a:solidFill>
              </a:rPr>
              <a:t>Дiн</a:t>
            </a:r>
            <a:r>
              <a:rPr lang="ru-RU" sz="2400" b="1" dirty="0">
                <a:solidFill>
                  <a:srgbClr val="C00000"/>
                </a:solidFill>
              </a:rPr>
              <a:t>, i </a:t>
            </a:r>
            <a:r>
              <a:rPr lang="ru-RU" sz="2400" b="1" dirty="0" err="1">
                <a:solidFill>
                  <a:srgbClr val="C00000"/>
                </a:solidFill>
              </a:rPr>
              <a:t>усякую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хуру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беремо</a:t>
            </a:r>
            <a:r>
              <a:rPr lang="ru-RU" sz="2400" b="1" dirty="0">
                <a:solidFill>
                  <a:srgbClr val="C00000"/>
                </a:solidFill>
              </a:rPr>
              <a:t>, </a:t>
            </a:r>
            <a:r>
              <a:rPr lang="ru-RU" sz="2400" b="1" dirty="0" err="1">
                <a:solidFill>
                  <a:srgbClr val="C00000"/>
                </a:solidFill>
              </a:rPr>
              <a:t>чи</a:t>
            </a:r>
            <a:r>
              <a:rPr lang="ru-RU" sz="2400" b="1" dirty="0">
                <a:solidFill>
                  <a:srgbClr val="C00000"/>
                </a:solidFill>
              </a:rPr>
              <a:t> у </a:t>
            </a:r>
            <a:r>
              <a:rPr lang="ru-RU" sz="2400" b="1" dirty="0" err="1">
                <a:solidFill>
                  <a:srgbClr val="C00000"/>
                </a:solidFill>
              </a:rPr>
              <a:t>Кирсон</a:t>
            </a:r>
            <a:r>
              <a:rPr lang="ru-RU" sz="2400" b="1" dirty="0">
                <a:solidFill>
                  <a:srgbClr val="C00000"/>
                </a:solidFill>
              </a:rPr>
              <a:t>, </a:t>
            </a:r>
            <a:r>
              <a:rPr lang="ru-RU" sz="2400" b="1" dirty="0" err="1">
                <a:solidFill>
                  <a:srgbClr val="C00000"/>
                </a:solidFill>
              </a:rPr>
              <a:t>чи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ув</a:t>
            </a:r>
            <a:r>
              <a:rPr lang="ru-RU" sz="2400" b="1" dirty="0">
                <a:solidFill>
                  <a:srgbClr val="C00000"/>
                </a:solidFill>
              </a:rPr>
              <a:t> Одесу. Є й </a:t>
            </a:r>
            <a:r>
              <a:rPr lang="ru-RU" sz="2400" b="1" dirty="0" err="1">
                <a:solidFill>
                  <a:srgbClr val="C00000"/>
                </a:solidFill>
              </a:rPr>
              <a:t>коров'ят</a:t>
            </a:r>
            <a:r>
              <a:rPr lang="ru-RU" sz="2400" b="1" dirty="0">
                <a:solidFill>
                  <a:srgbClr val="C00000"/>
                </a:solidFill>
              </a:rPr>
              <a:t> з </a:t>
            </a:r>
            <a:r>
              <a:rPr lang="ru-RU" sz="2400" b="1" dirty="0" err="1">
                <a:solidFill>
                  <a:srgbClr val="C00000"/>
                </a:solidFill>
              </a:rPr>
              <a:t>п'ятнадцятеро</a:t>
            </a:r>
            <a:r>
              <a:rPr lang="ru-RU" sz="2400" b="1" dirty="0">
                <a:solidFill>
                  <a:srgbClr val="C00000"/>
                </a:solidFill>
              </a:rPr>
              <a:t>, та </a:t>
            </a:r>
            <a:r>
              <a:rPr lang="ru-RU" sz="2400" b="1" dirty="0" err="1">
                <a:solidFill>
                  <a:srgbClr val="C00000"/>
                </a:solidFill>
              </a:rPr>
              <a:t>овечат</a:t>
            </a:r>
            <a:r>
              <a:rPr lang="ru-RU" sz="2400" b="1" dirty="0">
                <a:solidFill>
                  <a:srgbClr val="C00000"/>
                </a:solidFill>
              </a:rPr>
              <a:t> там </a:t>
            </a:r>
            <a:r>
              <a:rPr lang="ru-RU" sz="2400" b="1" dirty="0" err="1">
                <a:solidFill>
                  <a:srgbClr val="C00000"/>
                </a:solidFill>
              </a:rPr>
              <a:t>чи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двi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сотнi</a:t>
            </a:r>
            <a:r>
              <a:rPr lang="ru-RU" sz="2400" b="1" dirty="0">
                <a:solidFill>
                  <a:srgbClr val="C00000"/>
                </a:solidFill>
              </a:rPr>
              <a:t>, </a:t>
            </a:r>
            <a:r>
              <a:rPr lang="ru-RU" sz="2400" b="1" dirty="0" err="1">
                <a:solidFill>
                  <a:srgbClr val="C00000"/>
                </a:solidFill>
              </a:rPr>
              <a:t>чи</a:t>
            </a:r>
            <a:r>
              <a:rPr lang="ru-RU" sz="2400" b="1" dirty="0">
                <a:solidFill>
                  <a:srgbClr val="C00000"/>
                </a:solidFill>
              </a:rPr>
              <a:t> й </a:t>
            </a:r>
            <a:r>
              <a:rPr lang="ru-RU" sz="2400" b="1" dirty="0" err="1">
                <a:solidFill>
                  <a:srgbClr val="C00000"/>
                </a:solidFill>
              </a:rPr>
              <a:t>бiльш</a:t>
            </a:r>
            <a:r>
              <a:rPr lang="ru-RU" sz="2400" b="1" dirty="0">
                <a:solidFill>
                  <a:srgbClr val="C00000"/>
                </a:solidFill>
              </a:rPr>
              <a:t>; </a:t>
            </a:r>
            <a:r>
              <a:rPr lang="ru-RU" sz="2400" b="1" dirty="0" err="1">
                <a:solidFill>
                  <a:srgbClr val="C00000"/>
                </a:solidFill>
              </a:rPr>
              <a:t>батракiв</a:t>
            </a:r>
            <a:r>
              <a:rPr lang="ru-RU" sz="2400" b="1" dirty="0">
                <a:solidFill>
                  <a:srgbClr val="C00000"/>
                </a:solidFill>
              </a:rPr>
              <a:t> дома з десяток, та при </a:t>
            </a:r>
            <a:r>
              <a:rPr lang="ru-RU" sz="2400" b="1" dirty="0" err="1">
                <a:solidFill>
                  <a:srgbClr val="C00000"/>
                </a:solidFill>
              </a:rPr>
              <a:t>скотинi</a:t>
            </a:r>
            <a:r>
              <a:rPr lang="ru-RU" sz="2400" b="1" dirty="0">
                <a:solidFill>
                  <a:srgbClr val="C00000"/>
                </a:solidFill>
              </a:rPr>
              <a:t> на </a:t>
            </a:r>
            <a:r>
              <a:rPr lang="ru-RU" sz="2400" b="1" dirty="0" err="1">
                <a:solidFill>
                  <a:srgbClr val="C00000"/>
                </a:solidFill>
              </a:rPr>
              <a:t>бразi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скiльки</a:t>
            </a:r>
            <a:r>
              <a:rPr lang="ru-RU" sz="2400" b="1" dirty="0">
                <a:solidFill>
                  <a:srgbClr val="C00000"/>
                </a:solidFill>
              </a:rPr>
              <a:t> є. Буде </a:t>
            </a:r>
            <a:r>
              <a:rPr lang="ru-RU" sz="2400" b="1" dirty="0" err="1">
                <a:solidFill>
                  <a:srgbClr val="C00000"/>
                </a:solidFill>
              </a:rPr>
              <a:t>чим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орудувати</a:t>
            </a:r>
            <a:r>
              <a:rPr lang="ru-RU" sz="2400" b="1" dirty="0">
                <a:solidFill>
                  <a:srgbClr val="C00000"/>
                </a:solidFill>
              </a:rPr>
              <a:t>; </a:t>
            </a:r>
            <a:r>
              <a:rPr lang="ru-RU" sz="2400" b="1" dirty="0" err="1">
                <a:solidFill>
                  <a:srgbClr val="C00000"/>
                </a:solidFill>
              </a:rPr>
              <a:t>перепадатиме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копiйка</a:t>
            </a:r>
            <a:r>
              <a:rPr lang="ru-RU" sz="2400" b="1" dirty="0">
                <a:solidFill>
                  <a:srgbClr val="C00000"/>
                </a:solidFill>
              </a:rPr>
              <a:t>. А </a:t>
            </a:r>
            <a:r>
              <a:rPr lang="ru-RU" sz="2400" b="1" dirty="0" err="1">
                <a:solidFill>
                  <a:srgbClr val="C00000"/>
                </a:solidFill>
              </a:rPr>
              <a:t>мiй</a:t>
            </a:r>
            <a:r>
              <a:rPr lang="ru-RU" sz="2400" b="1" dirty="0">
                <a:solidFill>
                  <a:srgbClr val="C00000"/>
                </a:solidFill>
              </a:rPr>
              <a:t> же Стецько та не </a:t>
            </a:r>
            <a:r>
              <a:rPr lang="ru-RU" sz="2400" b="1" dirty="0" err="1">
                <a:solidFill>
                  <a:srgbClr val="C00000"/>
                </a:solidFill>
              </a:rPr>
              <a:t>зовсiм</a:t>
            </a:r>
            <a:r>
              <a:rPr lang="ru-RU" sz="2400" b="1" dirty="0">
                <a:solidFill>
                  <a:srgbClr val="C00000"/>
                </a:solidFill>
              </a:rPr>
              <a:t> i </a:t>
            </a:r>
            <a:r>
              <a:rPr lang="ru-RU" sz="2400" b="1" dirty="0" err="1">
                <a:solidFill>
                  <a:srgbClr val="C00000"/>
                </a:solidFill>
              </a:rPr>
              <a:t>дурний</a:t>
            </a:r>
            <a:r>
              <a:rPr lang="ru-RU" sz="2400" b="1" dirty="0">
                <a:solidFill>
                  <a:srgbClr val="C00000"/>
                </a:solidFill>
              </a:rPr>
              <a:t>: </a:t>
            </a:r>
            <a:r>
              <a:rPr lang="ru-RU" sz="2400" b="1" dirty="0" err="1">
                <a:solidFill>
                  <a:srgbClr val="C00000"/>
                </a:solidFill>
              </a:rPr>
              <a:t>вiн</a:t>
            </a:r>
            <a:r>
              <a:rPr lang="ru-RU" sz="2400" b="1" dirty="0">
                <a:solidFill>
                  <a:srgbClr val="C00000"/>
                </a:solidFill>
              </a:rPr>
              <a:t>, </a:t>
            </a:r>
            <a:r>
              <a:rPr lang="ru-RU" sz="2400" b="1" dirty="0" err="1">
                <a:solidFill>
                  <a:srgbClr val="C00000"/>
                </a:solidFill>
              </a:rPr>
              <a:t>собi</a:t>
            </a:r>
            <a:r>
              <a:rPr lang="ru-RU" sz="2400" b="1" dirty="0">
                <a:solidFill>
                  <a:srgbClr val="C00000"/>
                </a:solidFill>
              </a:rPr>
              <a:t> на лихо, </a:t>
            </a:r>
            <a:r>
              <a:rPr lang="ru-RU" sz="2400" b="1" dirty="0" err="1">
                <a:solidFill>
                  <a:srgbClr val="C00000"/>
                </a:solidFill>
              </a:rPr>
              <a:t>трошки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непам'ятливий</a:t>
            </a:r>
            <a:r>
              <a:rPr lang="ru-RU" sz="2400" b="1" dirty="0">
                <a:solidFill>
                  <a:srgbClr val="C00000"/>
                </a:solidFill>
              </a:rPr>
              <a:t> та </a:t>
            </a:r>
            <a:r>
              <a:rPr lang="ru-RU" sz="2400" b="1" dirty="0" err="1">
                <a:solidFill>
                  <a:srgbClr val="C00000"/>
                </a:solidFill>
              </a:rPr>
              <a:t>нерозсудливий</a:t>
            </a:r>
            <a:r>
              <a:rPr lang="ru-RU" sz="2400" b="1" dirty="0">
                <a:solidFill>
                  <a:srgbClr val="C00000"/>
                </a:solidFill>
              </a:rPr>
              <a:t>, та до </a:t>
            </a:r>
            <a:r>
              <a:rPr lang="ru-RU" sz="2400" b="1" dirty="0" err="1">
                <a:solidFill>
                  <a:srgbClr val="C00000"/>
                </a:solidFill>
              </a:rPr>
              <a:t>сьома</a:t>
            </a:r>
            <a:r>
              <a:rPr lang="ru-RU" sz="2400" b="1" dirty="0">
                <a:solidFill>
                  <a:srgbClr val="C00000"/>
                </a:solidFill>
              </a:rPr>
              <a:t> не </a:t>
            </a:r>
            <a:r>
              <a:rPr lang="ru-RU" sz="2400" b="1" dirty="0" err="1">
                <a:solidFill>
                  <a:srgbClr val="C00000"/>
                </a:solidFill>
              </a:rPr>
              <a:t>налiчить</a:t>
            </a:r>
            <a:r>
              <a:rPr lang="ru-RU" sz="2400" b="1" dirty="0">
                <a:solidFill>
                  <a:srgbClr val="C00000"/>
                </a:solidFill>
              </a:rPr>
              <a:t>, та не </a:t>
            </a:r>
            <a:r>
              <a:rPr lang="ru-RU" sz="2400" b="1" dirty="0" err="1">
                <a:solidFill>
                  <a:srgbClr val="C00000"/>
                </a:solidFill>
              </a:rPr>
              <a:t>зна</a:t>
            </a:r>
            <a:r>
              <a:rPr lang="ru-RU" sz="2400" b="1" dirty="0">
                <a:solidFill>
                  <a:srgbClr val="C00000"/>
                </a:solidFill>
              </a:rPr>
              <a:t>, </a:t>
            </a:r>
            <a:r>
              <a:rPr lang="ru-RU" sz="2400" b="1" dirty="0" err="1">
                <a:solidFill>
                  <a:srgbClr val="C00000"/>
                </a:solidFill>
              </a:rPr>
              <a:t>що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руб</a:t>
            </a:r>
            <a:r>
              <a:rPr lang="ru-RU" sz="2400" b="1" dirty="0">
                <a:solidFill>
                  <a:srgbClr val="C00000"/>
                </a:solidFill>
              </a:rPr>
              <a:t>, а </a:t>
            </a:r>
            <a:r>
              <a:rPr lang="ru-RU" sz="2400" b="1" dirty="0" err="1">
                <a:solidFill>
                  <a:srgbClr val="C00000"/>
                </a:solidFill>
              </a:rPr>
              <a:t>що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гривня</a:t>
            </a:r>
            <a:r>
              <a:rPr lang="ru-RU" sz="2400" b="1" dirty="0">
                <a:solidFill>
                  <a:srgbClr val="C00000"/>
                </a:solidFill>
              </a:rPr>
              <a:t>; а то </a:t>
            </a:r>
            <a:r>
              <a:rPr lang="ru-RU" sz="2400" b="1" dirty="0" err="1">
                <a:solidFill>
                  <a:srgbClr val="C00000"/>
                </a:solidFill>
              </a:rPr>
              <a:t>зовсiм</a:t>
            </a:r>
            <a:r>
              <a:rPr lang="ru-RU" sz="2400" b="1" dirty="0">
                <a:solidFill>
                  <a:srgbClr val="C00000"/>
                </a:solidFill>
              </a:rPr>
              <a:t> парень </a:t>
            </a:r>
            <a:r>
              <a:rPr lang="ru-RU" sz="2400" b="1" dirty="0" err="1">
                <a:solidFill>
                  <a:srgbClr val="C00000"/>
                </a:solidFill>
              </a:rPr>
              <a:t>друзяка</a:t>
            </a:r>
            <a:r>
              <a:rPr lang="ru-RU" sz="2400" b="1" dirty="0">
                <a:solidFill>
                  <a:srgbClr val="C00000"/>
                </a:solidFill>
              </a:rPr>
              <a:t>. Та й яка нужда, </a:t>
            </a:r>
            <a:r>
              <a:rPr lang="ru-RU" sz="2400" b="1" dirty="0" err="1">
                <a:solidFill>
                  <a:srgbClr val="C00000"/>
                </a:solidFill>
              </a:rPr>
              <a:t>що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нiчого</a:t>
            </a:r>
            <a:r>
              <a:rPr lang="ru-RU" sz="2400" b="1" dirty="0">
                <a:solidFill>
                  <a:srgbClr val="C00000"/>
                </a:solidFill>
              </a:rPr>
              <a:t> не </a:t>
            </a:r>
            <a:r>
              <a:rPr lang="ru-RU" sz="2400" b="1" dirty="0" err="1">
                <a:solidFill>
                  <a:srgbClr val="C00000"/>
                </a:solidFill>
              </a:rPr>
              <a:t>зна</a:t>
            </a:r>
            <a:r>
              <a:rPr lang="ru-RU" sz="2400" b="1" dirty="0">
                <a:solidFill>
                  <a:srgbClr val="C00000"/>
                </a:solidFill>
              </a:rPr>
              <a:t>; </a:t>
            </a:r>
            <a:r>
              <a:rPr lang="ru-RU" sz="2400" b="1" dirty="0" err="1">
                <a:solidFill>
                  <a:srgbClr val="C00000"/>
                </a:solidFill>
              </a:rPr>
              <a:t>жiнка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навчить</a:t>
            </a:r>
            <a:r>
              <a:rPr lang="ru-RU" sz="2400" b="1" dirty="0">
                <a:solidFill>
                  <a:srgbClr val="C00000"/>
                </a:solidFill>
              </a:rPr>
              <a:t> i </a:t>
            </a:r>
            <a:r>
              <a:rPr lang="ru-RU" sz="2400" b="1" dirty="0" err="1">
                <a:solidFill>
                  <a:srgbClr val="C00000"/>
                </a:solidFill>
              </a:rPr>
              <a:t>усьому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товк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дасть</a:t>
            </a:r>
            <a:r>
              <a:rPr lang="ru-RU" sz="2400" b="1" dirty="0">
                <a:solidFill>
                  <a:srgbClr val="C00000"/>
                </a:solidFill>
              </a:rPr>
              <a:t>, та й буде </a:t>
            </a:r>
            <a:r>
              <a:rPr lang="ru-RU" sz="2400" b="1" dirty="0" err="1">
                <a:solidFill>
                  <a:srgbClr val="C00000"/>
                </a:solidFill>
              </a:rPr>
              <a:t>панею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жити</a:t>
            </a:r>
            <a:r>
              <a:rPr lang="ru-RU" sz="2400" b="1" dirty="0">
                <a:solidFill>
                  <a:srgbClr val="C00000"/>
                </a:solidFill>
              </a:rPr>
              <a:t>. Коли </a:t>
            </a:r>
            <a:r>
              <a:rPr lang="ru-RU" sz="2400" b="1" dirty="0" err="1">
                <a:solidFill>
                  <a:srgbClr val="C00000"/>
                </a:solidFill>
              </a:rPr>
              <a:t>схоче</a:t>
            </a:r>
            <a:r>
              <a:rPr lang="ru-RU" sz="2400" b="1" dirty="0">
                <a:solidFill>
                  <a:srgbClr val="C00000"/>
                </a:solidFill>
              </a:rPr>
              <a:t> яке </a:t>
            </a:r>
            <a:r>
              <a:rPr lang="ru-RU" sz="2400" b="1" dirty="0" err="1">
                <a:solidFill>
                  <a:srgbClr val="C00000"/>
                </a:solidFill>
              </a:rPr>
              <a:t>ремество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держати</a:t>
            </a:r>
            <a:r>
              <a:rPr lang="ru-RU" sz="2400" b="1" dirty="0">
                <a:solidFill>
                  <a:srgbClr val="C00000"/>
                </a:solidFill>
              </a:rPr>
              <a:t>, </a:t>
            </a:r>
            <a:r>
              <a:rPr lang="ru-RU" sz="2400" b="1" dirty="0" err="1">
                <a:solidFill>
                  <a:srgbClr val="C00000"/>
                </a:solidFill>
              </a:rPr>
              <a:t>чи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коцарювати</a:t>
            </a:r>
            <a:r>
              <a:rPr lang="ru-RU" sz="2400" b="1" dirty="0">
                <a:solidFill>
                  <a:srgbClr val="C00000"/>
                </a:solidFill>
              </a:rPr>
              <a:t>, </a:t>
            </a:r>
            <a:r>
              <a:rPr lang="ru-RU" sz="2400" b="1" dirty="0" err="1">
                <a:solidFill>
                  <a:srgbClr val="C00000"/>
                </a:solidFill>
              </a:rPr>
              <a:t>чи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по-вашому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бублейничати</a:t>
            </a:r>
            <a:r>
              <a:rPr lang="ru-RU" sz="2400" b="1" dirty="0" smtClean="0">
                <a:solidFill>
                  <a:srgbClr val="C00000"/>
                </a:solidFill>
              </a:rPr>
              <a:t>...»</a:t>
            </a:r>
            <a:endParaRPr lang="uk-UA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1156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0900" y="0"/>
            <a:ext cx="8911687" cy="735106"/>
          </a:xfrm>
        </p:spPr>
        <p:txBody>
          <a:bodyPr/>
          <a:lstStyle/>
          <a:p>
            <a:pPr algn="r"/>
            <a:r>
              <a:rPr lang="uk-UA" b="1" dirty="0" smtClean="0"/>
              <a:t>Образ  </a:t>
            </a:r>
            <a:r>
              <a:rPr lang="uk-UA" b="1" dirty="0"/>
              <a:t>У</a:t>
            </a:r>
            <a:r>
              <a:rPr lang="uk-UA" b="1" dirty="0" smtClean="0"/>
              <a:t>ляни</a:t>
            </a:r>
            <a:endParaRPr lang="uk-UA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096000" y="1164134"/>
            <a:ext cx="6096000" cy="56938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800" dirty="0" smtClean="0"/>
              <a:t>«Ходила</a:t>
            </a:r>
            <a:r>
              <a:rPr lang="ru-RU" sz="2800" dirty="0"/>
              <a:t>, </a:t>
            </a:r>
            <a:r>
              <a:rPr lang="ru-RU" sz="2800" dirty="0" err="1"/>
              <a:t>мамо</a:t>
            </a:r>
            <a:r>
              <a:rPr lang="ru-RU" sz="2800" dirty="0"/>
              <a:t>, на базар, </a:t>
            </a:r>
            <a:r>
              <a:rPr lang="ru-RU" sz="2800" dirty="0" err="1"/>
              <a:t>поки</a:t>
            </a:r>
            <a:r>
              <a:rPr lang="ru-RU" sz="2800" dirty="0"/>
              <a:t> до </a:t>
            </a:r>
            <a:r>
              <a:rPr lang="ru-RU" sz="2800" dirty="0" err="1"/>
              <a:t>ранньої</a:t>
            </a:r>
            <a:r>
              <a:rPr lang="ru-RU" sz="2800" dirty="0"/>
              <a:t>, та купила </a:t>
            </a:r>
            <a:r>
              <a:rPr lang="ru-RU" sz="2800" dirty="0" err="1"/>
              <a:t>дещо</a:t>
            </a:r>
            <a:r>
              <a:rPr lang="ru-RU" sz="2800" dirty="0"/>
              <a:t>. Ось </a:t>
            </a:r>
            <a:r>
              <a:rPr lang="ru-RU" sz="2800" dirty="0" err="1"/>
              <a:t>скиндячки</a:t>
            </a:r>
            <a:r>
              <a:rPr lang="ru-RU" sz="2800" dirty="0"/>
              <a:t> у коси, а </a:t>
            </a:r>
            <a:r>
              <a:rPr lang="ru-RU" sz="2800" dirty="0" err="1"/>
              <a:t>оце</a:t>
            </a:r>
            <a:r>
              <a:rPr lang="ru-RU" sz="2800" dirty="0"/>
              <a:t> </a:t>
            </a:r>
            <a:r>
              <a:rPr lang="ru-RU" sz="2800" dirty="0" err="1"/>
              <a:t>шпалерiв</a:t>
            </a:r>
            <a:r>
              <a:rPr lang="ru-RU" sz="2800" dirty="0"/>
              <a:t> купила на голуби та на </a:t>
            </a:r>
            <a:r>
              <a:rPr lang="ru-RU" sz="2800" dirty="0" err="1"/>
              <a:t>квiтки</a:t>
            </a:r>
            <a:r>
              <a:rPr lang="ru-RU" sz="2800" dirty="0"/>
              <a:t>. А </a:t>
            </a:r>
            <a:r>
              <a:rPr lang="ru-RU" sz="2800" dirty="0" err="1"/>
              <a:t>оце</a:t>
            </a:r>
            <a:r>
              <a:rPr lang="ru-RU" sz="2800" dirty="0"/>
              <a:t>, </a:t>
            </a:r>
            <a:r>
              <a:rPr lang="ru-RU" sz="2800" dirty="0" err="1"/>
              <a:t>бач</a:t>
            </a:r>
            <a:r>
              <a:rPr lang="ru-RU" sz="2800" dirty="0"/>
              <a:t>, так </a:t>
            </a:r>
            <a:r>
              <a:rPr lang="ru-RU" sz="2800" dirty="0" err="1"/>
              <a:t>обiщалась</a:t>
            </a:r>
            <a:r>
              <a:rPr lang="ru-RU" sz="2800" dirty="0"/>
              <a:t>: на </a:t>
            </a:r>
            <a:r>
              <a:rPr lang="ru-RU" sz="2800" dirty="0" err="1"/>
              <a:t>тi</a:t>
            </a:r>
            <a:r>
              <a:rPr lang="ru-RU" sz="2800" dirty="0"/>
              <a:t> </a:t>
            </a:r>
            <a:r>
              <a:rPr lang="ru-RU" sz="2800" dirty="0" err="1"/>
              <a:t>грошi</a:t>
            </a:r>
            <a:r>
              <a:rPr lang="ru-RU" sz="2800" dirty="0"/>
              <a:t>, </a:t>
            </a:r>
            <a:r>
              <a:rPr lang="ru-RU" sz="2800" dirty="0" err="1"/>
              <a:t>що</a:t>
            </a:r>
            <a:r>
              <a:rPr lang="ru-RU" sz="2800" dirty="0"/>
              <a:t> по </a:t>
            </a:r>
            <a:r>
              <a:rPr lang="ru-RU" sz="2800" dirty="0" err="1"/>
              <a:t>п'ятинкам</a:t>
            </a:r>
            <a:r>
              <a:rPr lang="ru-RU" sz="2800" dirty="0"/>
              <a:t> </a:t>
            </a:r>
            <a:r>
              <a:rPr lang="ru-RU" sz="2800" dirty="0" err="1"/>
              <a:t>заробляла</a:t>
            </a:r>
            <a:r>
              <a:rPr lang="ru-RU" sz="2800" dirty="0"/>
              <a:t>, так </a:t>
            </a:r>
            <a:r>
              <a:rPr lang="ru-RU" sz="2800" dirty="0" err="1"/>
              <a:t>вiдкладала</a:t>
            </a:r>
            <a:r>
              <a:rPr lang="ru-RU" sz="2800" dirty="0"/>
              <a:t>, та, </a:t>
            </a:r>
            <a:r>
              <a:rPr lang="ru-RU" sz="2800" dirty="0" err="1"/>
              <a:t>зiбравши</a:t>
            </a:r>
            <a:r>
              <a:rPr lang="ru-RU" sz="2800" dirty="0"/>
              <a:t>, от i купила, платок. </a:t>
            </a:r>
            <a:r>
              <a:rPr lang="ru-RU" sz="2800" dirty="0" err="1"/>
              <a:t>Бач</a:t>
            </a:r>
            <a:r>
              <a:rPr lang="ru-RU" sz="2800" dirty="0"/>
              <a:t>, </a:t>
            </a:r>
            <a:r>
              <a:rPr lang="ru-RU" sz="2800" dirty="0" err="1"/>
              <a:t>який</a:t>
            </a:r>
            <a:r>
              <a:rPr lang="ru-RU" sz="2800" dirty="0"/>
              <a:t>? (Разворачивает платок). I не </a:t>
            </a:r>
            <a:r>
              <a:rPr lang="ru-RU" sz="2800" dirty="0" err="1"/>
              <a:t>гарний</a:t>
            </a:r>
            <a:r>
              <a:rPr lang="ru-RU" sz="2800" dirty="0"/>
              <a:t>, </a:t>
            </a:r>
            <a:r>
              <a:rPr lang="ru-RU" sz="2800" dirty="0" err="1"/>
              <a:t>скажеш</a:t>
            </a:r>
            <a:r>
              <a:rPr lang="ru-RU" sz="2800" dirty="0"/>
              <a:t>? Великий та </a:t>
            </a:r>
            <a:r>
              <a:rPr lang="ru-RU" sz="2800" dirty="0" err="1"/>
              <a:t>модний</a:t>
            </a:r>
            <a:r>
              <a:rPr lang="ru-RU" sz="2800" dirty="0"/>
              <a:t>, з </a:t>
            </a:r>
            <a:r>
              <a:rPr lang="ru-RU" sz="2800" dirty="0" err="1"/>
              <a:t>квiтками</a:t>
            </a:r>
            <a:r>
              <a:rPr lang="ru-RU" sz="2800" dirty="0"/>
              <a:t>; </a:t>
            </a:r>
            <a:r>
              <a:rPr lang="ru-RU" sz="2800" dirty="0" err="1"/>
              <a:t>тепер</a:t>
            </a:r>
            <a:r>
              <a:rPr lang="ru-RU" sz="2800" dirty="0"/>
              <a:t> </a:t>
            </a:r>
            <a:r>
              <a:rPr lang="ru-RU" sz="2800" dirty="0" err="1"/>
              <a:t>усюди</a:t>
            </a:r>
            <a:r>
              <a:rPr lang="ru-RU" sz="2800" dirty="0"/>
              <a:t> </a:t>
            </a:r>
            <a:r>
              <a:rPr lang="ru-RU" sz="2800" dirty="0" err="1"/>
              <a:t>такi</a:t>
            </a:r>
            <a:r>
              <a:rPr lang="ru-RU" sz="2800" dirty="0"/>
              <a:t> на </a:t>
            </a:r>
            <a:r>
              <a:rPr lang="ru-RU" sz="2800" dirty="0" err="1" smtClean="0"/>
              <a:t>мiщанках</a:t>
            </a:r>
            <a:r>
              <a:rPr lang="ru-RU" sz="2800" dirty="0" smtClean="0"/>
              <a:t>».</a:t>
            </a:r>
            <a:endParaRPr lang="uk-UA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17" y="1"/>
            <a:ext cx="60242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9012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217459" y="624110"/>
            <a:ext cx="681317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/>
              <a:t>«</a:t>
            </a:r>
            <a:r>
              <a:rPr lang="ru-RU" sz="4000" dirty="0" err="1" smtClean="0"/>
              <a:t>Лiтом</a:t>
            </a:r>
            <a:r>
              <a:rPr lang="ru-RU" sz="4000" dirty="0" smtClean="0"/>
              <a:t> </a:t>
            </a:r>
            <a:r>
              <a:rPr lang="ru-RU" sz="4000" dirty="0"/>
              <a:t>на </a:t>
            </a:r>
            <a:r>
              <a:rPr lang="ru-RU" sz="4000" dirty="0" err="1"/>
              <a:t>мойцi</a:t>
            </a:r>
            <a:r>
              <a:rPr lang="ru-RU" sz="4000" dirty="0"/>
              <a:t> — слава </a:t>
            </a:r>
            <a:r>
              <a:rPr lang="ru-RU" sz="4000" dirty="0" err="1"/>
              <a:t>тобi</a:t>
            </a:r>
            <a:r>
              <a:rPr lang="ru-RU" sz="4000" dirty="0"/>
              <a:t>, господи, — </a:t>
            </a:r>
            <a:r>
              <a:rPr lang="ru-RU" sz="4000" dirty="0" err="1"/>
              <a:t>скiльки</a:t>
            </a:r>
            <a:r>
              <a:rPr lang="ru-RU" sz="4000" dirty="0"/>
              <a:t> </a:t>
            </a:r>
            <a:r>
              <a:rPr lang="ru-RU" sz="4000" dirty="0" err="1"/>
              <a:t>заробляю</a:t>
            </a:r>
            <a:r>
              <a:rPr lang="ru-RU" sz="4000" dirty="0"/>
              <a:t>? А зимою пряду; та й </a:t>
            </a:r>
            <a:r>
              <a:rPr lang="ru-RU" sz="4000" dirty="0" err="1"/>
              <a:t>зiбрала</a:t>
            </a:r>
            <a:r>
              <a:rPr lang="ru-RU" sz="4000" dirty="0"/>
              <a:t> </a:t>
            </a:r>
            <a:r>
              <a:rPr lang="ru-RU" sz="4000" dirty="0" err="1"/>
              <a:t>чимало</a:t>
            </a:r>
            <a:r>
              <a:rPr lang="ru-RU" sz="4000" dirty="0"/>
              <a:t>: </a:t>
            </a:r>
            <a:r>
              <a:rPr lang="ru-RU" sz="4000" dirty="0" err="1"/>
              <a:t>повнiсiнька</a:t>
            </a:r>
            <a:r>
              <a:rPr lang="ru-RU" sz="4000" dirty="0"/>
              <a:t> </a:t>
            </a:r>
            <a:r>
              <a:rPr lang="ru-RU" sz="4000" dirty="0" err="1"/>
              <a:t>скриня</a:t>
            </a:r>
            <a:r>
              <a:rPr lang="ru-RU" sz="4000" dirty="0"/>
              <a:t> на колесах. Коли ж я </a:t>
            </a:r>
            <a:r>
              <a:rPr lang="ru-RU" sz="4000" dirty="0" err="1"/>
              <a:t>стiльки</a:t>
            </a:r>
            <a:r>
              <a:rPr lang="ru-RU" sz="4000" dirty="0"/>
              <a:t> у </a:t>
            </a:r>
            <a:r>
              <a:rPr lang="ru-RU" sz="4000" dirty="0" err="1"/>
              <a:t>дiвоцтвi</a:t>
            </a:r>
            <a:r>
              <a:rPr lang="ru-RU" sz="4000" dirty="0"/>
              <a:t> </a:t>
            </a:r>
            <a:r>
              <a:rPr lang="ru-RU" sz="4000" dirty="0" err="1"/>
              <a:t>зiбрала</a:t>
            </a:r>
            <a:r>
              <a:rPr lang="ru-RU" sz="4000" dirty="0"/>
              <a:t>, то </a:t>
            </a:r>
            <a:r>
              <a:rPr lang="ru-RU" sz="4000" dirty="0" err="1"/>
              <a:t>можу</a:t>
            </a:r>
            <a:r>
              <a:rPr lang="ru-RU" sz="4000" dirty="0"/>
              <a:t> себе i </a:t>
            </a:r>
            <a:r>
              <a:rPr lang="ru-RU" sz="4000" dirty="0" err="1"/>
              <a:t>содержувати</a:t>
            </a:r>
            <a:r>
              <a:rPr lang="ru-RU" sz="4000" dirty="0"/>
              <a:t>, i </a:t>
            </a:r>
            <a:r>
              <a:rPr lang="ru-RU" sz="4000" dirty="0" err="1"/>
              <a:t>зодягати</a:t>
            </a:r>
            <a:r>
              <a:rPr lang="ru-RU" sz="4000" dirty="0"/>
              <a:t> i без </a:t>
            </a:r>
            <a:r>
              <a:rPr lang="ru-RU" sz="4000" dirty="0" smtClean="0"/>
              <a:t>мужика-дурня.»</a:t>
            </a:r>
            <a:endParaRPr lang="uk-UA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52174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828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4" y="0"/>
            <a:ext cx="8911687" cy="842682"/>
          </a:xfrm>
        </p:spPr>
        <p:txBody>
          <a:bodyPr>
            <a:normAutofit/>
          </a:bodyPr>
          <a:lstStyle/>
          <a:p>
            <a:r>
              <a:rPr lang="uk-UA" dirty="0" smtClean="0"/>
              <a:t>Образ   </a:t>
            </a:r>
            <a:r>
              <a:rPr lang="uk-UA" dirty="0" err="1" smtClean="0"/>
              <a:t>Стицька</a:t>
            </a: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35106" y="1458772"/>
            <a:ext cx="1099072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/>
              <a:t>У </a:t>
            </a:r>
            <a:r>
              <a:rPr lang="ru-RU" sz="2400" b="1" dirty="0"/>
              <a:t>л я н а. </a:t>
            </a:r>
            <a:r>
              <a:rPr lang="ru-RU" sz="2400" b="1" i="1" dirty="0"/>
              <a:t>За того </a:t>
            </a:r>
            <a:r>
              <a:rPr lang="ru-RU" sz="2400" b="1" i="1" dirty="0" err="1"/>
              <a:t>божевiльного</a:t>
            </a:r>
            <a:r>
              <a:rPr lang="ru-RU" sz="2400" b="1" i="1" dirty="0"/>
              <a:t>? Се </a:t>
            </a:r>
            <a:r>
              <a:rPr lang="ru-RU" sz="2400" b="1" i="1" dirty="0" err="1"/>
              <a:t>ще</a:t>
            </a:r>
            <a:r>
              <a:rPr lang="ru-RU" sz="2400" b="1" i="1" dirty="0"/>
              <a:t> </a:t>
            </a:r>
            <a:r>
              <a:rPr lang="ru-RU" sz="2400" b="1" i="1" dirty="0" err="1"/>
              <a:t>краще</a:t>
            </a:r>
            <a:r>
              <a:rPr lang="ru-RU" sz="2400" b="1" i="1" dirty="0"/>
              <a:t>! Та </a:t>
            </a:r>
            <a:r>
              <a:rPr lang="ru-RU" sz="2400" b="1" i="1" dirty="0" err="1"/>
              <a:t>вiн</a:t>
            </a:r>
            <a:r>
              <a:rPr lang="ru-RU" sz="2400" b="1" i="1" dirty="0"/>
              <a:t>, </a:t>
            </a:r>
            <a:r>
              <a:rPr lang="ru-RU" sz="2400" b="1" i="1" dirty="0" err="1"/>
              <a:t>мамо</a:t>
            </a:r>
            <a:r>
              <a:rPr lang="ru-RU" sz="2400" b="1" i="1" dirty="0"/>
              <a:t>, </a:t>
            </a:r>
            <a:r>
              <a:rPr lang="ru-RU" sz="2400" b="1" i="1" dirty="0" err="1"/>
              <a:t>зовсiм</a:t>
            </a:r>
            <a:r>
              <a:rPr lang="ru-RU" sz="2400" b="1" i="1" dirty="0"/>
              <a:t> </a:t>
            </a:r>
            <a:r>
              <a:rPr lang="ru-RU" sz="2400" b="1" i="1" dirty="0" err="1"/>
              <a:t>дурний</a:t>
            </a:r>
            <a:r>
              <a:rPr lang="ru-RU" sz="2400" b="1" i="1" dirty="0"/>
              <a:t>!</a:t>
            </a:r>
          </a:p>
          <a:p>
            <a:pPr algn="just"/>
            <a:r>
              <a:rPr lang="ru-RU" sz="2400" b="1" dirty="0" smtClean="0"/>
              <a:t>О </a:t>
            </a:r>
            <a:r>
              <a:rPr lang="ru-RU" sz="2400" b="1" dirty="0"/>
              <a:t>д а р к а. </a:t>
            </a:r>
            <a:r>
              <a:rPr lang="ru-RU" sz="2400" b="1" i="1" dirty="0" err="1"/>
              <a:t>Дурний</a:t>
            </a:r>
            <a:r>
              <a:rPr lang="ru-RU" sz="2400" b="1" i="1" dirty="0"/>
              <a:t>! — Так </a:t>
            </a:r>
            <a:r>
              <a:rPr lang="ru-RU" sz="2400" b="1" i="1" dirty="0" err="1"/>
              <a:t>багатий</a:t>
            </a:r>
            <a:r>
              <a:rPr lang="ru-RU" sz="2400" dirty="0"/>
              <a:t>.</a:t>
            </a:r>
          </a:p>
          <a:p>
            <a:pPr algn="just"/>
            <a:r>
              <a:rPr lang="ru-RU" sz="2400" b="1" dirty="0" smtClean="0"/>
              <a:t>У </a:t>
            </a:r>
            <a:r>
              <a:rPr lang="ru-RU" sz="2400" b="1" dirty="0"/>
              <a:t>л я н а. </a:t>
            </a:r>
            <a:r>
              <a:rPr lang="ru-RU" sz="2400" dirty="0" err="1"/>
              <a:t>Цур</a:t>
            </a:r>
            <a:r>
              <a:rPr lang="ru-RU" sz="2400" dirty="0"/>
              <a:t> </a:t>
            </a:r>
            <a:r>
              <a:rPr lang="ru-RU" sz="2400" dirty="0" err="1"/>
              <a:t>йому</a:t>
            </a:r>
            <a:r>
              <a:rPr lang="ru-RU" sz="2400" dirty="0"/>
              <a:t> з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багатством</a:t>
            </a:r>
            <a:r>
              <a:rPr lang="ru-RU" sz="2400" dirty="0"/>
              <a:t>, коли в </a:t>
            </a:r>
            <a:r>
              <a:rPr lang="ru-RU" sz="2400" dirty="0" err="1"/>
              <a:t>нього</a:t>
            </a:r>
            <a:r>
              <a:rPr lang="ru-RU" sz="2400" dirty="0"/>
              <a:t> </a:t>
            </a:r>
            <a:r>
              <a:rPr lang="ru-RU" sz="2400" dirty="0" err="1"/>
              <a:t>глузду</a:t>
            </a:r>
            <a:r>
              <a:rPr lang="ru-RU" sz="2400" dirty="0"/>
              <a:t> нема.</a:t>
            </a:r>
          </a:p>
          <a:p>
            <a:pPr algn="just"/>
            <a:r>
              <a:rPr lang="ru-RU" sz="2400" b="1" dirty="0" smtClean="0"/>
              <a:t>О </a:t>
            </a:r>
            <a:r>
              <a:rPr lang="ru-RU" sz="2400" b="1" dirty="0"/>
              <a:t>д а р к а</a:t>
            </a:r>
            <a:r>
              <a:rPr lang="ru-RU" sz="2400" dirty="0"/>
              <a:t>. </a:t>
            </a:r>
            <a:r>
              <a:rPr lang="ru-RU" sz="2400" b="1" i="1" dirty="0" err="1"/>
              <a:t>Глузду</a:t>
            </a:r>
            <a:r>
              <a:rPr lang="ru-RU" sz="2400" b="1" i="1" dirty="0"/>
              <a:t> нема, так </a:t>
            </a:r>
            <a:r>
              <a:rPr lang="ru-RU" sz="2400" b="1" i="1" dirty="0" err="1"/>
              <a:t>багатий</a:t>
            </a:r>
            <a:r>
              <a:rPr lang="ru-RU" sz="2400" b="1" i="1" dirty="0"/>
              <a:t>.</a:t>
            </a:r>
          </a:p>
          <a:p>
            <a:pPr algn="just"/>
            <a:r>
              <a:rPr lang="ru-RU" sz="2400" b="1" dirty="0" smtClean="0"/>
              <a:t>У </a:t>
            </a:r>
            <a:r>
              <a:rPr lang="ru-RU" sz="2400" b="1" dirty="0"/>
              <a:t>л я н а. </a:t>
            </a:r>
            <a:r>
              <a:rPr lang="ru-RU" sz="2400" b="1" i="1" dirty="0"/>
              <a:t>Як i по </a:t>
            </a:r>
            <a:r>
              <a:rPr lang="ru-RU" sz="2400" b="1" i="1" dirty="0" err="1"/>
              <a:t>нашiй</a:t>
            </a:r>
            <a:r>
              <a:rPr lang="ru-RU" sz="2400" b="1" i="1" dirty="0"/>
              <a:t> </a:t>
            </a:r>
            <a:r>
              <a:rPr lang="ru-RU" sz="2400" b="1" i="1" dirty="0" err="1"/>
              <a:t>вулицi</a:t>
            </a:r>
            <a:r>
              <a:rPr lang="ru-RU" sz="2400" b="1" i="1" dirty="0"/>
              <a:t> </a:t>
            </a:r>
            <a:r>
              <a:rPr lang="ru-RU" sz="2400" b="1" i="1" dirty="0" err="1"/>
              <a:t>йде</a:t>
            </a:r>
            <a:r>
              <a:rPr lang="ru-RU" sz="2400" b="1" i="1" dirty="0"/>
              <a:t>, то </a:t>
            </a:r>
            <a:r>
              <a:rPr lang="ru-RU" sz="2400" b="1" i="1" dirty="0" err="1"/>
              <a:t>малi</a:t>
            </a:r>
            <a:r>
              <a:rPr lang="ru-RU" sz="2400" b="1" i="1" dirty="0"/>
              <a:t> </a:t>
            </a:r>
            <a:r>
              <a:rPr lang="ru-RU" sz="2400" b="1" i="1" dirty="0" err="1"/>
              <a:t>дiти</a:t>
            </a:r>
            <a:r>
              <a:rPr lang="ru-RU" sz="2400" b="1" i="1" dirty="0"/>
              <a:t> з </a:t>
            </a:r>
            <a:r>
              <a:rPr lang="ru-RU" sz="2400" b="1" i="1" dirty="0" err="1"/>
              <a:t>нього</a:t>
            </a:r>
            <a:r>
              <a:rPr lang="ru-RU" sz="2400" b="1" i="1" dirty="0"/>
              <a:t> </a:t>
            </a:r>
            <a:r>
              <a:rPr lang="ru-RU" sz="2400" b="1" i="1" dirty="0" err="1"/>
              <a:t>смiються</a:t>
            </a:r>
            <a:r>
              <a:rPr lang="ru-RU" sz="2400" dirty="0"/>
              <a:t>.</a:t>
            </a:r>
          </a:p>
          <a:p>
            <a:pPr algn="just"/>
            <a:r>
              <a:rPr lang="ru-RU" sz="2400" b="1" dirty="0" smtClean="0"/>
              <a:t>О </a:t>
            </a:r>
            <a:r>
              <a:rPr lang="ru-RU" sz="2400" b="1" dirty="0"/>
              <a:t>д а р к а. </a:t>
            </a:r>
            <a:r>
              <a:rPr lang="ru-RU" sz="2400" b="1" i="1" dirty="0"/>
              <a:t>Нехай </a:t>
            </a:r>
            <a:r>
              <a:rPr lang="ru-RU" sz="2400" b="1" i="1" dirty="0" err="1"/>
              <a:t>смiються</a:t>
            </a:r>
            <a:r>
              <a:rPr lang="ru-RU" sz="2400" b="1" i="1" dirty="0"/>
              <a:t>, а </a:t>
            </a:r>
            <a:r>
              <a:rPr lang="ru-RU" sz="2400" b="1" i="1" dirty="0" err="1"/>
              <a:t>вiн</a:t>
            </a:r>
            <a:r>
              <a:rPr lang="ru-RU" sz="2400" b="1" i="1" dirty="0"/>
              <a:t> </a:t>
            </a:r>
            <a:r>
              <a:rPr lang="ru-RU" sz="2400" b="1" i="1" dirty="0" err="1"/>
              <a:t>собi</a:t>
            </a:r>
            <a:r>
              <a:rPr lang="ru-RU" sz="2400" b="1" i="1" dirty="0"/>
              <a:t> </a:t>
            </a:r>
            <a:r>
              <a:rPr lang="ru-RU" sz="2400" b="1" i="1" dirty="0" err="1"/>
              <a:t>багатий</a:t>
            </a:r>
            <a:r>
              <a:rPr lang="ru-RU" sz="2400" b="1" i="1" dirty="0"/>
              <a:t>.</a:t>
            </a:r>
          </a:p>
          <a:p>
            <a:pPr algn="just"/>
            <a:r>
              <a:rPr lang="ru-RU" sz="2400" b="1" dirty="0" smtClean="0"/>
              <a:t>У </a:t>
            </a:r>
            <a:r>
              <a:rPr lang="ru-RU" sz="2400" b="1" dirty="0"/>
              <a:t>л я н а</a:t>
            </a:r>
            <a:r>
              <a:rPr lang="ru-RU" sz="2400" dirty="0"/>
              <a:t>. </a:t>
            </a:r>
            <a:r>
              <a:rPr lang="ru-RU" sz="2400" b="1" i="1" dirty="0"/>
              <a:t>А як </a:t>
            </a:r>
            <a:r>
              <a:rPr lang="ru-RU" sz="2400" b="1" i="1" dirty="0" err="1"/>
              <a:t>прийшов</a:t>
            </a:r>
            <a:r>
              <a:rPr lang="ru-RU" sz="2400" b="1" i="1" dirty="0"/>
              <a:t> раз до нас на </a:t>
            </a:r>
            <a:r>
              <a:rPr lang="ru-RU" sz="2400" b="1" i="1" dirty="0" err="1"/>
              <a:t>Оснiв'янську</a:t>
            </a:r>
            <a:r>
              <a:rPr lang="ru-RU" sz="2400" b="1" i="1" dirty="0"/>
              <a:t> мойку, так там </a:t>
            </a:r>
            <a:r>
              <a:rPr lang="ru-RU" sz="2400" b="1" i="1" dirty="0" err="1"/>
              <a:t>такий</a:t>
            </a:r>
            <a:r>
              <a:rPr lang="ru-RU" sz="2400" b="1" i="1" dirty="0"/>
              <a:t> з </a:t>
            </a:r>
            <a:r>
              <a:rPr lang="ru-RU" sz="2400" b="1" i="1" dirty="0" err="1"/>
              <a:t>нього</a:t>
            </a:r>
            <a:r>
              <a:rPr lang="ru-RU" sz="2400" b="1" i="1" dirty="0"/>
              <a:t> </a:t>
            </a:r>
            <a:r>
              <a:rPr lang="ru-RU" sz="2400" b="1" i="1" dirty="0" err="1"/>
              <a:t>регiт</a:t>
            </a:r>
            <a:r>
              <a:rPr lang="ru-RU" sz="2400" b="1" i="1" dirty="0"/>
              <a:t> </a:t>
            </a:r>
            <a:r>
              <a:rPr lang="ru-RU" sz="2400" b="1" i="1" dirty="0" err="1"/>
              <a:t>був</a:t>
            </a:r>
            <a:r>
              <a:rPr lang="ru-RU" sz="2400" b="1" i="1" dirty="0"/>
              <a:t>, </a:t>
            </a:r>
            <a:r>
              <a:rPr lang="ru-RU" sz="2400" b="1" i="1" dirty="0" err="1"/>
              <a:t>що</a:t>
            </a:r>
            <a:r>
              <a:rPr lang="ru-RU" sz="2400" b="1" i="1" dirty="0"/>
              <a:t> </a:t>
            </a:r>
            <a:r>
              <a:rPr lang="ru-RU" sz="2400" b="1" i="1" dirty="0" err="1"/>
              <a:t>вже</a:t>
            </a:r>
            <a:r>
              <a:rPr lang="ru-RU" sz="2400" b="1" i="1" dirty="0"/>
              <a:t> </a:t>
            </a:r>
            <a:r>
              <a:rPr lang="ru-RU" sz="2400" b="1" i="1" dirty="0" err="1"/>
              <a:t>хазяїн</a:t>
            </a:r>
            <a:r>
              <a:rPr lang="ru-RU" sz="2400" b="1" i="1" dirty="0"/>
              <a:t> насилу прогнав, </a:t>
            </a:r>
            <a:r>
              <a:rPr lang="ru-RU" sz="2400" b="1" i="1" dirty="0" err="1"/>
              <a:t>щоб</a:t>
            </a:r>
            <a:r>
              <a:rPr lang="ru-RU" sz="2400" b="1" i="1" dirty="0"/>
              <a:t> ми через </a:t>
            </a:r>
            <a:r>
              <a:rPr lang="ru-RU" sz="2400" b="1" i="1" dirty="0" err="1"/>
              <a:t>нього</a:t>
            </a:r>
            <a:r>
              <a:rPr lang="ru-RU" sz="2400" b="1" i="1" dirty="0"/>
              <a:t> не гуляли. Се </a:t>
            </a:r>
            <a:r>
              <a:rPr lang="ru-RU" sz="2400" b="1" i="1" dirty="0" err="1"/>
              <a:t>вже</a:t>
            </a:r>
            <a:r>
              <a:rPr lang="ru-RU" sz="2400" b="1" i="1" dirty="0"/>
              <a:t> побила лиха година та </a:t>
            </a:r>
            <a:r>
              <a:rPr lang="ru-RU" sz="2400" b="1" i="1" dirty="0" err="1"/>
              <a:t>нещаслива</a:t>
            </a:r>
            <a:r>
              <a:rPr lang="ru-RU" sz="2400" b="1" i="1" dirty="0"/>
              <a:t>, коли за такого </a:t>
            </a:r>
            <a:r>
              <a:rPr lang="ru-RU" sz="2400" b="1" i="1" dirty="0" err="1"/>
              <a:t>iти</a:t>
            </a:r>
            <a:r>
              <a:rPr lang="ru-RU" sz="2400" b="1" i="1" dirty="0"/>
              <a:t>; </a:t>
            </a:r>
            <a:r>
              <a:rPr lang="ru-RU" sz="2400" b="1" i="1" dirty="0" err="1"/>
              <a:t>неначе</a:t>
            </a:r>
            <a:r>
              <a:rPr lang="ru-RU" sz="2400" b="1" i="1" dirty="0"/>
              <a:t> </a:t>
            </a:r>
            <a:r>
              <a:rPr lang="ru-RU" sz="2400" b="1" i="1" dirty="0" err="1"/>
              <a:t>усi</a:t>
            </a:r>
            <a:r>
              <a:rPr lang="ru-RU" sz="2400" b="1" i="1" dirty="0"/>
              <a:t> люди </a:t>
            </a:r>
            <a:r>
              <a:rPr lang="ru-RU" sz="2400" b="1" i="1" dirty="0" err="1"/>
              <a:t>повимирали</a:t>
            </a:r>
            <a:r>
              <a:rPr lang="ru-RU" sz="2400" dirty="0"/>
              <a:t>.</a:t>
            </a:r>
          </a:p>
          <a:p>
            <a:pPr algn="just"/>
            <a:r>
              <a:rPr lang="ru-RU" sz="2400" b="1" dirty="0" smtClean="0"/>
              <a:t>О </a:t>
            </a:r>
            <a:r>
              <a:rPr lang="ru-RU" sz="2400" b="1" dirty="0"/>
              <a:t>д а р к а. </a:t>
            </a:r>
            <a:r>
              <a:rPr lang="ru-RU" sz="2400" b="1" i="1" dirty="0"/>
              <a:t>Так кажу </a:t>
            </a:r>
            <a:r>
              <a:rPr lang="ru-RU" sz="2400" b="1" i="1" dirty="0" err="1"/>
              <a:t>тобi</a:t>
            </a:r>
            <a:r>
              <a:rPr lang="ru-RU" sz="2400" b="1" i="1" dirty="0"/>
              <a:t>, </a:t>
            </a:r>
            <a:r>
              <a:rPr lang="ru-RU" sz="2400" b="1" i="1" dirty="0" err="1"/>
              <a:t>що</a:t>
            </a:r>
            <a:r>
              <a:rPr lang="ru-RU" sz="2400" b="1" i="1" dirty="0"/>
              <a:t> </a:t>
            </a:r>
            <a:r>
              <a:rPr lang="ru-RU" sz="2400" b="1" i="1" dirty="0" err="1"/>
              <a:t>багатий</a:t>
            </a:r>
            <a:r>
              <a:rPr lang="ru-RU" sz="2400" b="1" i="1" dirty="0"/>
              <a:t>! </a:t>
            </a:r>
            <a:r>
              <a:rPr lang="ru-RU" sz="2400" b="1" i="1" dirty="0" err="1"/>
              <a:t>Скiльки</a:t>
            </a:r>
            <a:r>
              <a:rPr lang="ru-RU" sz="2400" b="1" i="1" dirty="0"/>
              <a:t> пар </a:t>
            </a:r>
            <a:r>
              <a:rPr lang="ru-RU" sz="2400" b="1" i="1" dirty="0" err="1"/>
              <a:t>волiв</a:t>
            </a:r>
            <a:r>
              <a:rPr lang="ru-RU" sz="2400" b="1" i="1" dirty="0"/>
              <a:t> </a:t>
            </a:r>
            <a:r>
              <a:rPr lang="ru-RU" sz="2400" b="1" i="1" dirty="0" err="1"/>
              <a:t>чи</a:t>
            </a:r>
            <a:r>
              <a:rPr lang="ru-RU" sz="2400" b="1" i="1" dirty="0"/>
              <a:t> </a:t>
            </a:r>
            <a:r>
              <a:rPr lang="ru-RU" sz="2400" b="1" i="1" dirty="0" err="1"/>
              <a:t>усякої</a:t>
            </a:r>
            <a:r>
              <a:rPr lang="ru-RU" sz="2400" b="1" i="1" dirty="0"/>
              <a:t> </a:t>
            </a:r>
            <a:r>
              <a:rPr lang="ru-RU" sz="2400" b="1" i="1" dirty="0" err="1"/>
              <a:t>худоби</a:t>
            </a:r>
            <a:r>
              <a:rPr lang="ru-RU" sz="2400" b="1" i="1" dirty="0"/>
              <a:t>! У </a:t>
            </a:r>
            <a:r>
              <a:rPr lang="ru-RU" sz="2400" b="1" i="1" dirty="0" err="1"/>
              <a:t>нього</a:t>
            </a:r>
            <a:r>
              <a:rPr lang="ru-RU" sz="2400" b="1" i="1" dirty="0"/>
              <a:t> </a:t>
            </a:r>
            <a:r>
              <a:rPr lang="ru-RU" sz="2400" b="1" i="1" dirty="0" err="1"/>
              <a:t>будеш</a:t>
            </a:r>
            <a:r>
              <a:rPr lang="ru-RU" sz="2400" b="1" i="1" dirty="0"/>
              <a:t> у </a:t>
            </a:r>
            <a:r>
              <a:rPr lang="ru-RU" sz="2400" b="1" i="1" dirty="0" err="1"/>
              <a:t>золотi</a:t>
            </a:r>
            <a:r>
              <a:rPr lang="ru-RU" sz="2400" b="1" i="1" dirty="0"/>
              <a:t> </a:t>
            </a:r>
            <a:r>
              <a:rPr lang="ru-RU" sz="2400" b="1" i="1" dirty="0" err="1"/>
              <a:t>ходити</a:t>
            </a:r>
            <a:r>
              <a:rPr lang="ru-RU" sz="2400" b="1" i="1" dirty="0"/>
              <a:t>; а </a:t>
            </a:r>
            <a:r>
              <a:rPr lang="ru-RU" sz="2400" b="1" i="1" dirty="0" err="1"/>
              <a:t>помре</a:t>
            </a:r>
            <a:r>
              <a:rPr lang="ru-RU" sz="2400" b="1" i="1" dirty="0"/>
              <a:t> </a:t>
            </a:r>
            <a:r>
              <a:rPr lang="ru-RU" sz="2400" b="1" i="1" dirty="0" err="1"/>
              <a:t>старий</a:t>
            </a:r>
            <a:r>
              <a:rPr lang="ru-RU" sz="2400" b="1" i="1" dirty="0"/>
              <a:t>, так </a:t>
            </a:r>
            <a:r>
              <a:rPr lang="ru-RU" sz="2400" b="1" i="1" dirty="0" err="1"/>
              <a:t>усьому</a:t>
            </a:r>
            <a:r>
              <a:rPr lang="ru-RU" sz="2400" b="1" i="1" dirty="0"/>
              <a:t> добру </a:t>
            </a:r>
            <a:r>
              <a:rPr lang="ru-RU" sz="2400" b="1" i="1" dirty="0" err="1"/>
              <a:t>будеш</a:t>
            </a:r>
            <a:r>
              <a:rPr lang="ru-RU" sz="2400" b="1" i="1" dirty="0"/>
              <a:t> </a:t>
            </a:r>
            <a:r>
              <a:rPr lang="ru-RU" sz="2400" b="1" i="1" dirty="0" err="1"/>
              <a:t>господиня</a:t>
            </a:r>
            <a:r>
              <a:rPr lang="ru-RU" sz="2400" dirty="0"/>
              <a:t>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4101618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74024" y="0"/>
            <a:ext cx="706419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С т е ц ь к о. Ей!.. </a:t>
            </a:r>
            <a:r>
              <a:rPr lang="ru-RU" sz="3200" dirty="0" err="1"/>
              <a:t>чи</a:t>
            </a:r>
            <a:r>
              <a:rPr lang="ru-RU" sz="3200" dirty="0"/>
              <a:t> </a:t>
            </a:r>
            <a:r>
              <a:rPr lang="ru-RU" sz="3200" dirty="0" err="1"/>
              <a:t>Прiсько</a:t>
            </a:r>
            <a:r>
              <a:rPr lang="ru-RU" sz="3200" dirty="0"/>
              <a:t>, </a:t>
            </a:r>
            <a:r>
              <a:rPr lang="ru-RU" sz="3200" dirty="0" err="1"/>
              <a:t>чи</a:t>
            </a:r>
            <a:r>
              <a:rPr lang="ru-RU" sz="3200" dirty="0"/>
              <a:t> </a:t>
            </a:r>
            <a:r>
              <a:rPr lang="ru-RU" sz="3200" dirty="0" err="1"/>
              <a:t>Домахо</a:t>
            </a:r>
            <a:r>
              <a:rPr lang="ru-RU" sz="3200" dirty="0"/>
              <a:t>, </a:t>
            </a:r>
            <a:r>
              <a:rPr lang="ru-RU" sz="3200" dirty="0" err="1"/>
              <a:t>чи</a:t>
            </a:r>
            <a:r>
              <a:rPr lang="ru-RU" sz="3200" dirty="0"/>
              <a:t> як тебе. </a:t>
            </a:r>
            <a:r>
              <a:rPr lang="ru-RU" sz="3200" dirty="0" err="1"/>
              <a:t>Послухай</a:t>
            </a:r>
            <a:r>
              <a:rPr lang="ru-RU" sz="3200" dirty="0"/>
              <a:t>, та </a:t>
            </a:r>
            <a:r>
              <a:rPr lang="ru-RU" sz="3200" dirty="0" err="1"/>
              <a:t>iди</a:t>
            </a:r>
            <a:r>
              <a:rPr lang="ru-RU" sz="3200" dirty="0"/>
              <a:t>. Ось коли б </a:t>
            </a:r>
            <a:r>
              <a:rPr lang="ru-RU" sz="3200" dirty="0" err="1"/>
              <a:t>ти</a:t>
            </a:r>
            <a:r>
              <a:rPr lang="ru-RU" sz="3200" dirty="0"/>
              <a:t> </a:t>
            </a:r>
            <a:r>
              <a:rPr lang="ru-RU" sz="3200" dirty="0" err="1"/>
              <a:t>вже</a:t>
            </a:r>
            <a:r>
              <a:rPr lang="ru-RU" sz="3200" dirty="0"/>
              <a:t> </a:t>
            </a:r>
            <a:r>
              <a:rPr lang="ru-RU" sz="3200" dirty="0" err="1"/>
              <a:t>була</a:t>
            </a:r>
            <a:r>
              <a:rPr lang="ru-RU" sz="3200" dirty="0"/>
              <a:t> моя </a:t>
            </a:r>
            <a:r>
              <a:rPr lang="ru-RU" sz="3200" dirty="0" err="1"/>
              <a:t>жiнка</a:t>
            </a:r>
            <a:r>
              <a:rPr lang="ru-RU" sz="3200" dirty="0"/>
              <a:t>, та сказала б, </a:t>
            </a:r>
            <a:r>
              <a:rPr lang="ru-RU" sz="3200" dirty="0" err="1"/>
              <a:t>що</a:t>
            </a:r>
            <a:r>
              <a:rPr lang="ru-RU" sz="3200" dirty="0"/>
              <a:t> не </a:t>
            </a:r>
            <a:r>
              <a:rPr lang="ru-RU" sz="3200" dirty="0" err="1"/>
              <a:t>хочеш</a:t>
            </a:r>
            <a:r>
              <a:rPr lang="ru-RU" sz="3200" dirty="0"/>
              <a:t> за мене, так я б </a:t>
            </a:r>
            <a:r>
              <a:rPr lang="ru-RU" sz="3200" dirty="0" err="1"/>
              <a:t>тобi</a:t>
            </a:r>
            <a:r>
              <a:rPr lang="ru-RU" sz="3200" dirty="0"/>
              <a:t> пику побив, як </a:t>
            </a:r>
            <a:r>
              <a:rPr lang="ru-RU" sz="3200" dirty="0" err="1"/>
              <a:t>менi</a:t>
            </a:r>
            <a:r>
              <a:rPr lang="ru-RU" sz="3200" dirty="0"/>
              <a:t> </a:t>
            </a:r>
            <a:r>
              <a:rPr lang="ru-RU" sz="3200" dirty="0" err="1"/>
              <a:t>батько</a:t>
            </a:r>
            <a:r>
              <a:rPr lang="ru-RU" sz="3200" dirty="0"/>
              <a:t> часом </a:t>
            </a:r>
            <a:r>
              <a:rPr lang="ru-RU" sz="3200" dirty="0" err="1"/>
              <a:t>б'є</a:t>
            </a:r>
            <a:r>
              <a:rPr lang="ru-RU" sz="3200" dirty="0"/>
              <a:t>; а то </a:t>
            </a:r>
            <a:r>
              <a:rPr lang="ru-RU" sz="3200" dirty="0" err="1"/>
              <a:t>ще</a:t>
            </a:r>
            <a:r>
              <a:rPr lang="ru-RU" sz="3200" dirty="0"/>
              <a:t> </a:t>
            </a:r>
            <a:r>
              <a:rPr lang="ru-RU" sz="3200" dirty="0" err="1"/>
              <a:t>тепер</a:t>
            </a:r>
            <a:r>
              <a:rPr lang="ru-RU" sz="3200" dirty="0"/>
              <a:t> не </a:t>
            </a:r>
            <a:r>
              <a:rPr lang="ru-RU" sz="3200" dirty="0" err="1"/>
              <a:t>можна</a:t>
            </a:r>
            <a:r>
              <a:rPr lang="ru-RU" sz="3200" dirty="0"/>
              <a:t>. </a:t>
            </a:r>
            <a:r>
              <a:rPr lang="ru-RU" sz="3200" dirty="0" err="1"/>
              <a:t>Батько</a:t>
            </a:r>
            <a:r>
              <a:rPr lang="ru-RU" sz="3200" dirty="0"/>
              <a:t> казав, </a:t>
            </a:r>
            <a:r>
              <a:rPr lang="ru-RU" sz="3200" dirty="0" err="1"/>
              <a:t>пiсля</a:t>
            </a:r>
            <a:r>
              <a:rPr lang="ru-RU" sz="3200" dirty="0"/>
              <a:t> </a:t>
            </a:r>
            <a:r>
              <a:rPr lang="ru-RU" sz="3200" dirty="0" err="1"/>
              <a:t>весiлля</a:t>
            </a:r>
            <a:r>
              <a:rPr lang="ru-RU" sz="3200" dirty="0"/>
              <a:t> </a:t>
            </a:r>
            <a:r>
              <a:rPr lang="ru-RU" sz="3200" dirty="0" err="1"/>
              <a:t>можна</a:t>
            </a:r>
            <a:r>
              <a:rPr lang="ru-RU" sz="3200" dirty="0"/>
              <a:t> </a:t>
            </a:r>
            <a:r>
              <a:rPr lang="ru-RU" sz="3200" dirty="0" err="1"/>
              <a:t>жiнку</a:t>
            </a:r>
            <a:r>
              <a:rPr lang="ru-RU" sz="3200" dirty="0"/>
              <a:t> </a:t>
            </a:r>
            <a:r>
              <a:rPr lang="ru-RU" sz="3200" dirty="0" err="1"/>
              <a:t>бити</a:t>
            </a:r>
            <a:r>
              <a:rPr lang="ru-RU" sz="3200" dirty="0"/>
              <a:t> </a:t>
            </a:r>
            <a:r>
              <a:rPr lang="ru-RU" sz="3200" dirty="0" err="1"/>
              <a:t>скiльки</a:t>
            </a:r>
            <a:r>
              <a:rPr lang="ru-RU" sz="3200" dirty="0"/>
              <a:t> </a:t>
            </a:r>
            <a:r>
              <a:rPr lang="ru-RU" sz="3200" dirty="0" err="1"/>
              <a:t>хоч</a:t>
            </a:r>
            <a:r>
              <a:rPr lang="ru-RU" sz="3200" dirty="0"/>
              <a:t>, а </a:t>
            </a:r>
            <a:r>
              <a:rPr lang="ru-RU" sz="3200" dirty="0" err="1"/>
              <a:t>тепер</a:t>
            </a:r>
            <a:r>
              <a:rPr lang="ru-RU" sz="3200" dirty="0"/>
              <a:t>, не </a:t>
            </a:r>
            <a:r>
              <a:rPr lang="ru-RU" sz="3200" dirty="0" err="1"/>
              <a:t>можна</a:t>
            </a:r>
            <a:r>
              <a:rPr lang="ru-RU" sz="3200" dirty="0"/>
              <a:t>. Дарма! я i </a:t>
            </a:r>
            <a:r>
              <a:rPr lang="ru-RU" sz="3200" dirty="0" err="1"/>
              <a:t>пiдожду</a:t>
            </a:r>
            <a:r>
              <a:rPr lang="ru-RU" sz="3200" dirty="0"/>
              <a:t>. А </a:t>
            </a:r>
            <a:r>
              <a:rPr lang="ru-RU" sz="3200" dirty="0" err="1"/>
              <a:t>поки</a:t>
            </a:r>
            <a:r>
              <a:rPr lang="ru-RU" sz="3200" dirty="0"/>
              <a:t> </a:t>
            </a:r>
            <a:r>
              <a:rPr lang="ru-RU" sz="3200" dirty="0" err="1"/>
              <a:t>ще</a:t>
            </a:r>
            <a:r>
              <a:rPr lang="ru-RU" sz="3200" dirty="0"/>
              <a:t> ласкою </a:t>
            </a:r>
            <a:r>
              <a:rPr lang="ru-RU" sz="3200" dirty="0" err="1"/>
              <a:t>просю</a:t>
            </a:r>
            <a:r>
              <a:rPr lang="ru-RU" sz="3200" dirty="0"/>
              <a:t>: </a:t>
            </a:r>
            <a:r>
              <a:rPr lang="ru-RU" sz="3200" dirty="0" err="1"/>
              <a:t>пiди</a:t>
            </a:r>
            <a:r>
              <a:rPr lang="ru-RU" sz="3200" dirty="0"/>
              <a:t> за мене!</a:t>
            </a:r>
            <a:endParaRPr lang="uk-UA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4800" y="0"/>
            <a:ext cx="52533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233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408611" y="1905000"/>
            <a:ext cx="6096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3000" b="1" dirty="0"/>
              <a:t>С т е ц ь к о </a:t>
            </a:r>
            <a:r>
              <a:rPr lang="ru-RU" sz="3000" b="1" dirty="0" smtClean="0"/>
              <a:t>: «</a:t>
            </a:r>
            <a:r>
              <a:rPr lang="ru-RU" sz="3000" dirty="0" err="1" smtClean="0"/>
              <a:t>Брешеш</a:t>
            </a:r>
            <a:r>
              <a:rPr lang="ru-RU" sz="3000" dirty="0"/>
              <a:t>, </a:t>
            </a:r>
            <a:r>
              <a:rPr lang="ru-RU" sz="3000" dirty="0" err="1"/>
              <a:t>брешеш</a:t>
            </a:r>
            <a:r>
              <a:rPr lang="ru-RU" sz="3000" dirty="0"/>
              <a:t>, </a:t>
            </a:r>
            <a:r>
              <a:rPr lang="ru-RU" sz="3000" dirty="0" err="1"/>
              <a:t>брешеш</a:t>
            </a:r>
            <a:r>
              <a:rPr lang="ru-RU" sz="3000" dirty="0"/>
              <a:t>! </a:t>
            </a:r>
            <a:r>
              <a:rPr lang="ru-RU" sz="3000" dirty="0" err="1"/>
              <a:t>Оце</a:t>
            </a:r>
            <a:r>
              <a:rPr lang="ru-RU" sz="3000" dirty="0"/>
              <a:t> </a:t>
            </a:r>
            <a:r>
              <a:rPr lang="ru-RU" sz="3000" dirty="0" err="1"/>
              <a:t>вже</a:t>
            </a:r>
            <a:r>
              <a:rPr lang="ru-RU" sz="3000" dirty="0"/>
              <a:t>, голубчику, </a:t>
            </a:r>
            <a:r>
              <a:rPr lang="ru-RU" sz="3000" dirty="0" err="1"/>
              <a:t>брешеш</a:t>
            </a:r>
            <a:r>
              <a:rPr lang="ru-RU" sz="3000" dirty="0"/>
              <a:t>! </a:t>
            </a:r>
            <a:r>
              <a:rPr lang="ru-RU" sz="3000" dirty="0" err="1"/>
              <a:t>Тривай</a:t>
            </a:r>
            <a:r>
              <a:rPr lang="ru-RU" sz="3000" dirty="0"/>
              <a:t> </a:t>
            </a:r>
            <a:r>
              <a:rPr lang="ru-RU" sz="3000" dirty="0" err="1"/>
              <a:t>лишень</a:t>
            </a:r>
            <a:r>
              <a:rPr lang="ru-RU" sz="3000" dirty="0"/>
              <a:t>: я </a:t>
            </a:r>
            <a:r>
              <a:rPr lang="ru-RU" sz="3000" dirty="0" err="1"/>
              <a:t>ще</a:t>
            </a:r>
            <a:r>
              <a:rPr lang="ru-RU" sz="3000" dirty="0"/>
              <a:t> не </a:t>
            </a:r>
            <a:r>
              <a:rPr lang="ru-RU" sz="3000" dirty="0" err="1"/>
              <a:t>зовсiм</a:t>
            </a:r>
            <a:r>
              <a:rPr lang="ru-RU" sz="3000" dirty="0"/>
              <a:t> </a:t>
            </a:r>
            <a:r>
              <a:rPr lang="ru-RU" sz="3000" dirty="0" err="1"/>
              <a:t>дурний</a:t>
            </a:r>
            <a:r>
              <a:rPr lang="ru-RU" sz="3000" dirty="0"/>
              <a:t>, а </a:t>
            </a:r>
            <a:r>
              <a:rPr lang="ru-RU" sz="3000" dirty="0" err="1"/>
              <a:t>батько</a:t>
            </a:r>
            <a:r>
              <a:rPr lang="ru-RU" sz="3000" dirty="0"/>
              <a:t> </a:t>
            </a:r>
            <a:r>
              <a:rPr lang="ru-RU" sz="3000" dirty="0" err="1"/>
              <a:t>каже</a:t>
            </a:r>
            <a:r>
              <a:rPr lang="ru-RU" sz="3000" dirty="0"/>
              <a:t>, коли </a:t>
            </a:r>
            <a:r>
              <a:rPr lang="ru-RU" sz="3000" dirty="0" err="1"/>
              <a:t>ще</a:t>
            </a:r>
            <a:r>
              <a:rPr lang="ru-RU" sz="3000" dirty="0"/>
              <a:t> й </a:t>
            </a:r>
            <a:r>
              <a:rPr lang="ru-RU" sz="3000" dirty="0" err="1"/>
              <a:t>вiн</a:t>
            </a:r>
            <a:r>
              <a:rPr lang="ru-RU" sz="3000" dirty="0"/>
              <a:t> не </a:t>
            </a:r>
            <a:r>
              <a:rPr lang="ru-RU" sz="3000" dirty="0" err="1"/>
              <a:t>бреше</a:t>
            </a:r>
            <a:r>
              <a:rPr lang="ru-RU" sz="3000" dirty="0"/>
              <a:t>, </a:t>
            </a:r>
            <a:r>
              <a:rPr lang="ru-RU" sz="3000" dirty="0" err="1"/>
              <a:t>що</a:t>
            </a:r>
            <a:r>
              <a:rPr lang="ru-RU" sz="3000" dirty="0"/>
              <a:t> в мене не </a:t>
            </a:r>
            <a:r>
              <a:rPr lang="ru-RU" sz="3000" dirty="0" err="1"/>
              <a:t>усi</a:t>
            </a:r>
            <a:r>
              <a:rPr lang="ru-RU" sz="3000" dirty="0"/>
              <a:t> дома. Та дарма: </a:t>
            </a:r>
            <a:r>
              <a:rPr lang="ru-RU" sz="3000" dirty="0" err="1"/>
              <a:t>хоч</a:t>
            </a:r>
            <a:r>
              <a:rPr lang="ru-RU" sz="3000" dirty="0"/>
              <a:t> би i </a:t>
            </a:r>
            <a:r>
              <a:rPr lang="ru-RU" sz="3000" dirty="0" err="1"/>
              <a:t>дурний</a:t>
            </a:r>
            <a:r>
              <a:rPr lang="ru-RU" sz="3000" dirty="0"/>
              <a:t>, так </a:t>
            </a:r>
            <a:r>
              <a:rPr lang="ru-RU" sz="3000" dirty="0" err="1"/>
              <a:t>хiба</a:t>
            </a:r>
            <a:r>
              <a:rPr lang="ru-RU" sz="3000" dirty="0"/>
              <a:t> не </a:t>
            </a:r>
            <a:r>
              <a:rPr lang="ru-RU" sz="3000" dirty="0" err="1"/>
              <a:t>можу</a:t>
            </a:r>
            <a:r>
              <a:rPr lang="ru-RU" sz="3000" dirty="0"/>
              <a:t> </a:t>
            </a:r>
            <a:r>
              <a:rPr lang="ru-RU" sz="3000" dirty="0" err="1"/>
              <a:t>женитися</a:t>
            </a:r>
            <a:r>
              <a:rPr lang="ru-RU" sz="3000" dirty="0"/>
              <a:t>? Тут не </a:t>
            </a:r>
            <a:r>
              <a:rPr lang="ru-RU" sz="3000" dirty="0" err="1"/>
              <a:t>розуму</a:t>
            </a:r>
            <a:r>
              <a:rPr lang="ru-RU" sz="3000" dirty="0"/>
              <a:t> треба; я </a:t>
            </a:r>
            <a:r>
              <a:rPr lang="ru-RU" sz="3000" dirty="0" err="1"/>
              <a:t>вже</a:t>
            </a:r>
            <a:r>
              <a:rPr lang="ru-RU" sz="3000" dirty="0"/>
              <a:t> </a:t>
            </a:r>
            <a:r>
              <a:rPr lang="ru-RU" sz="3000" dirty="0" smtClean="0"/>
              <a:t>знаю».</a:t>
            </a:r>
            <a:endParaRPr lang="uk-UA" sz="3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54086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4640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рямоугольник 2"/>
          <p:cNvSpPr/>
          <p:nvPr/>
        </p:nvSpPr>
        <p:spPr>
          <a:xfrm>
            <a:off x="1237128" y="785474"/>
            <a:ext cx="1039905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 smtClean="0"/>
          </a:p>
          <a:p>
            <a:r>
              <a:rPr lang="ru-RU" sz="3200" b="1" dirty="0" smtClean="0"/>
              <a:t>«</a:t>
            </a:r>
            <a:r>
              <a:rPr lang="ru-RU" sz="3200" b="1" dirty="0" err="1" smtClean="0"/>
              <a:t>Робити</a:t>
            </a:r>
            <a:r>
              <a:rPr lang="ru-RU" sz="3200" b="1" dirty="0"/>
              <a:t>, пожалуй, </a:t>
            </a:r>
            <a:r>
              <a:rPr lang="ru-RU" sz="3200" b="1" dirty="0" err="1"/>
              <a:t>вмiю</a:t>
            </a:r>
            <a:r>
              <a:rPr lang="ru-RU" sz="3200" b="1" dirty="0"/>
              <a:t>, так талану </a:t>
            </a:r>
            <a:r>
              <a:rPr lang="ru-RU" sz="3200" b="1" dirty="0" err="1"/>
              <a:t>щось</a:t>
            </a:r>
            <a:r>
              <a:rPr lang="ru-RU" sz="3200" b="1" dirty="0"/>
              <a:t> нема. Раз </a:t>
            </a:r>
            <a:r>
              <a:rPr lang="ru-RU" sz="3200" b="1" dirty="0" err="1"/>
              <a:t>батько</a:t>
            </a:r>
            <a:r>
              <a:rPr lang="ru-RU" sz="3200" b="1" dirty="0"/>
              <a:t> таки протурив мене на </a:t>
            </a:r>
            <a:r>
              <a:rPr lang="ru-RU" sz="3200" b="1" dirty="0" err="1"/>
              <a:t>тiк</a:t>
            </a:r>
            <a:r>
              <a:rPr lang="ru-RU" sz="3200" b="1" dirty="0"/>
              <a:t>. Дарма, я i </a:t>
            </a:r>
            <a:r>
              <a:rPr lang="ru-RU" sz="3200" b="1" dirty="0" err="1"/>
              <a:t>пiшов</a:t>
            </a:r>
            <a:r>
              <a:rPr lang="ru-RU" sz="3200" b="1" dirty="0"/>
              <a:t>, </a:t>
            </a:r>
            <a:r>
              <a:rPr lang="ru-RU" sz="3200" b="1" dirty="0" err="1"/>
              <a:t>узяв</a:t>
            </a:r>
            <a:r>
              <a:rPr lang="ru-RU" sz="3200" b="1" dirty="0"/>
              <a:t> </a:t>
            </a:r>
            <a:r>
              <a:rPr lang="ru-RU" sz="3200" b="1" dirty="0" err="1"/>
              <a:t>цiп</a:t>
            </a:r>
            <a:r>
              <a:rPr lang="ru-RU" sz="3200" b="1" dirty="0"/>
              <a:t> i </a:t>
            </a:r>
            <a:r>
              <a:rPr lang="ru-RU" sz="3200" b="1" dirty="0" err="1"/>
              <a:t>молотю</a:t>
            </a:r>
            <a:r>
              <a:rPr lang="ru-RU" sz="3200" b="1" dirty="0"/>
              <a:t> з </a:t>
            </a:r>
            <a:r>
              <a:rPr lang="ru-RU" sz="3200" b="1" dirty="0" err="1"/>
              <a:t>дядьком</a:t>
            </a:r>
            <a:r>
              <a:rPr lang="ru-RU" sz="3200" b="1" dirty="0"/>
              <a:t> </a:t>
            </a:r>
            <a:r>
              <a:rPr lang="ru-RU" sz="3200" b="1" dirty="0" err="1"/>
              <a:t>Панасом</a:t>
            </a:r>
            <a:r>
              <a:rPr lang="ru-RU" sz="3200" b="1" dirty="0"/>
              <a:t>, а </a:t>
            </a:r>
            <a:r>
              <a:rPr lang="ru-RU" sz="3200" b="1" dirty="0" err="1"/>
              <a:t>вiн</a:t>
            </a:r>
            <a:r>
              <a:rPr lang="ru-RU" sz="3200" b="1" dirty="0"/>
              <a:t> </a:t>
            </a:r>
            <a:r>
              <a:rPr lang="ru-RU" sz="3200" b="1" dirty="0" err="1"/>
              <a:t>ще</a:t>
            </a:r>
            <a:r>
              <a:rPr lang="ru-RU" sz="3200" b="1" dirty="0"/>
              <a:t>, братику, </a:t>
            </a:r>
            <a:r>
              <a:rPr lang="ru-RU" sz="3200" b="1" dirty="0" err="1"/>
              <a:t>лисiший</a:t>
            </a:r>
            <a:r>
              <a:rPr lang="ru-RU" sz="3200" b="1" dirty="0"/>
              <a:t>, </a:t>
            </a:r>
            <a:r>
              <a:rPr lang="ru-RU" sz="3200" b="1" dirty="0" err="1"/>
              <a:t>чим</a:t>
            </a:r>
            <a:r>
              <a:rPr lang="ru-RU" sz="3200" b="1" dirty="0"/>
              <a:t> </a:t>
            </a:r>
            <a:r>
              <a:rPr lang="ru-RU" sz="3200" b="1" dirty="0" err="1"/>
              <a:t>мiй</a:t>
            </a:r>
            <a:r>
              <a:rPr lang="ru-RU" sz="3200" b="1" dirty="0"/>
              <a:t> </a:t>
            </a:r>
            <a:r>
              <a:rPr lang="ru-RU" sz="3200" b="1" dirty="0" err="1"/>
              <a:t>батько</a:t>
            </a:r>
            <a:r>
              <a:rPr lang="ru-RU" sz="3200" b="1" dirty="0"/>
              <a:t>. Я </a:t>
            </a:r>
            <a:r>
              <a:rPr lang="ru-RU" sz="3200" b="1" dirty="0" err="1"/>
              <a:t>чи</a:t>
            </a:r>
            <a:r>
              <a:rPr lang="ru-RU" sz="3200" b="1" dirty="0"/>
              <a:t> вдарив раз по </a:t>
            </a:r>
            <a:r>
              <a:rPr lang="ru-RU" sz="3200" b="1" dirty="0" err="1"/>
              <a:t>сноповi</a:t>
            </a:r>
            <a:r>
              <a:rPr lang="ru-RU" sz="3200" b="1" dirty="0"/>
              <a:t>, </a:t>
            </a:r>
            <a:r>
              <a:rPr lang="ru-RU" sz="3200" b="1" dirty="0" err="1"/>
              <a:t>чи</a:t>
            </a:r>
            <a:r>
              <a:rPr lang="ru-RU" sz="3200" b="1" dirty="0"/>
              <a:t> </a:t>
            </a:r>
            <a:r>
              <a:rPr lang="ru-RU" sz="3200" b="1" dirty="0" err="1"/>
              <a:t>нi</a:t>
            </a:r>
            <a:r>
              <a:rPr lang="ru-RU" sz="3200" b="1" dirty="0"/>
              <a:t>, а </a:t>
            </a:r>
            <a:r>
              <a:rPr lang="ru-RU" sz="3200" b="1" dirty="0" err="1"/>
              <a:t>його</a:t>
            </a:r>
            <a:r>
              <a:rPr lang="ru-RU" sz="3200" b="1" dirty="0"/>
              <a:t> як </a:t>
            </a:r>
            <a:r>
              <a:rPr lang="ru-RU" sz="3200" b="1" dirty="0" err="1"/>
              <a:t>учищу</a:t>
            </a:r>
            <a:r>
              <a:rPr lang="ru-RU" sz="3200" b="1" dirty="0"/>
              <a:t>, </a:t>
            </a:r>
            <a:r>
              <a:rPr lang="ru-RU" sz="3200" b="1" dirty="0" err="1"/>
              <a:t>замiсть</a:t>
            </a:r>
            <a:r>
              <a:rPr lang="ru-RU" sz="3200" b="1" dirty="0"/>
              <a:t> снопа та по </a:t>
            </a:r>
            <a:r>
              <a:rPr lang="ru-RU" sz="3200" b="1" dirty="0" err="1"/>
              <a:t>лисинi</a:t>
            </a:r>
            <a:r>
              <a:rPr lang="ru-RU" sz="3200" b="1" dirty="0"/>
              <a:t>, а </a:t>
            </a:r>
            <a:r>
              <a:rPr lang="ru-RU" sz="3200" b="1" dirty="0" err="1"/>
              <a:t>вiн</a:t>
            </a:r>
            <a:r>
              <a:rPr lang="ru-RU" sz="3200" b="1" dirty="0"/>
              <a:t> як </a:t>
            </a:r>
            <a:r>
              <a:rPr lang="ru-RU" sz="3200" b="1" dirty="0" err="1"/>
              <a:t>гепне</a:t>
            </a:r>
            <a:r>
              <a:rPr lang="ru-RU" sz="3200" b="1" dirty="0"/>
              <a:t> об землю, так </a:t>
            </a:r>
            <a:r>
              <a:rPr lang="ru-RU" sz="3200" b="1" dirty="0" err="1"/>
              <a:t>сторчака</a:t>
            </a:r>
            <a:r>
              <a:rPr lang="ru-RU" sz="3200" b="1" dirty="0"/>
              <a:t> i дав! </a:t>
            </a:r>
            <a:r>
              <a:rPr lang="ru-RU" sz="3200" b="1" dirty="0" smtClean="0"/>
              <a:t>А </a:t>
            </a:r>
            <a:r>
              <a:rPr lang="ru-RU" sz="3200" b="1" dirty="0"/>
              <a:t>я </a:t>
            </a:r>
            <a:r>
              <a:rPr lang="ru-RU" sz="3200" b="1" dirty="0" err="1"/>
              <a:t>собi</a:t>
            </a:r>
            <a:r>
              <a:rPr lang="ru-RU" sz="3200" b="1" dirty="0"/>
              <a:t>: ких, ких, ких! кишки порвав </a:t>
            </a:r>
            <a:r>
              <a:rPr lang="ru-RU" sz="3200" b="1" dirty="0" err="1"/>
              <a:t>регочачись</a:t>
            </a:r>
            <a:r>
              <a:rPr lang="ru-RU" sz="3200" b="1" dirty="0"/>
              <a:t>. </a:t>
            </a:r>
            <a:r>
              <a:rPr lang="ru-RU" sz="3200" b="1" dirty="0" err="1"/>
              <a:t>Годi</a:t>
            </a:r>
            <a:r>
              <a:rPr lang="ru-RU" sz="3200" b="1" dirty="0"/>
              <a:t> </a:t>
            </a:r>
            <a:r>
              <a:rPr lang="ru-RU" sz="3200" b="1" dirty="0" err="1"/>
              <a:t>пiсля</a:t>
            </a:r>
            <a:r>
              <a:rPr lang="ru-RU" sz="3200" b="1" dirty="0"/>
              <a:t> того часу </a:t>
            </a:r>
            <a:r>
              <a:rPr lang="ru-RU" sz="3200" b="1" dirty="0" err="1"/>
              <a:t>молотити</a:t>
            </a:r>
            <a:r>
              <a:rPr lang="ru-RU" sz="3200" b="1" dirty="0"/>
              <a:t>! </a:t>
            </a:r>
            <a:r>
              <a:rPr lang="ru-RU" sz="3200" b="1" dirty="0" err="1"/>
              <a:t>Батько</a:t>
            </a:r>
            <a:r>
              <a:rPr lang="ru-RU" sz="3200" b="1" dirty="0"/>
              <a:t> сказав: нема талану, </a:t>
            </a:r>
            <a:r>
              <a:rPr lang="ru-RU" sz="3200" b="1" dirty="0" err="1"/>
              <a:t>лучче</a:t>
            </a:r>
            <a:r>
              <a:rPr lang="ru-RU" sz="3200" b="1" dirty="0"/>
              <a:t> </a:t>
            </a:r>
            <a:r>
              <a:rPr lang="ru-RU" sz="3200" b="1" dirty="0" err="1"/>
              <a:t>чумакувати</a:t>
            </a:r>
            <a:r>
              <a:rPr lang="ru-RU" sz="3200" b="1" dirty="0"/>
              <a:t> та у дорогу </a:t>
            </a:r>
            <a:r>
              <a:rPr lang="ru-RU" sz="3200" b="1" dirty="0" err="1" smtClean="0"/>
              <a:t>ходити</a:t>
            </a:r>
            <a:r>
              <a:rPr lang="ru-RU" sz="3200" b="1" dirty="0" smtClean="0"/>
              <a:t>».</a:t>
            </a:r>
            <a:endParaRPr lang="uk-UA" sz="3200" b="1" dirty="0"/>
          </a:p>
        </p:txBody>
      </p:sp>
    </p:spTree>
    <p:extLst>
      <p:ext uri="{BB962C8B-B14F-4D97-AF65-F5344CB8AC3E}">
        <p14:creationId xmlns:p14="http://schemas.microsoft.com/office/powerpoint/2010/main" val="38263382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/>
              <a:t>Образ  Олексія</a:t>
            </a:r>
            <a:endParaRPr lang="uk-UA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68" y="0"/>
            <a:ext cx="5000625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056093" y="1264555"/>
            <a:ext cx="688489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О д а р к </a:t>
            </a:r>
            <a:r>
              <a:rPr lang="ru-RU" sz="3200" dirty="0" smtClean="0"/>
              <a:t>а:  « </a:t>
            </a:r>
            <a:r>
              <a:rPr lang="ru-RU" sz="3200" dirty="0" err="1"/>
              <a:t>Олексiєчку</a:t>
            </a:r>
            <a:r>
              <a:rPr lang="ru-RU" sz="3200" dirty="0"/>
              <a:t>, </a:t>
            </a:r>
            <a:r>
              <a:rPr lang="ru-RU" sz="3200" dirty="0" err="1"/>
              <a:t>мiй</a:t>
            </a:r>
            <a:r>
              <a:rPr lang="ru-RU" sz="3200" dirty="0"/>
              <a:t> голубчику! </a:t>
            </a:r>
            <a:r>
              <a:rPr lang="ru-RU" sz="3200" dirty="0" err="1"/>
              <a:t>Послухай</a:t>
            </a:r>
            <a:r>
              <a:rPr lang="ru-RU" sz="3200" dirty="0"/>
              <a:t> же й мене, </a:t>
            </a:r>
            <a:r>
              <a:rPr lang="ru-RU" sz="3200" dirty="0" err="1"/>
              <a:t>що</a:t>
            </a:r>
            <a:r>
              <a:rPr lang="ru-RU" sz="3200" dirty="0"/>
              <a:t> й я </a:t>
            </a:r>
            <a:r>
              <a:rPr lang="ru-RU" sz="3200" dirty="0" err="1"/>
              <a:t>тобi</a:t>
            </a:r>
            <a:r>
              <a:rPr lang="ru-RU" sz="3200" dirty="0"/>
              <a:t> скажу. Я й сама тебе люблю, </a:t>
            </a:r>
            <a:r>
              <a:rPr lang="ru-RU" sz="3200" dirty="0" err="1"/>
              <a:t>мов</a:t>
            </a:r>
            <a:r>
              <a:rPr lang="ru-RU" sz="3200" dirty="0"/>
              <a:t> </a:t>
            </a:r>
            <a:r>
              <a:rPr lang="ru-RU" sz="3200" dirty="0" err="1"/>
              <a:t>рiднесенького</a:t>
            </a:r>
            <a:r>
              <a:rPr lang="ru-RU" sz="3200" dirty="0"/>
              <a:t> </a:t>
            </a:r>
            <a:r>
              <a:rPr lang="ru-RU" sz="3200" dirty="0" err="1"/>
              <a:t>сина</a:t>
            </a:r>
            <a:r>
              <a:rPr lang="ru-RU" sz="3200" dirty="0"/>
              <a:t>. Парень </a:t>
            </a:r>
            <a:r>
              <a:rPr lang="ru-RU" sz="3200" dirty="0" err="1"/>
              <a:t>ти</a:t>
            </a:r>
            <a:r>
              <a:rPr lang="ru-RU" sz="3200" dirty="0"/>
              <a:t> </a:t>
            </a:r>
            <a:r>
              <a:rPr lang="ru-RU" sz="3200" dirty="0" err="1"/>
              <a:t>протiв</a:t>
            </a:r>
            <a:r>
              <a:rPr lang="ru-RU" sz="3200" dirty="0"/>
              <a:t> мене </a:t>
            </a:r>
            <a:r>
              <a:rPr lang="ru-RU" sz="3200" dirty="0" err="1"/>
              <a:t>звичайний</a:t>
            </a:r>
            <a:r>
              <a:rPr lang="ru-RU" sz="3200" dirty="0"/>
              <a:t>, </a:t>
            </a:r>
            <a:r>
              <a:rPr lang="ru-RU" sz="3200" dirty="0" err="1"/>
              <a:t>слухняний</a:t>
            </a:r>
            <a:r>
              <a:rPr lang="ru-RU" sz="3200" dirty="0"/>
              <a:t>; </a:t>
            </a:r>
            <a:r>
              <a:rPr lang="ru-RU" sz="3200" dirty="0" err="1"/>
              <a:t>що</a:t>
            </a:r>
            <a:r>
              <a:rPr lang="ru-RU" sz="3200" dirty="0"/>
              <a:t> </a:t>
            </a:r>
            <a:r>
              <a:rPr lang="ru-RU" sz="3200" dirty="0" err="1"/>
              <a:t>озьму</a:t>
            </a:r>
            <a:r>
              <a:rPr lang="ru-RU" sz="3200" dirty="0"/>
              <a:t> у руки ту </a:t>
            </a:r>
            <a:r>
              <a:rPr lang="ru-RU" sz="3200" dirty="0" err="1"/>
              <a:t>чаплiю</a:t>
            </a:r>
            <a:r>
              <a:rPr lang="ru-RU" sz="3200" dirty="0"/>
              <a:t>, </a:t>
            </a:r>
            <a:r>
              <a:rPr lang="ru-RU" sz="3200" dirty="0" err="1"/>
              <a:t>що</a:t>
            </a:r>
            <a:r>
              <a:rPr lang="ru-RU" sz="3200" dirty="0"/>
              <a:t> </a:t>
            </a:r>
            <a:r>
              <a:rPr lang="ru-RU" sz="3200" dirty="0" err="1"/>
              <a:t>ти</a:t>
            </a:r>
            <a:r>
              <a:rPr lang="ru-RU" sz="3200" dirty="0"/>
              <a:t> </a:t>
            </a:r>
            <a:r>
              <a:rPr lang="ru-RU" sz="3200" dirty="0" err="1"/>
              <a:t>менi</a:t>
            </a:r>
            <a:r>
              <a:rPr lang="ru-RU" sz="3200" dirty="0"/>
              <a:t> сковав, то зараз тебе i </a:t>
            </a:r>
            <a:r>
              <a:rPr lang="ru-RU" sz="3200" dirty="0" err="1"/>
              <a:t>згадаю</a:t>
            </a:r>
            <a:r>
              <a:rPr lang="ru-RU" sz="3200" dirty="0"/>
              <a:t>. Та як же за тебе </a:t>
            </a:r>
            <a:r>
              <a:rPr lang="ru-RU" sz="3200" dirty="0" err="1"/>
              <a:t>вiддати</a:t>
            </a:r>
            <a:r>
              <a:rPr lang="ru-RU" sz="3200" dirty="0"/>
              <a:t>? </a:t>
            </a:r>
            <a:r>
              <a:rPr lang="ru-RU" sz="3200" dirty="0" err="1"/>
              <a:t>Ти</a:t>
            </a:r>
            <a:r>
              <a:rPr lang="ru-RU" sz="3200" dirty="0"/>
              <a:t> </a:t>
            </a:r>
            <a:r>
              <a:rPr lang="ru-RU" sz="3200" dirty="0" err="1"/>
              <a:t>собi</a:t>
            </a:r>
            <a:r>
              <a:rPr lang="ru-RU" sz="3200" dirty="0"/>
              <a:t> на лихо </a:t>
            </a:r>
            <a:r>
              <a:rPr lang="ru-RU" sz="3200" dirty="0" err="1"/>
              <a:t>крепак</a:t>
            </a:r>
            <a:r>
              <a:rPr lang="ru-RU" sz="3200" dirty="0"/>
              <a:t>!  </a:t>
            </a:r>
            <a:r>
              <a:rPr lang="ru-RU" sz="3200" dirty="0" smtClean="0"/>
              <a:t>»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1702193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99012" y="0"/>
            <a:ext cx="6024281" cy="889216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rgbClr val="C00000"/>
                </a:solidFill>
              </a:rPr>
              <a:t>     Звичаї</a:t>
            </a:r>
            <a:r>
              <a:rPr lang="uk-UA" dirty="0">
                <a:solidFill>
                  <a:srgbClr val="C00000"/>
                </a:solidFill>
              </a:rPr>
              <a:t>,</a:t>
            </a:r>
            <a:r>
              <a:rPr lang="uk-UA" dirty="0" smtClean="0">
                <a:solidFill>
                  <a:srgbClr val="C00000"/>
                </a:solidFill>
              </a:rPr>
              <a:t>  обряди        українського  народу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88894" y="1348218"/>
            <a:ext cx="1104451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dirty="0"/>
              <a:t>О д а р к а. </a:t>
            </a:r>
            <a:r>
              <a:rPr lang="ru-RU" sz="2200" dirty="0"/>
              <a:t>Та я ж возила, i де то </a:t>
            </a:r>
            <a:r>
              <a:rPr lang="ru-RU" sz="2200" dirty="0" err="1"/>
              <a:t>вже</a:t>
            </a:r>
            <a:r>
              <a:rPr lang="ru-RU" sz="2200" dirty="0"/>
              <a:t> не </a:t>
            </a:r>
            <a:r>
              <a:rPr lang="ru-RU" sz="2200" dirty="0" err="1"/>
              <a:t>була</a:t>
            </a:r>
            <a:r>
              <a:rPr lang="ru-RU" sz="2200" dirty="0"/>
              <a:t>! </a:t>
            </a:r>
            <a:r>
              <a:rPr lang="ru-RU" sz="2200" dirty="0" err="1"/>
              <a:t>Була</a:t>
            </a:r>
            <a:r>
              <a:rPr lang="ru-RU" sz="2200" dirty="0"/>
              <a:t> i у Тишках, </a:t>
            </a:r>
            <a:r>
              <a:rPr lang="ru-RU" sz="2200" dirty="0" err="1"/>
              <a:t>була</a:t>
            </a:r>
            <a:r>
              <a:rPr lang="ru-RU" sz="2200" dirty="0"/>
              <a:t> i у </a:t>
            </a:r>
            <a:r>
              <a:rPr lang="ru-RU" sz="2200" dirty="0" err="1"/>
              <a:t>Деркачах</a:t>
            </a:r>
            <a:r>
              <a:rPr lang="ru-RU" sz="2200" dirty="0"/>
              <a:t>, об </a:t>
            </a:r>
            <a:r>
              <a:rPr lang="ru-RU" sz="2200" dirty="0" err="1"/>
              <a:t>правiй</a:t>
            </a:r>
            <a:r>
              <a:rPr lang="ru-RU" sz="2200" dirty="0"/>
              <a:t> </a:t>
            </a:r>
            <a:r>
              <a:rPr lang="ru-RU" sz="2200" dirty="0" err="1"/>
              <a:t>середi</a:t>
            </a:r>
            <a:r>
              <a:rPr lang="ru-RU" sz="2200" dirty="0"/>
              <a:t> аж у Водолагу </a:t>
            </a:r>
            <a:r>
              <a:rPr lang="ru-RU" sz="2200" dirty="0" err="1"/>
              <a:t>їздила</a:t>
            </a:r>
            <a:r>
              <a:rPr lang="ru-RU" sz="2200" dirty="0"/>
              <a:t>; так </a:t>
            </a:r>
            <a:r>
              <a:rPr lang="ru-RU" sz="2200" dirty="0" err="1"/>
              <a:t>що</a:t>
            </a:r>
            <a:r>
              <a:rPr lang="ru-RU" sz="2200" dirty="0"/>
              <a:t> ж? </a:t>
            </a:r>
            <a:r>
              <a:rPr lang="ru-RU" sz="2200" dirty="0" err="1"/>
              <a:t>Усi</a:t>
            </a:r>
            <a:r>
              <a:rPr lang="ru-RU" sz="2200" dirty="0"/>
              <a:t> </a:t>
            </a:r>
            <a:r>
              <a:rPr lang="ru-RU" sz="2200" dirty="0" err="1"/>
              <a:t>ув</a:t>
            </a:r>
            <a:r>
              <a:rPr lang="ru-RU" sz="2200" dirty="0"/>
              <a:t> один голос </a:t>
            </a:r>
            <a:r>
              <a:rPr lang="ru-RU" sz="2200" dirty="0" err="1"/>
              <a:t>кажуть</a:t>
            </a:r>
            <a:r>
              <a:rPr lang="ru-RU" sz="2200" dirty="0"/>
              <a:t>: "Починено та й починено". Та, </a:t>
            </a:r>
            <a:r>
              <a:rPr lang="ru-RU" sz="2200" dirty="0" err="1"/>
              <a:t>спасибi</a:t>
            </a:r>
            <a:r>
              <a:rPr lang="ru-RU" sz="2200" dirty="0"/>
              <a:t>, </a:t>
            </a:r>
            <a:r>
              <a:rPr lang="ru-RU" sz="2200" dirty="0" err="1"/>
              <a:t>вже</a:t>
            </a:r>
            <a:r>
              <a:rPr lang="ru-RU" sz="2200" dirty="0"/>
              <a:t> у </a:t>
            </a:r>
            <a:r>
              <a:rPr lang="ru-RU" sz="2200" dirty="0" err="1"/>
              <a:t>Островерхiвцi</a:t>
            </a:r>
            <a:r>
              <a:rPr lang="ru-RU" sz="2200" dirty="0"/>
              <a:t> </a:t>
            </a:r>
            <a:r>
              <a:rPr lang="ru-RU" sz="2200" dirty="0" err="1"/>
              <a:t>ворожка</a:t>
            </a:r>
            <a:r>
              <a:rPr lang="ru-RU" sz="2200" dirty="0"/>
              <a:t>, так та </a:t>
            </a:r>
            <a:r>
              <a:rPr lang="ru-RU" sz="2200" dirty="0" err="1"/>
              <a:t>заочi</a:t>
            </a:r>
            <a:r>
              <a:rPr lang="ru-RU" sz="2200" dirty="0"/>
              <a:t> </a:t>
            </a:r>
            <a:r>
              <a:rPr lang="ru-RU" sz="2200" dirty="0" err="1"/>
              <a:t>вiдгадала</a:t>
            </a:r>
            <a:r>
              <a:rPr lang="ru-RU" sz="2200" dirty="0"/>
              <a:t>; </a:t>
            </a:r>
            <a:r>
              <a:rPr lang="ru-RU" sz="2200" dirty="0" err="1"/>
              <a:t>каже</a:t>
            </a:r>
            <a:r>
              <a:rPr lang="ru-RU" sz="2200" dirty="0"/>
              <a:t>, </a:t>
            </a:r>
            <a:r>
              <a:rPr lang="ru-RU" sz="2200" dirty="0" err="1"/>
              <a:t>що</a:t>
            </a:r>
            <a:r>
              <a:rPr lang="ru-RU" sz="2200" dirty="0"/>
              <a:t> </a:t>
            </a:r>
            <a:r>
              <a:rPr lang="ru-RU" sz="2200" dirty="0" err="1"/>
              <a:t>любощiв</a:t>
            </a:r>
            <a:r>
              <a:rPr lang="ru-RU" sz="2200" dirty="0"/>
              <a:t> </a:t>
            </a:r>
            <a:r>
              <a:rPr lang="ru-RU" sz="2200" dirty="0" err="1"/>
              <a:t>давано</a:t>
            </a:r>
            <a:r>
              <a:rPr lang="ru-RU" sz="2200" dirty="0"/>
              <a:t>, та, не </a:t>
            </a:r>
            <a:r>
              <a:rPr lang="ru-RU" sz="2200" dirty="0" err="1"/>
              <a:t>вмiючи</a:t>
            </a:r>
            <a:r>
              <a:rPr lang="ru-RU" sz="2200" dirty="0"/>
              <a:t>, переборщили. А </a:t>
            </a:r>
            <a:r>
              <a:rPr lang="ru-RU" sz="2200" dirty="0" err="1"/>
              <a:t>хто</a:t>
            </a:r>
            <a:r>
              <a:rPr lang="ru-RU" sz="2200" dirty="0"/>
              <a:t> ж то й дав, так </a:t>
            </a:r>
            <a:r>
              <a:rPr lang="ru-RU" sz="2200" dirty="0" err="1"/>
              <a:t>навдивовижу</a:t>
            </a:r>
            <a:r>
              <a:rPr lang="ru-RU" sz="2200" dirty="0"/>
              <a:t>! </a:t>
            </a:r>
            <a:r>
              <a:rPr lang="ru-RU" sz="2200" dirty="0" err="1"/>
              <a:t>Каже</a:t>
            </a:r>
            <a:r>
              <a:rPr lang="ru-RU" sz="2200" dirty="0"/>
              <a:t>, дала </a:t>
            </a:r>
            <a:r>
              <a:rPr lang="ru-RU" sz="2200" dirty="0" err="1"/>
              <a:t>йому</a:t>
            </a:r>
            <a:r>
              <a:rPr lang="ru-RU" sz="2200" dirty="0"/>
              <a:t> </a:t>
            </a:r>
            <a:r>
              <a:rPr lang="ru-RU" sz="2200" dirty="0" err="1"/>
              <a:t>чорнява</a:t>
            </a:r>
            <a:r>
              <a:rPr lang="ru-RU" sz="2200" dirty="0"/>
              <a:t> </a:t>
            </a:r>
            <a:r>
              <a:rPr lang="ru-RU" sz="2200" dirty="0" err="1"/>
              <a:t>молодиця</a:t>
            </a:r>
            <a:r>
              <a:rPr lang="ru-RU" sz="2200" dirty="0"/>
              <a:t>, а в </a:t>
            </a:r>
            <a:r>
              <a:rPr lang="ru-RU" sz="2200" dirty="0" err="1"/>
              <a:t>неї</a:t>
            </a:r>
            <a:r>
              <a:rPr lang="ru-RU" sz="2200" dirty="0"/>
              <a:t> хата з </a:t>
            </a:r>
            <a:r>
              <a:rPr lang="ru-RU" sz="2200" dirty="0" err="1"/>
              <a:t>немазаним</a:t>
            </a:r>
            <a:r>
              <a:rPr lang="ru-RU" sz="2200" dirty="0"/>
              <a:t> верхом. От як </a:t>
            </a:r>
            <a:r>
              <a:rPr lang="ru-RU" sz="2200" dirty="0" err="1"/>
              <a:t>ув</a:t>
            </a:r>
            <a:r>
              <a:rPr lang="ru-RU" sz="2200" dirty="0"/>
              <a:t> око </a:t>
            </a:r>
            <a:r>
              <a:rPr lang="ru-RU" sz="2200" dirty="0" err="1"/>
              <a:t>улiпила</a:t>
            </a:r>
            <a:r>
              <a:rPr lang="ru-RU" sz="2200" dirty="0"/>
              <a:t>! </a:t>
            </a:r>
            <a:r>
              <a:rPr lang="ru-RU" sz="2200" dirty="0" err="1"/>
              <a:t>Чи</a:t>
            </a:r>
            <a:r>
              <a:rPr lang="ru-RU" sz="2200" dirty="0"/>
              <a:t> </a:t>
            </a:r>
            <a:r>
              <a:rPr lang="ru-RU" sz="2200" dirty="0" err="1"/>
              <a:t>знаєте</a:t>
            </a:r>
            <a:r>
              <a:rPr lang="ru-RU" sz="2200" dirty="0"/>
              <a:t> </a:t>
            </a:r>
            <a:r>
              <a:rPr lang="ru-RU" sz="2200" dirty="0" err="1"/>
              <a:t>Грициху</a:t>
            </a:r>
            <a:r>
              <a:rPr lang="ru-RU" sz="2200" dirty="0"/>
              <a:t>, старого </a:t>
            </a:r>
            <a:r>
              <a:rPr lang="ru-RU" sz="2200" dirty="0" err="1"/>
              <a:t>Пискавки</a:t>
            </a:r>
            <a:r>
              <a:rPr lang="ru-RU" sz="2200" dirty="0"/>
              <a:t> </a:t>
            </a:r>
            <a:r>
              <a:rPr lang="ru-RU" sz="2200" dirty="0" err="1"/>
              <a:t>невiстку</a:t>
            </a:r>
            <a:r>
              <a:rPr lang="ru-RU" sz="2200" dirty="0"/>
              <a:t>? Вона, вона </a:t>
            </a:r>
            <a:r>
              <a:rPr lang="ru-RU" sz="2200" dirty="0" err="1"/>
              <a:t>йому</a:t>
            </a:r>
            <a:r>
              <a:rPr lang="ru-RU" sz="2200" dirty="0"/>
              <a:t> починила! </a:t>
            </a:r>
            <a:r>
              <a:rPr lang="ru-RU" sz="2200" dirty="0" err="1"/>
              <a:t>Адже</a:t>
            </a:r>
            <a:r>
              <a:rPr lang="ru-RU" sz="2200" dirty="0"/>
              <a:t> ж сама </a:t>
            </a:r>
            <a:r>
              <a:rPr lang="ru-RU" sz="2200" dirty="0" err="1"/>
              <a:t>чорнява</a:t>
            </a:r>
            <a:r>
              <a:rPr lang="ru-RU" sz="2200" dirty="0"/>
              <a:t>, та и верх на </a:t>
            </a:r>
            <a:r>
              <a:rPr lang="ru-RU" sz="2200" dirty="0" err="1"/>
              <a:t>хатi</a:t>
            </a:r>
            <a:r>
              <a:rPr lang="ru-RU" sz="2200" dirty="0"/>
              <a:t> </a:t>
            </a:r>
            <a:r>
              <a:rPr lang="ru-RU" sz="2200" dirty="0" err="1"/>
              <a:t>немазаний</a:t>
            </a:r>
            <a:r>
              <a:rPr lang="ru-RU" sz="2200" dirty="0"/>
              <a:t>. Я </a:t>
            </a:r>
            <a:r>
              <a:rPr lang="ru-RU" sz="2200" dirty="0" err="1"/>
              <a:t>ще</a:t>
            </a:r>
            <a:r>
              <a:rPr lang="ru-RU" sz="2200" dirty="0"/>
              <a:t> </a:t>
            </a:r>
            <a:r>
              <a:rPr lang="ru-RU" sz="2200" dirty="0" err="1"/>
              <a:t>її</a:t>
            </a:r>
            <a:r>
              <a:rPr lang="ru-RU" sz="2200" dirty="0"/>
              <a:t>, </a:t>
            </a:r>
            <a:r>
              <a:rPr lang="ru-RU" sz="2200" dirty="0" err="1"/>
              <a:t>падлюку</a:t>
            </a:r>
            <a:r>
              <a:rPr lang="ru-RU" sz="2200" dirty="0"/>
              <a:t>, буду </a:t>
            </a:r>
            <a:r>
              <a:rPr lang="ru-RU" sz="2200" dirty="0" err="1"/>
              <a:t>позивати</a:t>
            </a:r>
            <a:r>
              <a:rPr lang="ru-RU" sz="2200" dirty="0"/>
              <a:t>, </a:t>
            </a:r>
            <a:r>
              <a:rPr lang="ru-RU" sz="2200" dirty="0" err="1"/>
              <a:t>щоб</a:t>
            </a:r>
            <a:r>
              <a:rPr lang="ru-RU" sz="2200" dirty="0"/>
              <a:t> не </a:t>
            </a:r>
            <a:r>
              <a:rPr lang="ru-RU" sz="2200" dirty="0" err="1"/>
              <a:t>вiдбивала</a:t>
            </a:r>
            <a:r>
              <a:rPr lang="ru-RU" sz="2200" dirty="0"/>
              <a:t> мужика. — Ну, </a:t>
            </a:r>
            <a:r>
              <a:rPr lang="ru-RU" sz="2200" dirty="0" err="1"/>
              <a:t>одже</a:t>
            </a:r>
            <a:r>
              <a:rPr lang="ru-RU" sz="2200" dirty="0"/>
              <a:t> ж то </a:t>
            </a:r>
            <a:r>
              <a:rPr lang="ru-RU" sz="2200" dirty="0" err="1"/>
              <a:t>ворожка</a:t>
            </a:r>
            <a:r>
              <a:rPr lang="ru-RU" sz="2200" dirty="0"/>
              <a:t> i дала </a:t>
            </a:r>
            <a:r>
              <a:rPr lang="ru-RU" sz="2200" dirty="0" err="1"/>
              <a:t>менi</a:t>
            </a:r>
            <a:r>
              <a:rPr lang="ru-RU" sz="2200" dirty="0"/>
              <a:t> </a:t>
            </a:r>
            <a:r>
              <a:rPr lang="ru-RU" sz="2200" dirty="0" err="1"/>
              <a:t>зiлля</a:t>
            </a:r>
            <a:r>
              <a:rPr lang="ru-RU" sz="2200" dirty="0"/>
              <a:t> та й </a:t>
            </a:r>
            <a:r>
              <a:rPr lang="ru-RU" sz="2200" dirty="0" err="1"/>
              <a:t>каже</a:t>
            </a:r>
            <a:r>
              <a:rPr lang="ru-RU" sz="2200" dirty="0"/>
              <a:t>: "</a:t>
            </a:r>
            <a:r>
              <a:rPr lang="ru-RU" sz="2200" dirty="0" err="1"/>
              <a:t>Звари</a:t>
            </a:r>
            <a:r>
              <a:rPr lang="ru-RU" sz="2200" dirty="0"/>
              <a:t> та й дай </a:t>
            </a:r>
            <a:r>
              <a:rPr lang="ru-RU" sz="2200" dirty="0" err="1"/>
              <a:t>йому</a:t>
            </a:r>
            <a:r>
              <a:rPr lang="ru-RU" sz="2200" dirty="0"/>
              <a:t> </a:t>
            </a:r>
            <a:r>
              <a:rPr lang="ru-RU" sz="2200" dirty="0" err="1"/>
              <a:t>якраз</a:t>
            </a:r>
            <a:r>
              <a:rPr lang="ru-RU" sz="2200" dirty="0"/>
              <a:t> на молодику, у </a:t>
            </a:r>
            <a:r>
              <a:rPr lang="ru-RU" sz="2200" dirty="0" err="1"/>
              <a:t>глуху</a:t>
            </a:r>
            <a:r>
              <a:rPr lang="ru-RU" sz="2200" dirty="0"/>
              <a:t> </a:t>
            </a:r>
            <a:r>
              <a:rPr lang="ru-RU" sz="2200" dirty="0" err="1"/>
              <a:t>пiвнiч</a:t>
            </a:r>
            <a:r>
              <a:rPr lang="ru-RU" sz="2200" dirty="0"/>
              <a:t>, як </a:t>
            </a:r>
            <a:r>
              <a:rPr lang="ru-RU" sz="2200" dirty="0" err="1"/>
              <a:t>першi</a:t>
            </a:r>
            <a:r>
              <a:rPr lang="ru-RU" sz="2200" dirty="0"/>
              <a:t> </a:t>
            </a:r>
            <a:r>
              <a:rPr lang="ru-RU" sz="2200" dirty="0" err="1"/>
              <a:t>пiвнi</a:t>
            </a:r>
            <a:r>
              <a:rPr lang="ru-RU" sz="2200" dirty="0"/>
              <a:t> </a:t>
            </a:r>
            <a:r>
              <a:rPr lang="ru-RU" sz="2200" dirty="0" err="1"/>
              <a:t>заспiвають</a:t>
            </a:r>
            <a:r>
              <a:rPr lang="ru-RU" sz="2200" dirty="0"/>
              <a:t>", а я, </a:t>
            </a:r>
            <a:r>
              <a:rPr lang="ru-RU" sz="2200" dirty="0" err="1"/>
              <a:t>собi</a:t>
            </a:r>
            <a:r>
              <a:rPr lang="ru-RU" sz="2200" dirty="0"/>
              <a:t> на лихо, </a:t>
            </a:r>
            <a:r>
              <a:rPr lang="ru-RU" sz="2200" dirty="0" err="1"/>
              <a:t>чи</a:t>
            </a:r>
            <a:r>
              <a:rPr lang="ru-RU" sz="2200" dirty="0"/>
              <a:t> проспала, </a:t>
            </a:r>
            <a:r>
              <a:rPr lang="ru-RU" sz="2200" dirty="0" err="1"/>
              <a:t>чи</a:t>
            </a:r>
            <a:r>
              <a:rPr lang="ru-RU" sz="2200" dirty="0"/>
              <a:t> так на мене наслано, </a:t>
            </a:r>
            <a:r>
              <a:rPr lang="ru-RU" sz="2200" dirty="0" err="1"/>
              <a:t>що</a:t>
            </a:r>
            <a:r>
              <a:rPr lang="ru-RU" sz="2200" dirty="0"/>
              <a:t> перших </a:t>
            </a:r>
            <a:r>
              <a:rPr lang="ru-RU" sz="2200" dirty="0" err="1"/>
              <a:t>пiвнiв</a:t>
            </a:r>
            <a:r>
              <a:rPr lang="ru-RU" sz="2200" dirty="0"/>
              <a:t> не </a:t>
            </a:r>
            <a:r>
              <a:rPr lang="ru-RU" sz="2200" dirty="0" err="1"/>
              <a:t>почула</a:t>
            </a:r>
            <a:r>
              <a:rPr lang="ru-RU" sz="2200" dirty="0"/>
              <a:t> та дала, як </a:t>
            </a:r>
            <a:r>
              <a:rPr lang="ru-RU" sz="2200" dirty="0" err="1"/>
              <a:t>другi</a:t>
            </a:r>
            <a:r>
              <a:rPr lang="ru-RU" sz="2200" dirty="0"/>
              <a:t> </a:t>
            </a:r>
            <a:r>
              <a:rPr lang="ru-RU" sz="2200" dirty="0" err="1"/>
              <a:t>заспiвали</a:t>
            </a:r>
            <a:r>
              <a:rPr lang="ru-RU" sz="2200" dirty="0"/>
              <a:t>. </a:t>
            </a:r>
            <a:r>
              <a:rPr lang="ru-RU" sz="2200" dirty="0" err="1"/>
              <a:t>Що</a:t>
            </a:r>
            <a:r>
              <a:rPr lang="ru-RU" sz="2200" dirty="0"/>
              <a:t> ж: як </a:t>
            </a:r>
            <a:r>
              <a:rPr lang="ru-RU" sz="2200" dirty="0" err="1"/>
              <a:t>випив</a:t>
            </a:r>
            <a:r>
              <a:rPr lang="ru-RU" sz="2200" dirty="0"/>
              <a:t>, як </a:t>
            </a:r>
            <a:r>
              <a:rPr lang="ru-RU" sz="2200" dirty="0" err="1"/>
              <a:t>зскоче</a:t>
            </a:r>
            <a:r>
              <a:rPr lang="ru-RU" sz="2200" dirty="0"/>
              <a:t>, як дерне з </a:t>
            </a:r>
            <a:r>
              <a:rPr lang="ru-RU" sz="2200" dirty="0" err="1"/>
              <a:t>хати</a:t>
            </a:r>
            <a:r>
              <a:rPr lang="ru-RU" sz="2200" dirty="0"/>
              <a:t>, та на </a:t>
            </a:r>
            <a:r>
              <a:rPr lang="ru-RU" sz="2200" dirty="0" err="1"/>
              <a:t>вулицю</a:t>
            </a:r>
            <a:r>
              <a:rPr lang="ru-RU" sz="2200" dirty="0"/>
              <a:t>, а там як </a:t>
            </a:r>
            <a:r>
              <a:rPr lang="ru-RU" sz="2200" dirty="0" err="1"/>
              <a:t>чкурне</a:t>
            </a:r>
            <a:r>
              <a:rPr lang="ru-RU" sz="2200" dirty="0"/>
              <a:t>, так аж </a:t>
            </a:r>
            <a:r>
              <a:rPr lang="ru-RU" sz="2200" dirty="0" err="1"/>
              <a:t>ляпотить</a:t>
            </a:r>
            <a:r>
              <a:rPr lang="ru-RU" sz="2200" dirty="0"/>
              <a:t>; та й </a:t>
            </a:r>
            <a:r>
              <a:rPr lang="ru-RU" sz="2200" dirty="0" err="1"/>
              <a:t>поченчекував</a:t>
            </a:r>
            <a:r>
              <a:rPr lang="ru-RU" sz="2200" dirty="0"/>
              <a:t> аж на </a:t>
            </a:r>
            <a:r>
              <a:rPr lang="ru-RU" sz="2200" dirty="0" err="1"/>
              <a:t>Косолапiвку</a:t>
            </a:r>
            <a:r>
              <a:rPr lang="ru-RU" sz="2200" dirty="0"/>
              <a:t>. Пив, пив, три дня там пив, усе з себе </a:t>
            </a:r>
            <a:r>
              <a:rPr lang="ru-RU" sz="2200" dirty="0" err="1"/>
              <a:t>попропивав</a:t>
            </a:r>
            <a:r>
              <a:rPr lang="ru-RU" sz="2200" dirty="0"/>
              <a:t>. </a:t>
            </a:r>
            <a:r>
              <a:rPr lang="ru-RU" sz="2200" dirty="0" err="1"/>
              <a:t>Вже</a:t>
            </a:r>
            <a:r>
              <a:rPr lang="ru-RU" sz="2200" dirty="0"/>
              <a:t> сама </a:t>
            </a:r>
            <a:r>
              <a:rPr lang="ru-RU" sz="2200" dirty="0" err="1"/>
              <a:t>знайшла</a:t>
            </a:r>
            <a:r>
              <a:rPr lang="ru-RU" sz="2200" dirty="0"/>
              <a:t> та насилу </a:t>
            </a:r>
            <a:r>
              <a:rPr lang="ru-RU" sz="2200" dirty="0" err="1"/>
              <a:t>додому</a:t>
            </a:r>
            <a:r>
              <a:rPr lang="ru-RU" sz="2200" dirty="0"/>
              <a:t> доволокла.</a:t>
            </a:r>
            <a:endParaRPr lang="uk-UA" sz="2200" dirty="0"/>
          </a:p>
        </p:txBody>
      </p:sp>
    </p:spTree>
    <p:extLst>
      <p:ext uri="{BB962C8B-B14F-4D97-AF65-F5344CB8AC3E}">
        <p14:creationId xmlns:p14="http://schemas.microsoft.com/office/powerpoint/2010/main" val="42257904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0313" y="368232"/>
            <a:ext cx="8911687" cy="1280890"/>
          </a:xfrm>
        </p:spPr>
        <p:txBody>
          <a:bodyPr>
            <a:normAutofit/>
          </a:bodyPr>
          <a:lstStyle/>
          <a:p>
            <a:r>
              <a:rPr lang="uk-UA" sz="2800" b="1" dirty="0" smtClean="0"/>
              <a:t>          </a:t>
            </a:r>
            <a:r>
              <a:rPr lang="uk-UA" sz="2800" b="1" dirty="0" smtClean="0">
                <a:solidFill>
                  <a:srgbClr val="C00000"/>
                </a:solidFill>
              </a:rPr>
              <a:t>Історія  постановок</a:t>
            </a:r>
            <a:r>
              <a:rPr lang="uk-UA" sz="2800" b="1" dirty="0">
                <a:solidFill>
                  <a:srgbClr val="C00000"/>
                </a:solidFill>
              </a:rPr>
              <a:t/>
            </a:r>
            <a:br>
              <a:rPr lang="uk-UA" sz="2800" b="1" dirty="0">
                <a:solidFill>
                  <a:srgbClr val="C00000"/>
                </a:solidFill>
              </a:rPr>
            </a:br>
            <a:endParaRPr lang="uk-UA" sz="2800" b="1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18447" y="1008677"/>
            <a:ext cx="9287434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/>
              <a:t>Вперше </a:t>
            </a:r>
            <a:r>
              <a:rPr lang="uk-UA" sz="2800" b="1" dirty="0"/>
              <a:t>вистава за п'єсою поставлена у Харкові влітку 1836 року </a:t>
            </a:r>
            <a:r>
              <a:rPr lang="uk-UA" sz="2800" b="1" dirty="0" err="1"/>
              <a:t>трупою</a:t>
            </a:r>
            <a:r>
              <a:rPr lang="uk-UA" sz="2800" b="1" dirty="0"/>
              <a:t> Людвіга </a:t>
            </a:r>
            <a:r>
              <a:rPr lang="uk-UA" sz="2800" b="1" dirty="0" err="1"/>
              <a:t>Млотковського</a:t>
            </a:r>
            <a:r>
              <a:rPr lang="uk-UA" sz="2800" b="1" dirty="0"/>
              <a:t>, де роль Стецька дісталася Карпу </a:t>
            </a:r>
            <a:r>
              <a:rPr lang="uk-UA" sz="2800" b="1" dirty="0" err="1"/>
              <a:t>Соленику</a:t>
            </a:r>
            <a:r>
              <a:rPr lang="uk-UA" sz="2800" b="1" dirty="0" smtClean="0"/>
              <a:t>. </a:t>
            </a:r>
            <a:r>
              <a:rPr lang="uk-UA" sz="2800" b="1" dirty="0"/>
              <a:t>Опісля вистава вона посіла постійне місце в репертуарі багатьох труп.</a:t>
            </a:r>
          </a:p>
          <a:p>
            <a:r>
              <a:rPr lang="uk-UA" sz="2800" b="1" dirty="0" smtClean="0"/>
              <a:t>                            </a:t>
            </a:r>
            <a:r>
              <a:rPr lang="uk-UA" sz="2800" b="1" dirty="0" smtClean="0">
                <a:solidFill>
                  <a:srgbClr val="C00000"/>
                </a:solidFill>
              </a:rPr>
              <a:t>Екранізація</a:t>
            </a:r>
            <a:endParaRPr lang="uk-UA" sz="2800" b="1" dirty="0">
              <a:solidFill>
                <a:srgbClr val="C00000"/>
              </a:solidFill>
            </a:endParaRPr>
          </a:p>
          <a:p>
            <a:r>
              <a:rPr lang="uk-UA" sz="2800" b="1" dirty="0"/>
              <a:t>«Сватання на </a:t>
            </a:r>
            <a:r>
              <a:rPr lang="uk-UA" sz="2800" b="1" dirty="0" err="1"/>
              <a:t>Гончар</a:t>
            </a:r>
            <a:r>
              <a:rPr lang="uk-UA" sz="2800" dirty="0" err="1" smtClean="0"/>
              <a:t>кранізації</a:t>
            </a:r>
            <a:r>
              <a:rPr lang="uk-UA" sz="2800" b="1" dirty="0" err="1" smtClean="0"/>
              <a:t>івці</a:t>
            </a:r>
            <a:r>
              <a:rPr lang="uk-UA" sz="2800" b="1" dirty="0"/>
              <a:t>» (1958) — український радянський чорно-білий телевізійний фільм-спектакль режисера Ігоря </a:t>
            </a:r>
            <a:r>
              <a:rPr lang="uk-UA" sz="2800" b="1" dirty="0" err="1"/>
              <a:t>Земгало</a:t>
            </a:r>
            <a:r>
              <a:rPr lang="uk-UA" sz="2800" b="1" dirty="0"/>
              <a:t> за мотивами п'єси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82019243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178</TotalTime>
  <Words>1549</Words>
  <Application>Microsoft Office PowerPoint</Application>
  <PresentationFormat>Широкоэкранный</PresentationFormat>
  <Paragraphs>48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Century Gothic</vt:lpstr>
      <vt:lpstr>Wingdings 3</vt:lpstr>
      <vt:lpstr>Легкий дым</vt:lpstr>
      <vt:lpstr>ТЕМА : </vt:lpstr>
      <vt:lpstr>     Мета:вчити дітей інсценізувати драматичні твори,виділяти з тексту головне,розуміти підтекст твору, з'ясувати актуальність твору;розвивати вміння переказувати, повторити теорію літератури: п'єса, драма, монолог, діалог, сентименталізм; виховувати почуття прекрасного.  </vt:lpstr>
      <vt:lpstr>Презентация PowerPoint</vt:lpstr>
      <vt:lpstr>Жанр – Соціально-побутова комедія Тема: Показ життя та побуту простого українського народу Ідея: засудження соціальної нерівності та уславлення палкого почуття кохання. Проблематика “Сватання на Гончарівці”: – батьки і діти; – людина і суспільство; – кохання та сімейне щастя; – соціальна нерівність; – проблема пияцтва.  </vt:lpstr>
      <vt:lpstr>Презентация PowerPoint</vt:lpstr>
      <vt:lpstr>Презентация PowerPoint</vt:lpstr>
      <vt:lpstr>               Образ  Прокопа</vt:lpstr>
      <vt:lpstr>                Образ   Одарки</vt:lpstr>
      <vt:lpstr>Образ  Кандзюби</vt:lpstr>
      <vt:lpstr>Образ  Уляни</vt:lpstr>
      <vt:lpstr>Презентация PowerPoint</vt:lpstr>
      <vt:lpstr>Образ   Стицька</vt:lpstr>
      <vt:lpstr>Презентация PowerPoint</vt:lpstr>
      <vt:lpstr>Презентация PowerPoint</vt:lpstr>
      <vt:lpstr>Презентация PowerPoint</vt:lpstr>
      <vt:lpstr>Образ  Олексія</vt:lpstr>
      <vt:lpstr>     Звичаї,  обряди        українського  народу</vt:lpstr>
      <vt:lpstr>          Історія  постановок 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Люда</dc:creator>
  <cp:lastModifiedBy>Люда</cp:lastModifiedBy>
  <cp:revision>17</cp:revision>
  <dcterms:created xsi:type="dcterms:W3CDTF">2021-12-17T15:31:34Z</dcterms:created>
  <dcterms:modified xsi:type="dcterms:W3CDTF">2021-12-17T18:33:53Z</dcterms:modified>
</cp:coreProperties>
</file>