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  <p:sldId id="270" r:id="rId12"/>
    <p:sldId id="266" r:id="rId13"/>
    <p:sldId id="272" r:id="rId14"/>
    <p:sldId id="267" r:id="rId15"/>
    <p:sldId id="268" r:id="rId16"/>
    <p:sldId id="269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92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387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839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660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2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82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304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47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634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734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50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423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926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693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14DB47B-6C2B-46D1-9B08-00E098C72C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943C2C3-AE3A-FA8B-C543-230AF96F9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43853" y="4486223"/>
            <a:ext cx="1924657" cy="646785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dirty="0"/>
              <a:t>(1880–1951) </a:t>
            </a:r>
          </a:p>
          <a:p>
            <a:pPr algn="r"/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0DFC4D-9EE9-E829-7789-4ED822547E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729" r="1" b="10999"/>
          <a:stretch/>
        </p:blipFill>
        <p:spPr>
          <a:xfrm>
            <a:off x="-9153" y="10"/>
            <a:ext cx="6105136" cy="6240777"/>
          </a:xfrm>
          <a:custGeom>
            <a:avLst/>
            <a:gdLst/>
            <a:ahLst/>
            <a:cxnLst/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396308-B7C3-A057-52F8-EDDB7411E1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931"/>
          <a:stretch/>
        </p:blipFill>
        <p:spPr>
          <a:xfrm>
            <a:off x="5994644" y="211464"/>
            <a:ext cx="5978281" cy="4160511"/>
          </a:xfrm>
          <a:custGeom>
            <a:avLst/>
            <a:gdLst/>
            <a:ahLst/>
            <a:cxnLst/>
            <a:rect l="l" t="t" r="r" b="b"/>
            <a:pathLst>
              <a:path w="4569568" h="3877363">
                <a:moveTo>
                  <a:pt x="3843224" y="17"/>
                </a:moveTo>
                <a:cubicBezTo>
                  <a:pt x="3853657" y="-269"/>
                  <a:pt x="3863732" y="3160"/>
                  <a:pt x="3872078" y="16745"/>
                </a:cubicBezTo>
                <a:cubicBezTo>
                  <a:pt x="3827725" y="52547"/>
                  <a:pt x="3771210" y="39089"/>
                  <a:pt x="3711358" y="79463"/>
                </a:cubicBezTo>
                <a:cubicBezTo>
                  <a:pt x="3808648" y="66766"/>
                  <a:pt x="3885671" y="56609"/>
                  <a:pt x="3962692" y="46454"/>
                </a:cubicBezTo>
                <a:cubicBezTo>
                  <a:pt x="3964124" y="53563"/>
                  <a:pt x="3965554" y="60673"/>
                  <a:pt x="3966984" y="67782"/>
                </a:cubicBezTo>
                <a:cubicBezTo>
                  <a:pt x="3868502" y="82763"/>
                  <a:pt x="3777410" y="121359"/>
                  <a:pt x="3681550" y="148529"/>
                </a:cubicBezTo>
                <a:cubicBezTo>
                  <a:pt x="3690374" y="165289"/>
                  <a:pt x="3699196" y="161987"/>
                  <a:pt x="3707066" y="160972"/>
                </a:cubicBezTo>
                <a:cubicBezTo>
                  <a:pt x="3758334" y="154369"/>
                  <a:pt x="3809602" y="147768"/>
                  <a:pt x="3858724" y="129739"/>
                </a:cubicBezTo>
                <a:cubicBezTo>
                  <a:pt x="3869693" y="125675"/>
                  <a:pt x="3883047" y="125675"/>
                  <a:pt x="3889247" y="137864"/>
                </a:cubicBezTo>
                <a:cubicBezTo>
                  <a:pt x="3898070" y="155131"/>
                  <a:pt x="3885433" y="166304"/>
                  <a:pt x="3874225" y="175697"/>
                </a:cubicBezTo>
                <a:cubicBezTo>
                  <a:pt x="3854670" y="191949"/>
                  <a:pt x="3831064" y="187379"/>
                  <a:pt x="3808410" y="190425"/>
                </a:cubicBezTo>
                <a:cubicBezTo>
                  <a:pt x="3748081" y="198297"/>
                  <a:pt x="3719226" y="222927"/>
                  <a:pt x="3705872" y="279299"/>
                </a:cubicBezTo>
                <a:cubicBezTo>
                  <a:pt x="3758811" y="256445"/>
                  <a:pt x="3809842" y="284631"/>
                  <a:pt x="3861109" y="268633"/>
                </a:cubicBezTo>
                <a:cubicBezTo>
                  <a:pt x="3874463" y="264571"/>
                  <a:pt x="3895685" y="270664"/>
                  <a:pt x="3888532" y="290216"/>
                </a:cubicBezTo>
                <a:cubicBezTo>
                  <a:pt x="3881854" y="308499"/>
                  <a:pt x="3859678" y="321702"/>
                  <a:pt x="3899025" y="318148"/>
                </a:cubicBezTo>
                <a:cubicBezTo>
                  <a:pt x="3927162" y="315608"/>
                  <a:pt x="3982246" y="336176"/>
                  <a:pt x="3959116" y="341254"/>
                </a:cubicBezTo>
                <a:cubicBezTo>
                  <a:pt x="3930024" y="347603"/>
                  <a:pt x="3901646" y="356744"/>
                  <a:pt x="3864685" y="367154"/>
                </a:cubicBezTo>
                <a:cubicBezTo>
                  <a:pt x="3905463" y="384166"/>
                  <a:pt x="3934793" y="380611"/>
                  <a:pt x="3965554" y="367154"/>
                </a:cubicBezTo>
                <a:cubicBezTo>
                  <a:pt x="4002753" y="350903"/>
                  <a:pt x="4051161" y="331098"/>
                  <a:pt x="4081445" y="349381"/>
                </a:cubicBezTo>
                <a:cubicBezTo>
                  <a:pt x="4126752" y="376803"/>
                  <a:pt x="4164428" y="359536"/>
                  <a:pt x="4204966" y="354966"/>
                </a:cubicBezTo>
                <a:cubicBezTo>
                  <a:pt x="4287472" y="345570"/>
                  <a:pt x="4369264" y="329827"/>
                  <a:pt x="4452008" y="322211"/>
                </a:cubicBezTo>
                <a:cubicBezTo>
                  <a:pt x="4485154" y="319164"/>
                  <a:pt x="4520922" y="304691"/>
                  <a:pt x="4569568" y="324495"/>
                </a:cubicBezTo>
                <a:cubicBezTo>
                  <a:pt x="4349232" y="425810"/>
                  <a:pt x="4112683" y="419463"/>
                  <a:pt x="3915955" y="544899"/>
                </a:cubicBezTo>
                <a:cubicBezTo>
                  <a:pt x="3924301" y="556833"/>
                  <a:pt x="3966745" y="590858"/>
                  <a:pt x="3949339" y="593397"/>
                </a:cubicBezTo>
                <a:cubicBezTo>
                  <a:pt x="3900455" y="600761"/>
                  <a:pt x="3857056" y="625645"/>
                  <a:pt x="3812464" y="646212"/>
                </a:cubicBezTo>
                <a:cubicBezTo>
                  <a:pt x="3793148" y="655100"/>
                  <a:pt x="3769780" y="666781"/>
                  <a:pt x="3778841" y="698520"/>
                </a:cubicBezTo>
                <a:cubicBezTo>
                  <a:pt x="3795295" y="707407"/>
                  <a:pt x="3807456" y="694965"/>
                  <a:pt x="3821047" y="693950"/>
                </a:cubicBezTo>
                <a:cubicBezTo>
                  <a:pt x="3834878" y="692935"/>
                  <a:pt x="3865879" y="699535"/>
                  <a:pt x="3857293" y="703852"/>
                </a:cubicBezTo>
                <a:cubicBezTo>
                  <a:pt x="3818186" y="723405"/>
                  <a:pt x="3888532" y="770380"/>
                  <a:pt x="3842271" y="770380"/>
                </a:cubicBezTo>
                <a:cubicBezTo>
                  <a:pt x="3764772" y="770633"/>
                  <a:pt x="3723519" y="853919"/>
                  <a:pt x="3648882" y="856205"/>
                </a:cubicBezTo>
                <a:cubicBezTo>
                  <a:pt x="3636960" y="856458"/>
                  <a:pt x="3631236" y="871185"/>
                  <a:pt x="3631474" y="884136"/>
                </a:cubicBezTo>
                <a:cubicBezTo>
                  <a:pt x="3631474" y="899626"/>
                  <a:pt x="3642444" y="902418"/>
                  <a:pt x="3654605" y="903942"/>
                </a:cubicBezTo>
                <a:cubicBezTo>
                  <a:pt x="3673205" y="906226"/>
                  <a:pt x="3692520" y="884136"/>
                  <a:pt x="3717081" y="914098"/>
                </a:cubicBezTo>
                <a:cubicBezTo>
                  <a:pt x="3672966" y="931618"/>
                  <a:pt x="3628852" y="949140"/>
                  <a:pt x="3629568" y="1009319"/>
                </a:cubicBezTo>
                <a:cubicBezTo>
                  <a:pt x="3629805" y="1025569"/>
                  <a:pt x="3611444" y="1031663"/>
                  <a:pt x="3597613" y="1035726"/>
                </a:cubicBezTo>
                <a:cubicBezTo>
                  <a:pt x="3574721" y="1042329"/>
                  <a:pt x="3555408" y="1054009"/>
                  <a:pt x="3543006" y="1076608"/>
                </a:cubicBezTo>
                <a:cubicBezTo>
                  <a:pt x="3543246" y="1080925"/>
                  <a:pt x="3543484" y="1085495"/>
                  <a:pt x="3542052" y="1089050"/>
                </a:cubicBezTo>
                <a:cubicBezTo>
                  <a:pt x="3546106" y="1143642"/>
                  <a:pt x="3579490" y="1142118"/>
                  <a:pt x="3616451" y="1132978"/>
                </a:cubicBezTo>
                <a:cubicBezTo>
                  <a:pt x="3660566" y="1121805"/>
                  <a:pt x="3704204" y="1101491"/>
                  <a:pt x="3750703" y="1121043"/>
                </a:cubicBezTo>
                <a:cubicBezTo>
                  <a:pt x="3685126" y="1147197"/>
                  <a:pt x="3613828" y="1149228"/>
                  <a:pt x="3552307" y="1186555"/>
                </a:cubicBezTo>
                <a:cubicBezTo>
                  <a:pt x="3777410" y="1193411"/>
                  <a:pt x="3976284" y="1075591"/>
                  <a:pt x="4194473" y="1030395"/>
                </a:cubicBezTo>
                <a:cubicBezTo>
                  <a:pt x="4187082" y="1060610"/>
                  <a:pt x="4169436" y="1066704"/>
                  <a:pt x="4153459" y="1071275"/>
                </a:cubicBezTo>
                <a:cubicBezTo>
                  <a:pt x="4072860" y="1094129"/>
                  <a:pt x="4002278" y="1139581"/>
                  <a:pt x="3928831" y="1178936"/>
                </a:cubicBezTo>
                <a:cubicBezTo>
                  <a:pt x="3898548" y="1195188"/>
                  <a:pt x="3876608" y="1211440"/>
                  <a:pt x="3865164" y="1246481"/>
                </a:cubicBezTo>
                <a:cubicBezTo>
                  <a:pt x="3854908" y="1278221"/>
                  <a:pt x="3835117" y="1292948"/>
                  <a:pt x="3798395" y="1283806"/>
                </a:cubicBezTo>
                <a:cubicBezTo>
                  <a:pt x="3768588" y="1276188"/>
                  <a:pt x="3735920" y="1280251"/>
                  <a:pt x="3704681" y="1283045"/>
                </a:cubicBezTo>
                <a:cubicBezTo>
                  <a:pt x="3668674" y="1286092"/>
                  <a:pt x="3628374" y="1321895"/>
                  <a:pt x="3638151" y="1340431"/>
                </a:cubicBezTo>
                <a:cubicBezTo>
                  <a:pt x="3654843" y="1371917"/>
                  <a:pt x="3682743" y="1356174"/>
                  <a:pt x="3707542" y="1352619"/>
                </a:cubicBezTo>
                <a:cubicBezTo>
                  <a:pt x="3735681" y="1348303"/>
                  <a:pt x="3787902" y="1339415"/>
                  <a:pt x="3788856" y="1343224"/>
                </a:cubicBezTo>
                <a:cubicBezTo>
                  <a:pt x="3807219" y="1422193"/>
                  <a:pt x="3936463" y="1353382"/>
                  <a:pt x="3964363" y="1346270"/>
                </a:cubicBezTo>
                <a:cubicBezTo>
                  <a:pt x="3999176" y="1337384"/>
                  <a:pt x="4031845" y="1353635"/>
                  <a:pt x="4064991" y="1357443"/>
                </a:cubicBezTo>
                <a:cubicBezTo>
                  <a:pt x="4094560" y="1360998"/>
                  <a:pt x="4261720" y="1371917"/>
                  <a:pt x="4296295" y="1338398"/>
                </a:cubicBezTo>
                <a:cubicBezTo>
                  <a:pt x="4301064" y="1364552"/>
                  <a:pt x="4291050" y="1375217"/>
                  <a:pt x="4282702" y="1387152"/>
                </a:cubicBezTo>
                <a:cubicBezTo>
                  <a:pt x="4271019" y="1404164"/>
                  <a:pt x="4269110" y="1416099"/>
                  <a:pt x="4291288" y="1429556"/>
                </a:cubicBezTo>
                <a:cubicBezTo>
                  <a:pt x="4354480" y="1468154"/>
                  <a:pt x="4353524" y="1469422"/>
                  <a:pt x="4294626" y="1521730"/>
                </a:cubicBezTo>
                <a:cubicBezTo>
                  <a:pt x="4291763" y="1524015"/>
                  <a:pt x="4292957" y="1531633"/>
                  <a:pt x="4292480" y="1536712"/>
                </a:cubicBezTo>
                <a:cubicBezTo>
                  <a:pt x="4307980" y="1544836"/>
                  <a:pt x="4326102" y="1524523"/>
                  <a:pt x="4344224" y="1546361"/>
                </a:cubicBezTo>
                <a:cubicBezTo>
                  <a:pt x="4265296" y="1642341"/>
                  <a:pt x="4144874" y="1665955"/>
                  <a:pt x="4035898" y="1738070"/>
                </a:cubicBezTo>
                <a:cubicBezTo>
                  <a:pt x="4124128" y="1761938"/>
                  <a:pt x="4177066" y="1678652"/>
                  <a:pt x="4241926" y="1689317"/>
                </a:cubicBezTo>
                <a:cubicBezTo>
                  <a:pt x="4274357" y="1715471"/>
                  <a:pt x="4178020" y="1757368"/>
                  <a:pt x="4269826" y="1769810"/>
                </a:cubicBezTo>
                <a:cubicBezTo>
                  <a:pt x="4230002" y="1792663"/>
                  <a:pt x="4200434" y="1815006"/>
                  <a:pt x="4173012" y="1841415"/>
                </a:cubicBezTo>
                <a:cubicBezTo>
                  <a:pt x="4124128" y="1888644"/>
                  <a:pt x="4114590" y="1919623"/>
                  <a:pt x="4137244" y="1983103"/>
                </a:cubicBezTo>
                <a:cubicBezTo>
                  <a:pt x="4152029" y="2024746"/>
                  <a:pt x="4173728" y="2063089"/>
                  <a:pt x="4154652" y="2112602"/>
                </a:cubicBezTo>
                <a:cubicBezTo>
                  <a:pt x="4141298" y="2146628"/>
                  <a:pt x="4146544" y="2168972"/>
                  <a:pt x="4196142" y="2153737"/>
                </a:cubicBezTo>
                <a:cubicBezTo>
                  <a:pt x="4249557" y="2137485"/>
                  <a:pt x="4269587" y="2167956"/>
                  <a:pt x="4256234" y="2227627"/>
                </a:cubicBezTo>
                <a:cubicBezTo>
                  <a:pt x="4247650" y="2265970"/>
                  <a:pt x="4256712" y="2277649"/>
                  <a:pt x="4293433" y="2273333"/>
                </a:cubicBezTo>
                <a:cubicBezTo>
                  <a:pt x="4333972" y="2268509"/>
                  <a:pt x="4372602" y="2243370"/>
                  <a:pt x="4422678" y="2255559"/>
                </a:cubicBezTo>
                <a:cubicBezTo>
                  <a:pt x="4382618" y="2325134"/>
                  <a:pt x="4297010" y="2305328"/>
                  <a:pt x="4250272" y="2371602"/>
                </a:cubicBezTo>
                <a:cubicBezTo>
                  <a:pt x="4306072" y="2371854"/>
                  <a:pt x="4348756" y="2371602"/>
                  <a:pt x="4390009" y="2357127"/>
                </a:cubicBezTo>
                <a:cubicBezTo>
                  <a:pt x="4407179" y="2351286"/>
                  <a:pt x="4426018" y="2345194"/>
                  <a:pt x="4435554" y="2365252"/>
                </a:cubicBezTo>
                <a:cubicBezTo>
                  <a:pt x="4446762" y="2389375"/>
                  <a:pt x="4423632" y="2398516"/>
                  <a:pt x="4409562" y="2402832"/>
                </a:cubicBezTo>
                <a:cubicBezTo>
                  <a:pt x="4369978" y="2415021"/>
                  <a:pt x="4339695" y="2443968"/>
                  <a:pt x="4307026" y="2466566"/>
                </a:cubicBezTo>
                <a:cubicBezTo>
                  <a:pt x="4235250" y="2516082"/>
                  <a:pt x="4156558" y="2557470"/>
                  <a:pt x="4095751" y="2639233"/>
                </a:cubicBezTo>
                <a:cubicBezTo>
                  <a:pt x="4172297" y="2618411"/>
                  <a:pt x="4229288" y="2569913"/>
                  <a:pt x="4300350" y="2560010"/>
                </a:cubicBezTo>
                <a:cubicBezTo>
                  <a:pt x="4238826" y="2634409"/>
                  <a:pt x="4159659" y="2683415"/>
                  <a:pt x="4084784" y="2737500"/>
                </a:cubicBezTo>
                <a:cubicBezTo>
                  <a:pt x="4063322" y="2752735"/>
                  <a:pt x="4041622" y="2763146"/>
                  <a:pt x="4036853" y="2796409"/>
                </a:cubicBezTo>
                <a:cubicBezTo>
                  <a:pt x="4027552" y="2860905"/>
                  <a:pt x="3999653" y="2914228"/>
                  <a:pt x="3940039" y="2942666"/>
                </a:cubicBezTo>
                <a:cubicBezTo>
                  <a:pt x="3939562" y="2942922"/>
                  <a:pt x="3942900" y="2952571"/>
                  <a:pt x="3944808" y="2959171"/>
                </a:cubicBezTo>
                <a:cubicBezTo>
                  <a:pt x="3981292" y="2961204"/>
                  <a:pt x="4010145" y="2923115"/>
                  <a:pt x="4056645" y="2935557"/>
                </a:cubicBezTo>
                <a:cubicBezTo>
                  <a:pt x="4012052" y="2987356"/>
                  <a:pt x="3974853" y="3033825"/>
                  <a:pt x="3911662" y="3058455"/>
                </a:cubicBezTo>
                <a:cubicBezTo>
                  <a:pt x="3861109" y="3078006"/>
                  <a:pt x="3798633" y="3089433"/>
                  <a:pt x="3761910" y="3152912"/>
                </a:cubicBezTo>
                <a:cubicBezTo>
                  <a:pt x="3804594" y="3165356"/>
                  <a:pt x="3836310" y="3149613"/>
                  <a:pt x="3868264" y="3138440"/>
                </a:cubicBezTo>
                <a:cubicBezTo>
                  <a:pt x="3917147" y="3121173"/>
                  <a:pt x="3965554" y="3101622"/>
                  <a:pt x="4014438" y="3084354"/>
                </a:cubicBezTo>
                <a:cubicBezTo>
                  <a:pt x="4033038" y="3077753"/>
                  <a:pt x="4053307" y="3073181"/>
                  <a:pt x="4065229" y="3104668"/>
                </a:cubicBezTo>
                <a:cubicBezTo>
                  <a:pt x="4002991" y="3111271"/>
                  <a:pt x="3965792" y="3153929"/>
                  <a:pt x="3926686" y="3194048"/>
                </a:cubicBezTo>
                <a:cubicBezTo>
                  <a:pt x="3904746" y="3216647"/>
                  <a:pt x="3886862" y="3246864"/>
                  <a:pt x="3847279" y="3235438"/>
                </a:cubicBezTo>
                <a:cubicBezTo>
                  <a:pt x="3826532" y="3229344"/>
                  <a:pt x="3813418" y="3246355"/>
                  <a:pt x="3815565" y="3267177"/>
                </a:cubicBezTo>
                <a:cubicBezTo>
                  <a:pt x="3823433" y="3340561"/>
                  <a:pt x="3775026" y="3366206"/>
                  <a:pt x="3724950" y="3380425"/>
                </a:cubicBezTo>
                <a:cubicBezTo>
                  <a:pt x="3630043" y="3407087"/>
                  <a:pt x="3551113" y="3469805"/>
                  <a:pt x="3458831" y="3504084"/>
                </a:cubicBezTo>
                <a:cubicBezTo>
                  <a:pt x="3369170" y="3537348"/>
                  <a:pt x="3299779" y="3616317"/>
                  <a:pt x="3209882" y="3657707"/>
                </a:cubicBezTo>
                <a:cubicBezTo>
                  <a:pt x="3144781" y="3687670"/>
                  <a:pt x="3082544" y="3726265"/>
                  <a:pt x="3015536" y="3753434"/>
                </a:cubicBezTo>
                <a:cubicBezTo>
                  <a:pt x="2856963" y="3817676"/>
                  <a:pt x="2695288" y="3869222"/>
                  <a:pt x="2524314" y="3876585"/>
                </a:cubicBezTo>
                <a:cubicBezTo>
                  <a:pt x="2383147" y="3882426"/>
                  <a:pt x="1158667" y="3876841"/>
                  <a:pt x="661243" y="3041189"/>
                </a:cubicBezTo>
                <a:cubicBezTo>
                  <a:pt x="651705" y="3037125"/>
                  <a:pt x="640975" y="3026461"/>
                  <a:pt x="637637" y="3016303"/>
                </a:cubicBezTo>
                <a:cubicBezTo>
                  <a:pt x="621659" y="2968820"/>
                  <a:pt x="582552" y="2948253"/>
                  <a:pt x="547261" y="2922608"/>
                </a:cubicBezTo>
                <a:cubicBezTo>
                  <a:pt x="516261" y="2900009"/>
                  <a:pt x="483353" y="2876394"/>
                  <a:pt x="470476" y="2838305"/>
                </a:cubicBezTo>
                <a:cubicBezTo>
                  <a:pt x="453546" y="2787522"/>
                  <a:pt x="501714" y="2829165"/>
                  <a:pt x="510538" y="2809867"/>
                </a:cubicBezTo>
                <a:cubicBezTo>
                  <a:pt x="492177" y="2783460"/>
                  <a:pt x="463799" y="2759336"/>
                  <a:pt x="456407" y="2729374"/>
                </a:cubicBezTo>
                <a:cubicBezTo>
                  <a:pt x="429463" y="2621204"/>
                  <a:pt x="371278" y="2542489"/>
                  <a:pt x="284241" y="2481294"/>
                </a:cubicBezTo>
                <a:cubicBezTo>
                  <a:pt x="259203" y="2463774"/>
                  <a:pt x="242750" y="2431779"/>
                  <a:pt x="208651" y="2426702"/>
                </a:cubicBezTo>
                <a:cubicBezTo>
                  <a:pt x="132821" y="2415529"/>
                  <a:pt x="156667" y="2328180"/>
                  <a:pt x="116605" y="2289331"/>
                </a:cubicBezTo>
                <a:cubicBezTo>
                  <a:pt x="108974" y="2281966"/>
                  <a:pt x="102060" y="2267494"/>
                  <a:pt x="103490" y="2257592"/>
                </a:cubicBezTo>
                <a:cubicBezTo>
                  <a:pt x="105635" y="2243370"/>
                  <a:pt x="114698" y="2229913"/>
                  <a:pt x="122328" y="2217216"/>
                </a:cubicBezTo>
                <a:cubicBezTo>
                  <a:pt x="130198" y="2204521"/>
                  <a:pt x="142119" y="2193348"/>
                  <a:pt x="136397" y="2176590"/>
                </a:cubicBezTo>
                <a:cubicBezTo>
                  <a:pt x="134014" y="2169734"/>
                  <a:pt x="135681" y="2145866"/>
                  <a:pt x="118036" y="2164655"/>
                </a:cubicBezTo>
                <a:cubicBezTo>
                  <a:pt x="69629" y="2216201"/>
                  <a:pt x="41491" y="2167450"/>
                  <a:pt x="0" y="2144088"/>
                </a:cubicBezTo>
                <a:cubicBezTo>
                  <a:pt x="33383" y="2119965"/>
                  <a:pt x="63429" y="2102953"/>
                  <a:pt x="68437" y="2066897"/>
                </a:cubicBezTo>
                <a:cubicBezTo>
                  <a:pt x="78690" y="1992498"/>
                  <a:pt x="122565" y="1958473"/>
                  <a:pt x="189096" y="1951871"/>
                </a:cubicBezTo>
                <a:cubicBezTo>
                  <a:pt x="164535" y="1880012"/>
                  <a:pt x="164535" y="1880012"/>
                  <a:pt x="243942" y="1870107"/>
                </a:cubicBezTo>
                <a:cubicBezTo>
                  <a:pt x="213419" y="1824403"/>
                  <a:pt x="213419" y="1812722"/>
                  <a:pt x="250381" y="1796979"/>
                </a:cubicBezTo>
                <a:cubicBezTo>
                  <a:pt x="285911" y="1781998"/>
                  <a:pt x="325255" y="1776919"/>
                  <a:pt x="358164" y="1753813"/>
                </a:cubicBezTo>
                <a:cubicBezTo>
                  <a:pt x="327879" y="1695412"/>
                  <a:pt x="319295" y="1627615"/>
                  <a:pt x="256819" y="1599175"/>
                </a:cubicBezTo>
                <a:cubicBezTo>
                  <a:pt x="247042" y="1594859"/>
                  <a:pt x="240366" y="1577338"/>
                  <a:pt x="246564" y="1567182"/>
                </a:cubicBezTo>
                <a:cubicBezTo>
                  <a:pt x="269218" y="1530364"/>
                  <a:pt x="236788" y="1460535"/>
                  <a:pt x="307371" y="1452664"/>
                </a:cubicBezTo>
                <a:cubicBezTo>
                  <a:pt x="316195" y="1451902"/>
                  <a:pt x="324303" y="1444284"/>
                  <a:pt x="317387" y="1434381"/>
                </a:cubicBezTo>
                <a:cubicBezTo>
                  <a:pt x="293540" y="1399848"/>
                  <a:pt x="322394" y="1402133"/>
                  <a:pt x="339801" y="1397816"/>
                </a:cubicBezTo>
                <a:cubicBezTo>
                  <a:pt x="360787" y="1392485"/>
                  <a:pt x="384632" y="1407720"/>
                  <a:pt x="404186" y="1388929"/>
                </a:cubicBezTo>
                <a:cubicBezTo>
                  <a:pt x="399654" y="1369123"/>
                  <a:pt x="382725" y="1369377"/>
                  <a:pt x="370802" y="1363030"/>
                </a:cubicBezTo>
                <a:cubicBezTo>
                  <a:pt x="335987" y="1344747"/>
                  <a:pt x="307609" y="1322911"/>
                  <a:pt x="305940" y="1275427"/>
                </a:cubicBezTo>
                <a:cubicBezTo>
                  <a:pt x="304749" y="1237085"/>
                  <a:pt x="300933" y="1203314"/>
                  <a:pt x="349102" y="1191633"/>
                </a:cubicBezTo>
                <a:cubicBezTo>
                  <a:pt x="369132" y="1186808"/>
                  <a:pt x="363408" y="1159132"/>
                  <a:pt x="351962" y="1145419"/>
                </a:cubicBezTo>
                <a:cubicBezTo>
                  <a:pt x="331455" y="1121043"/>
                  <a:pt x="314526" y="1088542"/>
                  <a:pt x="279233" y="1086257"/>
                </a:cubicBezTo>
                <a:cubicBezTo>
                  <a:pt x="257772" y="1084734"/>
                  <a:pt x="241318" y="1074575"/>
                  <a:pt x="224388" y="1062896"/>
                </a:cubicBezTo>
                <a:cubicBezTo>
                  <a:pt x="212228" y="1054515"/>
                  <a:pt x="197681" y="1047406"/>
                  <a:pt x="199111" y="1029379"/>
                </a:cubicBezTo>
                <a:cubicBezTo>
                  <a:pt x="200542" y="1012112"/>
                  <a:pt x="214610" y="1005002"/>
                  <a:pt x="228919" y="1001447"/>
                </a:cubicBezTo>
                <a:cubicBezTo>
                  <a:pt x="276611" y="990021"/>
                  <a:pt x="321440" y="973262"/>
                  <a:pt x="361264" y="934920"/>
                </a:cubicBezTo>
                <a:cubicBezTo>
                  <a:pt x="334794" y="914607"/>
                  <a:pt x="309518" y="899879"/>
                  <a:pt x="289964" y="879311"/>
                </a:cubicBezTo>
                <a:cubicBezTo>
                  <a:pt x="242750" y="829544"/>
                  <a:pt x="642644" y="672875"/>
                  <a:pt x="662674" y="617012"/>
                </a:cubicBezTo>
                <a:cubicBezTo>
                  <a:pt x="668873" y="599745"/>
                  <a:pt x="690096" y="581971"/>
                  <a:pt x="707744" y="576892"/>
                </a:cubicBezTo>
                <a:cubicBezTo>
                  <a:pt x="790487" y="553024"/>
                  <a:pt x="862262" y="499446"/>
                  <a:pt x="946915" y="479640"/>
                </a:cubicBezTo>
                <a:cubicBezTo>
                  <a:pt x="1026799" y="460851"/>
                  <a:pt x="1105490" y="435712"/>
                  <a:pt x="1193003" y="410829"/>
                </a:cubicBezTo>
                <a:cubicBezTo>
                  <a:pt x="1139351" y="348364"/>
                  <a:pt x="1044206" y="355728"/>
                  <a:pt x="1022030" y="265586"/>
                </a:cubicBezTo>
                <a:cubicBezTo>
                  <a:pt x="1108590" y="242225"/>
                  <a:pt x="1199679" y="268888"/>
                  <a:pt x="1283141" y="231814"/>
                </a:cubicBezTo>
                <a:cubicBezTo>
                  <a:pt x="1290295" y="228514"/>
                  <a:pt x="1300072" y="231814"/>
                  <a:pt x="1308655" y="232831"/>
                </a:cubicBezTo>
                <a:cubicBezTo>
                  <a:pt x="1480584" y="252636"/>
                  <a:pt x="1651797" y="235371"/>
                  <a:pt x="1821341" y="210485"/>
                </a:cubicBezTo>
                <a:cubicBezTo>
                  <a:pt x="2065522" y="174938"/>
                  <a:pt x="2310657" y="152338"/>
                  <a:pt x="2556268" y="136340"/>
                </a:cubicBezTo>
                <a:cubicBezTo>
                  <a:pt x="2759196" y="123136"/>
                  <a:pt x="2962599" y="117297"/>
                  <a:pt x="3164574" y="91905"/>
                </a:cubicBezTo>
                <a:cubicBezTo>
                  <a:pt x="3380616" y="64736"/>
                  <a:pt x="3596420" y="34011"/>
                  <a:pt x="3812226" y="5572"/>
                </a:cubicBezTo>
                <a:cubicBezTo>
                  <a:pt x="3822002" y="4301"/>
                  <a:pt x="3832792" y="302"/>
                  <a:pt x="3843224" y="17"/>
                </a:cubicBez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D8D94-2E3F-A85C-85CB-1D80B28845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8871" y="3148021"/>
            <a:ext cx="6105136" cy="14593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dirty="0" err="1"/>
              <a:t>Володимир</a:t>
            </a:r>
            <a:r>
              <a:rPr lang="en-US" dirty="0"/>
              <a:t> </a:t>
            </a:r>
            <a:r>
              <a:rPr lang="en-US" dirty="0" err="1"/>
              <a:t>Винниченко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B74A20-95CE-3CA0-9691-8BD8835F8646}"/>
              </a:ext>
            </a:extLst>
          </p:cNvPr>
          <p:cNvSpPr txBox="1"/>
          <p:nvPr/>
        </p:nvSpPr>
        <p:spPr>
          <a:xfrm>
            <a:off x="4539518" y="5426829"/>
            <a:ext cx="7491645" cy="130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sz="1600" b="1" dirty="0"/>
              <a:t>СЕЗЬКО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 sz="1600" dirty="0"/>
              <a:t>УЧИТЕЛЬ УКРАЇНСЬКОЇ МОВИ ТА ЛІТЕРАТУРИ </a:t>
            </a:r>
          </a:p>
          <a:p>
            <a:pPr algn="r">
              <a:spcAft>
                <a:spcPts val="600"/>
              </a:spcAft>
            </a:pPr>
            <a:r>
              <a:rPr lang="uk-UA" sz="1600" dirty="0"/>
              <a:t>ВИЩОЇ КВАЛІФІКАЦІЙНОЇ КАТЕГОРІЇ, </a:t>
            </a:r>
          </a:p>
          <a:p>
            <a:pPr algn="r">
              <a:spcAft>
                <a:spcPts val="600"/>
              </a:spcAft>
            </a:pPr>
            <a:r>
              <a:rPr lang="uk-UA" sz="1600" dirty="0"/>
              <a:t>З ПЕДАГОГІЧНИМ ЗВАННЯМ»УЧИТЕЛЬ-МЕТОДИСТ»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912119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BCAA75B-9575-4CCC-93E3-92434A827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6CDE02-3D9D-3223-ADFB-C6D4F5C130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79" r="-2" b="37378"/>
          <a:stretch/>
        </p:blipFill>
        <p:spPr>
          <a:xfrm>
            <a:off x="1955325" y="941316"/>
            <a:ext cx="7208196" cy="5389123"/>
          </a:xfrm>
          <a:prstGeom prst="rect">
            <a:avLst/>
          </a:prstGeom>
        </p:spPr>
      </p:pic>
      <p:sp>
        <p:nvSpPr>
          <p:cNvPr id="19" name="gradient">
            <a:extLst>
              <a:ext uri="{FF2B5EF4-FFF2-40B4-BE49-F238E27FC236}">
                <a16:creationId xmlns:a16="http://schemas.microsoft.com/office/drawing/2014/main" id="{118516CC-C263-457F-880D-3DEB59761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69000">
                <a:schemeClr val="bg1">
                  <a:alpha val="0"/>
                </a:schemeClr>
              </a:gs>
              <a:gs pos="13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3E2C8920-D6A9-4A86-944A-82132E119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2624500 w 12192000"/>
              <a:gd name="connsiteY0" fmla="*/ 3434669 h 6858000"/>
              <a:gd name="connsiteX1" fmla="*/ 2638267 w 12192000"/>
              <a:gd name="connsiteY1" fmla="*/ 3462414 h 6858000"/>
              <a:gd name="connsiteX2" fmla="*/ 2615211 w 12192000"/>
              <a:gd name="connsiteY2" fmla="*/ 3521376 h 6858000"/>
              <a:gd name="connsiteX3" fmla="*/ 2600654 w 12192000"/>
              <a:gd name="connsiteY3" fmla="*/ 3464551 h 6858000"/>
              <a:gd name="connsiteX4" fmla="*/ 2599074 w 12192000"/>
              <a:gd name="connsiteY4" fmla="*/ 3451188 h 6858000"/>
              <a:gd name="connsiteX5" fmla="*/ 2608029 w 12192000"/>
              <a:gd name="connsiteY5" fmla="*/ 3445027 h 6858000"/>
              <a:gd name="connsiteX6" fmla="*/ 2624500 w 12192000"/>
              <a:gd name="connsiteY6" fmla="*/ 3434669 h 6858000"/>
              <a:gd name="connsiteX7" fmla="*/ 2588192 w 12192000"/>
              <a:gd name="connsiteY7" fmla="*/ 3353241 h 6858000"/>
              <a:gd name="connsiteX8" fmla="*/ 2588689 w 12192000"/>
              <a:gd name="connsiteY8" fmla="*/ 3356981 h 6858000"/>
              <a:gd name="connsiteX9" fmla="*/ 2596171 w 12192000"/>
              <a:gd name="connsiteY9" fmla="*/ 3426650 h 6858000"/>
              <a:gd name="connsiteX10" fmla="*/ 2599074 w 12192000"/>
              <a:gd name="connsiteY10" fmla="*/ 3451188 h 6858000"/>
              <a:gd name="connsiteX11" fmla="*/ 2594999 w 12192000"/>
              <a:gd name="connsiteY11" fmla="*/ 3453992 h 6858000"/>
              <a:gd name="connsiteX12" fmla="*/ 2588004 w 12192000"/>
              <a:gd name="connsiteY12" fmla="*/ 3453710 h 6858000"/>
              <a:gd name="connsiteX13" fmla="*/ 2586749 w 12192000"/>
              <a:gd name="connsiteY13" fmla="*/ 3429871 h 6858000"/>
              <a:gd name="connsiteX14" fmla="*/ 2584874 w 12192000"/>
              <a:gd name="connsiteY14" fmla="*/ 3384129 h 6858000"/>
              <a:gd name="connsiteX15" fmla="*/ 2584471 w 12192000"/>
              <a:gd name="connsiteY15" fmla="*/ 3368801 h 6858000"/>
              <a:gd name="connsiteX16" fmla="*/ 8712491 w 12192000"/>
              <a:gd name="connsiteY16" fmla="*/ 1857588 h 6858000"/>
              <a:gd name="connsiteX17" fmla="*/ 8716270 w 12192000"/>
              <a:gd name="connsiteY17" fmla="*/ 1862123 h 6858000"/>
              <a:gd name="connsiteX18" fmla="*/ 8693214 w 12192000"/>
              <a:gd name="connsiteY18" fmla="*/ 1881399 h 6858000"/>
              <a:gd name="connsiteX19" fmla="*/ 8666001 w 12192000"/>
              <a:gd name="connsiteY19" fmla="*/ 1889337 h 6858000"/>
              <a:gd name="connsiteX20" fmla="*/ 8712491 w 12192000"/>
              <a:gd name="connsiteY20" fmla="*/ 1857588 h 6858000"/>
              <a:gd name="connsiteX21" fmla="*/ 8434311 w 12192000"/>
              <a:gd name="connsiteY21" fmla="*/ 1327307 h 6858000"/>
              <a:gd name="connsiteX22" fmla="*/ 8159533 w 12192000"/>
              <a:gd name="connsiteY22" fmla="*/ 1522714 h 6858000"/>
              <a:gd name="connsiteX23" fmla="*/ 8155375 w 12192000"/>
              <a:gd name="connsiteY23" fmla="*/ 1518178 h 6858000"/>
              <a:gd name="connsiteX24" fmla="*/ 8434311 w 12192000"/>
              <a:gd name="connsiteY24" fmla="*/ 1327307 h 6858000"/>
              <a:gd name="connsiteX25" fmla="*/ 3689408 w 12192000"/>
              <a:gd name="connsiteY25" fmla="*/ 1234784 h 6858000"/>
              <a:gd name="connsiteX26" fmla="*/ 3687110 w 12192000"/>
              <a:gd name="connsiteY26" fmla="*/ 1236974 h 6858000"/>
              <a:gd name="connsiteX27" fmla="*/ 3685020 w 12192000"/>
              <a:gd name="connsiteY27" fmla="*/ 1236213 h 6858000"/>
              <a:gd name="connsiteX28" fmla="*/ 9033144 w 12192000"/>
              <a:gd name="connsiteY28" fmla="*/ 527776 h 6858000"/>
              <a:gd name="connsiteX29" fmla="*/ 9022797 w 12192000"/>
              <a:gd name="connsiteY29" fmla="*/ 531320 h 6858000"/>
              <a:gd name="connsiteX30" fmla="*/ 8968370 w 12192000"/>
              <a:gd name="connsiteY30" fmla="*/ 589903 h 6858000"/>
              <a:gd name="connsiteX31" fmla="*/ 8941535 w 12192000"/>
              <a:gd name="connsiteY31" fmla="*/ 595951 h 6858000"/>
              <a:gd name="connsiteX32" fmla="*/ 8900338 w 12192000"/>
              <a:gd name="connsiteY32" fmla="*/ 598597 h 6858000"/>
              <a:gd name="connsiteX33" fmla="*/ 8873502 w 12192000"/>
              <a:gd name="connsiteY33" fmla="*/ 638661 h 6858000"/>
              <a:gd name="connsiteX34" fmla="*/ 8756334 w 12192000"/>
              <a:gd name="connsiteY34" fmla="*/ 706694 h 6858000"/>
              <a:gd name="connsiteX35" fmla="*/ 8805092 w 12192000"/>
              <a:gd name="connsiteY35" fmla="*/ 689686 h 6858000"/>
              <a:gd name="connsiteX36" fmla="*/ 8816052 w 12192000"/>
              <a:gd name="connsiteY36" fmla="*/ 670031 h 6858000"/>
              <a:gd name="connsiteX37" fmla="*/ 8817564 w 12192000"/>
              <a:gd name="connsiteY37" fmla="*/ 642062 h 6858000"/>
              <a:gd name="connsiteX38" fmla="*/ 8875392 w 12192000"/>
              <a:gd name="connsiteY38" fmla="*/ 594061 h 6858000"/>
              <a:gd name="connsiteX39" fmla="*/ 8887865 w 12192000"/>
              <a:gd name="connsiteY39" fmla="*/ 586502 h 6858000"/>
              <a:gd name="connsiteX40" fmla="*/ 8895046 w 12192000"/>
              <a:gd name="connsiteY40" fmla="*/ 571384 h 6858000"/>
              <a:gd name="connsiteX41" fmla="*/ 8879550 w 12192000"/>
              <a:gd name="connsiteY41" fmla="*/ 560422 h 6858000"/>
              <a:gd name="connsiteX42" fmla="*/ 8859896 w 12192000"/>
              <a:gd name="connsiteY42" fmla="*/ 560045 h 6858000"/>
              <a:gd name="connsiteX43" fmla="*/ 8791862 w 12192000"/>
              <a:gd name="connsiteY43" fmla="*/ 595573 h 6858000"/>
              <a:gd name="connsiteX44" fmla="*/ 8599102 w 12192000"/>
              <a:gd name="connsiteY44" fmla="*/ 772459 h 6858000"/>
              <a:gd name="connsiteX45" fmla="*/ 8390467 w 12192000"/>
              <a:gd name="connsiteY45" fmla="*/ 930826 h 6858000"/>
              <a:gd name="connsiteX46" fmla="*/ 7892692 w 12192000"/>
              <a:gd name="connsiteY46" fmla="*/ 1278172 h 6858000"/>
              <a:gd name="connsiteX47" fmla="*/ 7035096 w 12192000"/>
              <a:gd name="connsiteY47" fmla="*/ 1523092 h 6858000"/>
              <a:gd name="connsiteX48" fmla="*/ 6202068 w 12192000"/>
              <a:gd name="connsiteY48" fmla="*/ 1564668 h 6858000"/>
              <a:gd name="connsiteX49" fmla="*/ 6083389 w 12192000"/>
              <a:gd name="connsiteY49" fmla="*/ 1571093 h 6858000"/>
              <a:gd name="connsiteX50" fmla="*/ 4049198 w 12192000"/>
              <a:gd name="connsiteY50" fmla="*/ 1293291 h 6858000"/>
              <a:gd name="connsiteX51" fmla="*/ 3757411 w 12192000"/>
              <a:gd name="connsiteY51" fmla="*/ 1205226 h 6858000"/>
              <a:gd name="connsiteX52" fmla="*/ 3708371 w 12192000"/>
              <a:gd name="connsiteY52" fmla="*/ 1228612 h 6858000"/>
              <a:gd name="connsiteX53" fmla="*/ 3689408 w 12192000"/>
              <a:gd name="connsiteY53" fmla="*/ 1234784 h 6858000"/>
              <a:gd name="connsiteX54" fmla="*/ 3693158 w 12192000"/>
              <a:gd name="connsiteY54" fmla="*/ 1231211 h 6858000"/>
              <a:gd name="connsiteX55" fmla="*/ 3693536 w 12192000"/>
              <a:gd name="connsiteY55" fmla="*/ 1221479 h 6858000"/>
              <a:gd name="connsiteX56" fmla="*/ 3664811 w 12192000"/>
              <a:gd name="connsiteY56" fmla="*/ 1184438 h 6858000"/>
              <a:gd name="connsiteX57" fmla="*/ 3610762 w 12192000"/>
              <a:gd name="connsiteY57" fmla="*/ 1167808 h 6858000"/>
              <a:gd name="connsiteX58" fmla="*/ 3583927 w 12192000"/>
              <a:gd name="connsiteY58" fmla="*/ 1181792 h 6858000"/>
              <a:gd name="connsiteX59" fmla="*/ 3548777 w 12192000"/>
              <a:gd name="connsiteY59" fmla="*/ 1197666 h 6858000"/>
              <a:gd name="connsiteX60" fmla="*/ 3382851 w 12192000"/>
              <a:gd name="connsiteY60" fmla="*/ 1087680 h 6858000"/>
              <a:gd name="connsiteX61" fmla="*/ 3269463 w 12192000"/>
              <a:gd name="connsiteY61" fmla="*/ 1008307 h 6858000"/>
              <a:gd name="connsiteX62" fmla="*/ 3247163 w 12192000"/>
              <a:gd name="connsiteY62" fmla="*/ 999992 h 6858000"/>
              <a:gd name="connsiteX63" fmla="*/ 3238470 w 12192000"/>
              <a:gd name="connsiteY63" fmla="*/ 1022292 h 6858000"/>
              <a:gd name="connsiteX64" fmla="*/ 3259636 w 12192000"/>
              <a:gd name="connsiteY64" fmla="*/ 1056687 h 6858000"/>
              <a:gd name="connsiteX65" fmla="*/ 3227888 w 12192000"/>
              <a:gd name="connsiteY65" fmla="*/ 1128500 h 6858000"/>
              <a:gd name="connsiteX66" fmla="*/ 3077080 w 12192000"/>
              <a:gd name="connsiteY66" fmla="*/ 1131901 h 6858000"/>
              <a:gd name="connsiteX67" fmla="*/ 3060828 w 12192000"/>
              <a:gd name="connsiteY67" fmla="*/ 1154579 h 6858000"/>
              <a:gd name="connsiteX68" fmla="*/ 3058560 w 12192000"/>
              <a:gd name="connsiteY68" fmla="*/ 1253605 h 6858000"/>
              <a:gd name="connsiteX69" fmla="*/ 3052135 w 12192000"/>
              <a:gd name="connsiteY69" fmla="*/ 1278172 h 6858000"/>
              <a:gd name="connsiteX70" fmla="*/ 3036638 w 12192000"/>
              <a:gd name="connsiteY70" fmla="*/ 1385891 h 6858000"/>
              <a:gd name="connsiteX71" fmla="*/ 2959912 w 12192000"/>
              <a:gd name="connsiteY71" fmla="*/ 1552573 h 6858000"/>
              <a:gd name="connsiteX72" fmla="*/ 2878273 w 12192000"/>
              <a:gd name="connsiteY72" fmla="*/ 1654244 h 6858000"/>
              <a:gd name="connsiteX73" fmla="*/ 2868068 w 12192000"/>
              <a:gd name="connsiteY73" fmla="*/ 1681458 h 6858000"/>
              <a:gd name="connsiteX74" fmla="*/ 2849926 w 12192000"/>
              <a:gd name="connsiteY74" fmla="*/ 1787287 h 6858000"/>
              <a:gd name="connsiteX75" fmla="*/ 2857862 w 12192000"/>
              <a:gd name="connsiteY75" fmla="*/ 1808831 h 6858000"/>
              <a:gd name="connsiteX76" fmla="*/ 2893769 w 12192000"/>
              <a:gd name="connsiteY76" fmla="*/ 1834154 h 6858000"/>
              <a:gd name="connsiteX77" fmla="*/ 2924006 w 12192000"/>
              <a:gd name="connsiteY77" fmla="*/ 1896518 h 6858000"/>
              <a:gd name="connsiteX78" fmla="*/ 2982213 w 12192000"/>
              <a:gd name="connsiteY78" fmla="*/ 1986095 h 6858000"/>
              <a:gd name="connsiteX79" fmla="*/ 3010559 w 12192000"/>
              <a:gd name="connsiteY79" fmla="*/ 2011419 h 6858000"/>
              <a:gd name="connsiteX80" fmla="*/ 2989393 w 12192000"/>
              <a:gd name="connsiteY80" fmla="*/ 2030694 h 6858000"/>
              <a:gd name="connsiteX81" fmla="*/ 2918336 w 12192000"/>
              <a:gd name="connsiteY81" fmla="*/ 2152398 h 6858000"/>
              <a:gd name="connsiteX82" fmla="*/ 3025300 w 12192000"/>
              <a:gd name="connsiteY82" fmla="*/ 2279772 h 6858000"/>
              <a:gd name="connsiteX83" fmla="*/ 3080482 w 12192000"/>
              <a:gd name="connsiteY83" fmla="*/ 2317190 h 6858000"/>
              <a:gd name="connsiteX84" fmla="*/ 2974274 w 12192000"/>
              <a:gd name="connsiteY84" fmla="*/ 2330041 h 6858000"/>
              <a:gd name="connsiteX85" fmla="*/ 2937235 w 12192000"/>
              <a:gd name="connsiteY85" fmla="*/ 2383333 h 6858000"/>
              <a:gd name="connsiteX86" fmla="*/ 2920982 w 12192000"/>
              <a:gd name="connsiteY86" fmla="*/ 2410169 h 6858000"/>
              <a:gd name="connsiteX87" fmla="*/ 2820823 w 12192000"/>
              <a:gd name="connsiteY87" fmla="*/ 2576471 h 6858000"/>
              <a:gd name="connsiteX88" fmla="*/ 2837453 w 12192000"/>
              <a:gd name="connsiteY88" fmla="*/ 2622961 h 6858000"/>
              <a:gd name="connsiteX89" fmla="*/ 3004512 w 12192000"/>
              <a:gd name="connsiteY89" fmla="*/ 2847848 h 6858000"/>
              <a:gd name="connsiteX90" fmla="*/ 2826870 w 12192000"/>
              <a:gd name="connsiteY90" fmla="*/ 2910590 h 6858000"/>
              <a:gd name="connsiteX91" fmla="*/ 2816287 w 12192000"/>
              <a:gd name="connsiteY91" fmla="*/ 3016798 h 6858000"/>
              <a:gd name="connsiteX92" fmla="*/ 2725575 w 12192000"/>
              <a:gd name="connsiteY92" fmla="*/ 3135855 h 6858000"/>
              <a:gd name="connsiteX93" fmla="*/ 2595651 w 12192000"/>
              <a:gd name="connsiteY93" fmla="*/ 3322048 h 6858000"/>
              <a:gd name="connsiteX94" fmla="*/ 2588192 w 12192000"/>
              <a:gd name="connsiteY94" fmla="*/ 3353241 h 6858000"/>
              <a:gd name="connsiteX95" fmla="*/ 2586000 w 12192000"/>
              <a:gd name="connsiteY95" fmla="*/ 3336739 h 6858000"/>
              <a:gd name="connsiteX96" fmla="*/ 2584218 w 12192000"/>
              <a:gd name="connsiteY96" fmla="*/ 3333908 h 6858000"/>
              <a:gd name="connsiteX97" fmla="*/ 2583981 w 12192000"/>
              <a:gd name="connsiteY97" fmla="*/ 3350151 h 6858000"/>
              <a:gd name="connsiteX98" fmla="*/ 2584471 w 12192000"/>
              <a:gd name="connsiteY98" fmla="*/ 3368801 h 6858000"/>
              <a:gd name="connsiteX99" fmla="*/ 2581175 w 12192000"/>
              <a:gd name="connsiteY99" fmla="*/ 3382582 h 6858000"/>
              <a:gd name="connsiteX100" fmla="*/ 2585672 w 12192000"/>
              <a:gd name="connsiteY100" fmla="*/ 3453616 h 6858000"/>
              <a:gd name="connsiteX101" fmla="*/ 2588004 w 12192000"/>
              <a:gd name="connsiteY101" fmla="*/ 3453710 h 6858000"/>
              <a:gd name="connsiteX102" fmla="*/ 2589462 w 12192000"/>
              <a:gd name="connsiteY102" fmla="*/ 3481407 h 6858000"/>
              <a:gd name="connsiteX103" fmla="*/ 2605762 w 12192000"/>
              <a:gd name="connsiteY103" fmla="*/ 3626071 h 6858000"/>
              <a:gd name="connsiteX104" fmla="*/ 2757325 w 12192000"/>
              <a:gd name="connsiteY104" fmla="*/ 3825635 h 6858000"/>
              <a:gd name="connsiteX105" fmla="*/ 2882052 w 12192000"/>
              <a:gd name="connsiteY105" fmla="*/ 3905008 h 6858000"/>
              <a:gd name="connsiteX106" fmla="*/ 3166279 w 12192000"/>
              <a:gd name="connsiteY106" fmla="*/ 4265583 h 6858000"/>
              <a:gd name="connsiteX107" fmla="*/ 3255857 w 12192000"/>
              <a:gd name="connsiteY107" fmla="*/ 4382374 h 6858000"/>
              <a:gd name="connsiteX108" fmla="*/ 3189713 w 12192000"/>
              <a:gd name="connsiteY108" fmla="*/ 4423949 h 6858000"/>
              <a:gd name="connsiteX109" fmla="*/ 3316331 w 12192000"/>
              <a:gd name="connsiteY109" fmla="*/ 4546409 h 6858000"/>
              <a:gd name="connsiteX110" fmla="*/ 3465625 w 12192000"/>
              <a:gd name="connsiteY110" fmla="*/ 4682475 h 6858000"/>
              <a:gd name="connsiteX111" fmla="*/ 6433759 w 12192000"/>
              <a:gd name="connsiteY111" fmla="*/ 5637207 h 6858000"/>
              <a:gd name="connsiteX112" fmla="*/ 7975465 w 12192000"/>
              <a:gd name="connsiteY112" fmla="*/ 5342018 h 6858000"/>
              <a:gd name="connsiteX113" fmla="*/ 8414657 w 12192000"/>
              <a:gd name="connsiteY113" fmla="*/ 5162108 h 6858000"/>
              <a:gd name="connsiteX114" fmla="*/ 8564329 w 12192000"/>
              <a:gd name="connsiteY114" fmla="*/ 4997695 h 6858000"/>
              <a:gd name="connsiteX115" fmla="*/ 8616866 w 12192000"/>
              <a:gd name="connsiteY115" fmla="*/ 4951584 h 6858000"/>
              <a:gd name="connsiteX116" fmla="*/ 8747640 w 12192000"/>
              <a:gd name="connsiteY116" fmla="*/ 4891488 h 6858000"/>
              <a:gd name="connsiteX117" fmla="*/ 8975930 w 12192000"/>
              <a:gd name="connsiteY117" fmla="*/ 4761469 h 6858000"/>
              <a:gd name="connsiteX118" fmla="*/ 8892023 w 12192000"/>
              <a:gd name="connsiteY118" fmla="*/ 4731988 h 6858000"/>
              <a:gd name="connsiteX119" fmla="*/ 8650882 w 12192000"/>
              <a:gd name="connsiteY119" fmla="*/ 4810605 h 6858000"/>
              <a:gd name="connsiteX120" fmla="*/ 8475508 w 12192000"/>
              <a:gd name="connsiteY120" fmla="*/ 4831392 h 6858000"/>
              <a:gd name="connsiteX121" fmla="*/ 8722695 w 12192000"/>
              <a:gd name="connsiteY121" fmla="*/ 4693814 h 6858000"/>
              <a:gd name="connsiteX122" fmla="*/ 8961945 w 12192000"/>
              <a:gd name="connsiteY122" fmla="*/ 4515038 h 6858000"/>
              <a:gd name="connsiteX123" fmla="*/ 8777500 w 12192000"/>
              <a:gd name="connsiteY123" fmla="*/ 4549433 h 6858000"/>
              <a:gd name="connsiteX124" fmla="*/ 8769563 w 12192000"/>
              <a:gd name="connsiteY124" fmla="*/ 4525243 h 6858000"/>
              <a:gd name="connsiteX125" fmla="*/ 8929441 w 12192000"/>
              <a:gd name="connsiteY125" fmla="*/ 4312450 h 6858000"/>
              <a:gd name="connsiteX126" fmla="*/ 9008435 w 12192000"/>
              <a:gd name="connsiteY126" fmla="*/ 4226653 h 6858000"/>
              <a:gd name="connsiteX127" fmla="*/ 9364096 w 12192000"/>
              <a:gd name="connsiteY127" fmla="*/ 3968505 h 6858000"/>
              <a:gd name="connsiteX128" fmla="*/ 9026954 w 12192000"/>
              <a:gd name="connsiteY128" fmla="*/ 4083783 h 6858000"/>
              <a:gd name="connsiteX129" fmla="*/ 9375435 w 12192000"/>
              <a:gd name="connsiteY129" fmla="*/ 3832816 h 6858000"/>
              <a:gd name="connsiteX130" fmla="*/ 9544385 w 12192000"/>
              <a:gd name="connsiteY130" fmla="*/ 3740216 h 6858000"/>
              <a:gd name="connsiteX131" fmla="*/ 9587094 w 12192000"/>
              <a:gd name="connsiteY131" fmla="*/ 3685411 h 6858000"/>
              <a:gd name="connsiteX132" fmla="*/ 9511880 w 12192000"/>
              <a:gd name="connsiteY132" fmla="*/ 3673694 h 6858000"/>
              <a:gd name="connsiteX133" fmla="*/ 9281701 w 12192000"/>
              <a:gd name="connsiteY133" fmla="*/ 3694860 h 6858000"/>
              <a:gd name="connsiteX134" fmla="*/ 9566306 w 12192000"/>
              <a:gd name="connsiteY134" fmla="*/ 3525912 h 6858000"/>
              <a:gd name="connsiteX135" fmla="*/ 9353136 w 12192000"/>
              <a:gd name="connsiteY135" fmla="*/ 3551991 h 6858000"/>
              <a:gd name="connsiteX136" fmla="*/ 9291906 w 12192000"/>
              <a:gd name="connsiteY136" fmla="*/ 3485470 h 6858000"/>
              <a:gd name="connsiteX137" fmla="*/ 9192880 w 12192000"/>
              <a:gd name="connsiteY137" fmla="*/ 3378128 h 6858000"/>
              <a:gd name="connsiteX138" fmla="*/ 9124469 w 12192000"/>
              <a:gd name="connsiteY138" fmla="*/ 3318411 h 6858000"/>
              <a:gd name="connsiteX139" fmla="*/ 9095743 w 12192000"/>
              <a:gd name="connsiteY139" fmla="*/ 3130186 h 6858000"/>
              <a:gd name="connsiteX140" fmla="*/ 9155084 w 12192000"/>
              <a:gd name="connsiteY140" fmla="*/ 2924574 h 6858000"/>
              <a:gd name="connsiteX141" fmla="*/ 9314961 w 12192000"/>
              <a:gd name="connsiteY141" fmla="*/ 2820635 h 6858000"/>
              <a:gd name="connsiteX142" fmla="*/ 9268850 w 12192000"/>
              <a:gd name="connsiteY142" fmla="*/ 2703844 h 6858000"/>
              <a:gd name="connsiteX143" fmla="*/ 8929062 w 12192000"/>
              <a:gd name="connsiteY143" fmla="*/ 2774902 h 6858000"/>
              <a:gd name="connsiteX144" fmla="*/ 9437799 w 12192000"/>
              <a:gd name="connsiteY144" fmla="*/ 2398073 h 6858000"/>
              <a:gd name="connsiteX145" fmla="*/ 9352380 w 12192000"/>
              <a:gd name="connsiteY145" fmla="*/ 2384467 h 6858000"/>
              <a:gd name="connsiteX146" fmla="*/ 9355781 w 12192000"/>
              <a:gd name="connsiteY146" fmla="*/ 2362544 h 6858000"/>
              <a:gd name="connsiteX147" fmla="*/ 9350490 w 12192000"/>
              <a:gd name="connsiteY147" fmla="*/ 2228747 h 6858000"/>
              <a:gd name="connsiteX148" fmla="*/ 9336505 w 12192000"/>
              <a:gd name="connsiteY148" fmla="*/ 2167139 h 6858000"/>
              <a:gd name="connsiteX149" fmla="*/ 9359183 w 12192000"/>
              <a:gd name="connsiteY149" fmla="*/ 2096460 h 6858000"/>
              <a:gd name="connsiteX150" fmla="*/ 8977820 w 12192000"/>
              <a:gd name="connsiteY150" fmla="*/ 2222699 h 6858000"/>
              <a:gd name="connsiteX151" fmla="*/ 8679230 w 12192000"/>
              <a:gd name="connsiteY151" fmla="*/ 2247267 h 6858000"/>
              <a:gd name="connsiteX152" fmla="*/ 8688301 w 12192000"/>
              <a:gd name="connsiteY152" fmla="*/ 2239329 h 6858000"/>
              <a:gd name="connsiteX153" fmla="*/ 8829659 w 12192000"/>
              <a:gd name="connsiteY153" fmla="*/ 2067357 h 6858000"/>
              <a:gd name="connsiteX154" fmla="*/ 8835328 w 12192000"/>
              <a:gd name="connsiteY154" fmla="*/ 2063199 h 6858000"/>
              <a:gd name="connsiteX155" fmla="*/ 8861785 w 12192000"/>
              <a:gd name="connsiteY155" fmla="*/ 2035609 h 6858000"/>
              <a:gd name="connsiteX156" fmla="*/ 8888999 w 12192000"/>
              <a:gd name="connsiteY156" fmla="*/ 2008017 h 6858000"/>
              <a:gd name="connsiteX157" fmla="*/ 8893156 w 12192000"/>
              <a:gd name="connsiteY157" fmla="*/ 2007261 h 6858000"/>
              <a:gd name="connsiteX158" fmla="*/ 8930574 w 12192000"/>
              <a:gd name="connsiteY158" fmla="*/ 1953590 h 6858000"/>
              <a:gd name="connsiteX159" fmla="*/ 8940401 w 12192000"/>
              <a:gd name="connsiteY159" fmla="*/ 1917306 h 6858000"/>
              <a:gd name="connsiteX160" fmla="*/ 8980843 w 12192000"/>
              <a:gd name="connsiteY160" fmla="*/ 1876864 h 6858000"/>
              <a:gd name="connsiteX161" fmla="*/ 9022419 w 12192000"/>
              <a:gd name="connsiteY161" fmla="*/ 1839446 h 6858000"/>
              <a:gd name="connsiteX162" fmla="*/ 9124469 w 12192000"/>
              <a:gd name="connsiteY162" fmla="*/ 1807319 h 6858000"/>
              <a:gd name="connsiteX163" fmla="*/ 9192124 w 12192000"/>
              <a:gd name="connsiteY163" fmla="*/ 1747979 h 6858000"/>
              <a:gd name="connsiteX164" fmla="*/ 9109351 w 12192000"/>
              <a:gd name="connsiteY164" fmla="*/ 1764987 h 6858000"/>
              <a:gd name="connsiteX165" fmla="*/ 9183809 w 12192000"/>
              <a:gd name="connsiteY165" fmla="*/ 1698088 h 6858000"/>
              <a:gd name="connsiteX166" fmla="*/ 9225006 w 12192000"/>
              <a:gd name="connsiteY166" fmla="*/ 1630433 h 6858000"/>
              <a:gd name="connsiteX167" fmla="*/ 9220471 w 12192000"/>
              <a:gd name="connsiteY167" fmla="*/ 1611535 h 6858000"/>
              <a:gd name="connsiteX168" fmla="*/ 9200817 w 12192000"/>
              <a:gd name="connsiteY168" fmla="*/ 1614558 h 6858000"/>
              <a:gd name="connsiteX169" fmla="*/ 9130517 w 12192000"/>
              <a:gd name="connsiteY169" fmla="*/ 1665583 h 6858000"/>
              <a:gd name="connsiteX170" fmla="*/ 9039428 w 12192000"/>
              <a:gd name="connsiteY170" fmla="*/ 1735129 h 6858000"/>
              <a:gd name="connsiteX171" fmla="*/ 9178140 w 12192000"/>
              <a:gd name="connsiteY171" fmla="*/ 1606621 h 6858000"/>
              <a:gd name="connsiteX172" fmla="*/ 9277922 w 12192000"/>
              <a:gd name="connsiteY172" fmla="*/ 1513642 h 6858000"/>
              <a:gd name="connsiteX173" fmla="*/ 9299465 w 12192000"/>
              <a:gd name="connsiteY173" fmla="*/ 1452413 h 6858000"/>
              <a:gd name="connsiteX174" fmla="*/ 9290772 w 12192000"/>
              <a:gd name="connsiteY174" fmla="*/ 1436916 h 6858000"/>
              <a:gd name="connsiteX175" fmla="*/ 9275276 w 12192000"/>
              <a:gd name="connsiteY175" fmla="*/ 1444853 h 6858000"/>
              <a:gd name="connsiteX176" fmla="*/ 9261669 w 12192000"/>
              <a:gd name="connsiteY176" fmla="*/ 1459594 h 6858000"/>
              <a:gd name="connsiteX177" fmla="*/ 9115397 w 12192000"/>
              <a:gd name="connsiteY177" fmla="*/ 1576385 h 6858000"/>
              <a:gd name="connsiteX178" fmla="*/ 8900338 w 12192000"/>
              <a:gd name="connsiteY178" fmla="*/ 1736641 h 6858000"/>
              <a:gd name="connsiteX179" fmla="*/ 8813407 w 12192000"/>
              <a:gd name="connsiteY179" fmla="*/ 1769145 h 6858000"/>
              <a:gd name="connsiteX180" fmla="*/ 9055680 w 12192000"/>
              <a:gd name="connsiteY180" fmla="*/ 1550683 h 6858000"/>
              <a:gd name="connsiteX181" fmla="*/ 9237480 w 12192000"/>
              <a:gd name="connsiteY181" fmla="*/ 1287244 h 6858000"/>
              <a:gd name="connsiteX182" fmla="*/ 9260535 w 12192000"/>
              <a:gd name="connsiteY182" fmla="*/ 1268345 h 6858000"/>
              <a:gd name="connsiteX183" fmla="*/ 9268095 w 12192000"/>
              <a:gd name="connsiteY183" fmla="*/ 1256628 h 6858000"/>
              <a:gd name="connsiteX184" fmla="*/ 9313449 w 12192000"/>
              <a:gd name="connsiteY184" fmla="*/ 1164784 h 6858000"/>
              <a:gd name="connsiteX185" fmla="*/ 9316851 w 12192000"/>
              <a:gd name="connsiteY185" fmla="*/ 1141728 h 6858000"/>
              <a:gd name="connsiteX186" fmla="*/ 9312694 w 12192000"/>
              <a:gd name="connsiteY186" fmla="*/ 1099396 h 6858000"/>
              <a:gd name="connsiteX187" fmla="*/ 9324411 w 12192000"/>
              <a:gd name="connsiteY187" fmla="*/ 1074073 h 6858000"/>
              <a:gd name="connsiteX188" fmla="*/ 9324788 w 12192000"/>
              <a:gd name="connsiteY188" fmla="*/ 1057442 h 6858000"/>
              <a:gd name="connsiteX189" fmla="*/ 9305891 w 12192000"/>
              <a:gd name="connsiteY189" fmla="*/ 1057821 h 6858000"/>
              <a:gd name="connsiteX190" fmla="*/ 9252220 w 12192000"/>
              <a:gd name="connsiteY190" fmla="*/ 1114893 h 6858000"/>
              <a:gd name="connsiteX191" fmla="*/ 9223494 w 12192000"/>
              <a:gd name="connsiteY191" fmla="*/ 1120562 h 6858000"/>
              <a:gd name="connsiteX192" fmla="*/ 9188722 w 12192000"/>
              <a:gd name="connsiteY192" fmla="*/ 1119428 h 6858000"/>
              <a:gd name="connsiteX193" fmla="*/ 9175494 w 12192000"/>
              <a:gd name="connsiteY193" fmla="*/ 1137193 h 6858000"/>
              <a:gd name="connsiteX194" fmla="*/ 9098767 w 12192000"/>
              <a:gd name="connsiteY194" fmla="*/ 1219967 h 6858000"/>
              <a:gd name="connsiteX195" fmla="*/ 9043963 w 12192000"/>
              <a:gd name="connsiteY195" fmla="*/ 1229794 h 6858000"/>
              <a:gd name="connsiteX196" fmla="*/ 9087051 w 12192000"/>
              <a:gd name="connsiteY196" fmla="*/ 1216186 h 6858000"/>
              <a:gd name="connsiteX197" fmla="*/ 9097633 w 12192000"/>
              <a:gd name="connsiteY197" fmla="*/ 1192753 h 6858000"/>
              <a:gd name="connsiteX198" fmla="*/ 9097633 w 12192000"/>
              <a:gd name="connsiteY198" fmla="*/ 1172343 h 6858000"/>
              <a:gd name="connsiteX199" fmla="*/ 9158864 w 12192000"/>
              <a:gd name="connsiteY199" fmla="*/ 1120562 h 6858000"/>
              <a:gd name="connsiteX200" fmla="*/ 9164532 w 12192000"/>
              <a:gd name="connsiteY200" fmla="*/ 1117916 h 6858000"/>
              <a:gd name="connsiteX201" fmla="*/ 9177006 w 12192000"/>
              <a:gd name="connsiteY201" fmla="*/ 1099396 h 6858000"/>
              <a:gd name="connsiteX202" fmla="*/ 9155462 w 12192000"/>
              <a:gd name="connsiteY202" fmla="*/ 1086168 h 6858000"/>
              <a:gd name="connsiteX203" fmla="*/ 9099145 w 12192000"/>
              <a:gd name="connsiteY203" fmla="*/ 1103554 h 6858000"/>
              <a:gd name="connsiteX204" fmla="*/ 8990670 w 12192000"/>
              <a:gd name="connsiteY204" fmla="*/ 1194642 h 6858000"/>
              <a:gd name="connsiteX205" fmla="*/ 8834950 w 12192000"/>
              <a:gd name="connsiteY205" fmla="*/ 1338646 h 6858000"/>
              <a:gd name="connsiteX206" fmla="*/ 8316387 w 12192000"/>
              <a:gd name="connsiteY206" fmla="*/ 1712451 h 6858000"/>
              <a:gd name="connsiteX207" fmla="*/ 8116444 w 12192000"/>
              <a:gd name="connsiteY207" fmla="*/ 1839446 h 6858000"/>
              <a:gd name="connsiteX208" fmla="*/ 8115311 w 12192000"/>
              <a:gd name="connsiteY208" fmla="*/ 1833021 h 6858000"/>
              <a:gd name="connsiteX209" fmla="*/ 8115311 w 12192000"/>
              <a:gd name="connsiteY209" fmla="*/ 1826973 h 6858000"/>
              <a:gd name="connsiteX210" fmla="*/ 8256291 w 12192000"/>
              <a:gd name="connsiteY210" fmla="*/ 1742309 h 6858000"/>
              <a:gd name="connsiteX211" fmla="*/ 8558282 w 12192000"/>
              <a:gd name="connsiteY211" fmla="*/ 1487563 h 6858000"/>
              <a:gd name="connsiteX212" fmla="*/ 8585117 w 12192000"/>
              <a:gd name="connsiteY212" fmla="*/ 1479626 h 6858000"/>
              <a:gd name="connsiteX213" fmla="*/ 8627071 w 12192000"/>
              <a:gd name="connsiteY213" fmla="*/ 1441074 h 6858000"/>
              <a:gd name="connsiteX214" fmla="*/ 8631228 w 12192000"/>
              <a:gd name="connsiteY214" fmla="*/ 1418774 h 6858000"/>
              <a:gd name="connsiteX215" fmla="*/ 8723073 w 12192000"/>
              <a:gd name="connsiteY215" fmla="*/ 1326552 h 6858000"/>
              <a:gd name="connsiteX216" fmla="*/ 8906007 w 12192000"/>
              <a:gd name="connsiteY216" fmla="*/ 1165918 h 6858000"/>
              <a:gd name="connsiteX217" fmla="*/ 8942291 w 12192000"/>
              <a:gd name="connsiteY217" fmla="*/ 1106577 h 6858000"/>
              <a:gd name="connsiteX218" fmla="*/ 8936622 w 12192000"/>
              <a:gd name="connsiteY218" fmla="*/ 1083900 h 6858000"/>
              <a:gd name="connsiteX219" fmla="*/ 8915456 w 12192000"/>
              <a:gd name="connsiteY219" fmla="*/ 1089192 h 6858000"/>
              <a:gd name="connsiteX220" fmla="*/ 8839107 w 12192000"/>
              <a:gd name="connsiteY220" fmla="*/ 1145508 h 6858000"/>
              <a:gd name="connsiteX221" fmla="*/ 8761248 w 12192000"/>
              <a:gd name="connsiteY221" fmla="*/ 1204092 h 6858000"/>
              <a:gd name="connsiteX222" fmla="*/ 8768051 w 12192000"/>
              <a:gd name="connsiteY222" fmla="*/ 1190486 h 6858000"/>
              <a:gd name="connsiteX223" fmla="*/ 8906007 w 12192000"/>
              <a:gd name="connsiteY223" fmla="*/ 1071427 h 6858000"/>
              <a:gd name="connsiteX224" fmla="*/ 9004277 w 12192000"/>
              <a:gd name="connsiteY224" fmla="*/ 972023 h 6858000"/>
              <a:gd name="connsiteX225" fmla="*/ 9016372 w 12192000"/>
              <a:gd name="connsiteY225" fmla="*/ 922133 h 6858000"/>
              <a:gd name="connsiteX226" fmla="*/ 9007300 w 12192000"/>
              <a:gd name="connsiteY226" fmla="*/ 908904 h 6858000"/>
              <a:gd name="connsiteX227" fmla="*/ 8994450 w 12192000"/>
              <a:gd name="connsiteY227" fmla="*/ 914573 h 6858000"/>
              <a:gd name="connsiteX228" fmla="*/ 8976308 w 12192000"/>
              <a:gd name="connsiteY228" fmla="*/ 933472 h 6858000"/>
              <a:gd name="connsiteX229" fmla="*/ 8847422 w 12192000"/>
              <a:gd name="connsiteY229" fmla="*/ 1035899 h 6858000"/>
              <a:gd name="connsiteX230" fmla="*/ 8633497 w 12192000"/>
              <a:gd name="connsiteY230" fmla="*/ 1200313 h 6858000"/>
              <a:gd name="connsiteX231" fmla="*/ 8536738 w 12192000"/>
              <a:gd name="connsiteY231" fmla="*/ 1240754 h 6858000"/>
              <a:gd name="connsiteX232" fmla="*/ 8542408 w 12192000"/>
              <a:gd name="connsiteY232" fmla="*/ 1232817 h 6858000"/>
              <a:gd name="connsiteX233" fmla="*/ 8758224 w 12192000"/>
              <a:gd name="connsiteY233" fmla="*/ 1038545 h 6858000"/>
              <a:gd name="connsiteX234" fmla="*/ 8958543 w 12192000"/>
              <a:gd name="connsiteY234" fmla="*/ 751671 h 6858000"/>
              <a:gd name="connsiteX235" fmla="*/ 8968370 w 12192000"/>
              <a:gd name="connsiteY235" fmla="*/ 742978 h 6858000"/>
              <a:gd name="connsiteX236" fmla="*/ 8983111 w 12192000"/>
              <a:gd name="connsiteY236" fmla="*/ 723324 h 6858000"/>
              <a:gd name="connsiteX237" fmla="*/ 9013348 w 12192000"/>
              <a:gd name="connsiteY237" fmla="*/ 649622 h 6858000"/>
              <a:gd name="connsiteX238" fmla="*/ 9026199 w 12192000"/>
              <a:gd name="connsiteY238" fmla="*/ 601242 h 6858000"/>
              <a:gd name="connsiteX239" fmla="*/ 9024687 w 12192000"/>
              <a:gd name="connsiteY239" fmla="*/ 579699 h 6858000"/>
              <a:gd name="connsiteX240" fmla="*/ 9040183 w 12192000"/>
              <a:gd name="connsiteY240" fmla="*/ 549840 h 6858000"/>
              <a:gd name="connsiteX241" fmla="*/ 9043207 w 12192000"/>
              <a:gd name="connsiteY241" fmla="*/ 531320 h 6858000"/>
              <a:gd name="connsiteX242" fmla="*/ 9033144 w 12192000"/>
              <a:gd name="connsiteY242" fmla="*/ 527776 h 6858000"/>
              <a:gd name="connsiteX243" fmla="*/ 0 w 12192000"/>
              <a:gd name="connsiteY243" fmla="*/ 0 h 6858000"/>
              <a:gd name="connsiteX244" fmla="*/ 12192000 w 12192000"/>
              <a:gd name="connsiteY244" fmla="*/ 0 h 6858000"/>
              <a:gd name="connsiteX245" fmla="*/ 12192000 w 12192000"/>
              <a:gd name="connsiteY245" fmla="*/ 6858000 h 6858000"/>
              <a:gd name="connsiteX246" fmla="*/ 0 w 12192000"/>
              <a:gd name="connsiteY24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2192000" h="6858000">
                <a:moveTo>
                  <a:pt x="2624500" y="3434669"/>
                </a:moveTo>
                <a:cubicBezTo>
                  <a:pt x="2636211" y="3433288"/>
                  <a:pt x="2635432" y="3454761"/>
                  <a:pt x="2638267" y="3462414"/>
                </a:cubicBezTo>
                <a:cubicBezTo>
                  <a:pt x="2647716" y="3486604"/>
                  <a:pt x="2628062" y="3502856"/>
                  <a:pt x="2615211" y="3521376"/>
                </a:cubicBezTo>
                <a:cubicBezTo>
                  <a:pt x="2610392" y="3528179"/>
                  <a:pt x="2605307" y="3500594"/>
                  <a:pt x="2600654" y="3464551"/>
                </a:cubicBezTo>
                <a:lnTo>
                  <a:pt x="2599074" y="3451188"/>
                </a:lnTo>
                <a:lnTo>
                  <a:pt x="2608029" y="3445027"/>
                </a:lnTo>
                <a:cubicBezTo>
                  <a:pt x="2615305" y="3438130"/>
                  <a:pt x="2620597" y="3435130"/>
                  <a:pt x="2624500" y="3434669"/>
                </a:cubicBezTo>
                <a:close/>
                <a:moveTo>
                  <a:pt x="2588192" y="3353241"/>
                </a:moveTo>
                <a:lnTo>
                  <a:pt x="2588689" y="3356981"/>
                </a:lnTo>
                <a:cubicBezTo>
                  <a:pt x="2590750" y="3374999"/>
                  <a:pt x="2593313" y="3400783"/>
                  <a:pt x="2596171" y="3426650"/>
                </a:cubicBezTo>
                <a:lnTo>
                  <a:pt x="2599074" y="3451188"/>
                </a:lnTo>
                <a:lnTo>
                  <a:pt x="2594999" y="3453992"/>
                </a:lnTo>
                <a:lnTo>
                  <a:pt x="2588004" y="3453710"/>
                </a:lnTo>
                <a:lnTo>
                  <a:pt x="2586749" y="3429871"/>
                </a:lnTo>
                <a:cubicBezTo>
                  <a:pt x="2585976" y="3413326"/>
                  <a:pt x="2585343" y="3397747"/>
                  <a:pt x="2584874" y="3384129"/>
                </a:cubicBezTo>
                <a:lnTo>
                  <a:pt x="2584471" y="3368801"/>
                </a:lnTo>
                <a:close/>
                <a:moveTo>
                  <a:pt x="8712491" y="1857588"/>
                </a:moveTo>
                <a:cubicBezTo>
                  <a:pt x="8713625" y="1859100"/>
                  <a:pt x="8715137" y="1860611"/>
                  <a:pt x="8716270" y="1862123"/>
                </a:cubicBezTo>
                <a:cubicBezTo>
                  <a:pt x="8708711" y="1868927"/>
                  <a:pt x="8700774" y="1874974"/>
                  <a:pt x="8693214" y="1881399"/>
                </a:cubicBezTo>
                <a:cubicBezTo>
                  <a:pt x="8684144" y="1884045"/>
                  <a:pt x="8674694" y="1886692"/>
                  <a:pt x="8666001" y="1889337"/>
                </a:cubicBezTo>
                <a:cubicBezTo>
                  <a:pt x="8681498" y="1878754"/>
                  <a:pt x="8696994" y="1868171"/>
                  <a:pt x="8712491" y="1857588"/>
                </a:cubicBezTo>
                <a:close/>
                <a:moveTo>
                  <a:pt x="8434311" y="1327307"/>
                </a:moveTo>
                <a:cubicBezTo>
                  <a:pt x="8357962" y="1409326"/>
                  <a:pt x="8261582" y="1469043"/>
                  <a:pt x="8159533" y="1522714"/>
                </a:cubicBezTo>
                <a:cubicBezTo>
                  <a:pt x="8158021" y="1521202"/>
                  <a:pt x="8156887" y="1519690"/>
                  <a:pt x="8155375" y="1518178"/>
                </a:cubicBezTo>
                <a:cubicBezTo>
                  <a:pt x="8248353" y="1454680"/>
                  <a:pt x="8341332" y="1390805"/>
                  <a:pt x="8434311" y="1327307"/>
                </a:cubicBezTo>
                <a:close/>
                <a:moveTo>
                  <a:pt x="3689408" y="1234784"/>
                </a:moveTo>
                <a:lnTo>
                  <a:pt x="3687110" y="1236974"/>
                </a:lnTo>
                <a:cubicBezTo>
                  <a:pt x="3680118" y="1238203"/>
                  <a:pt x="3680449" y="1237778"/>
                  <a:pt x="3685020" y="1236213"/>
                </a:cubicBezTo>
                <a:close/>
                <a:moveTo>
                  <a:pt x="9033144" y="527776"/>
                </a:moveTo>
                <a:cubicBezTo>
                  <a:pt x="9029601" y="528390"/>
                  <a:pt x="9026010" y="530186"/>
                  <a:pt x="9022797" y="531320"/>
                </a:cubicBezTo>
                <a:cubicBezTo>
                  <a:pt x="8993316" y="541525"/>
                  <a:pt x="8975930" y="561557"/>
                  <a:pt x="8968370" y="589903"/>
                </a:cubicBezTo>
                <a:cubicBezTo>
                  <a:pt x="8963457" y="608046"/>
                  <a:pt x="8956276" y="609180"/>
                  <a:pt x="8941535" y="595951"/>
                </a:cubicBezTo>
                <a:cubicBezTo>
                  <a:pt x="8924905" y="581211"/>
                  <a:pt x="8911677" y="581967"/>
                  <a:pt x="8900338" y="598597"/>
                </a:cubicBezTo>
                <a:cubicBezTo>
                  <a:pt x="8891266" y="612204"/>
                  <a:pt x="8884085" y="626566"/>
                  <a:pt x="8873502" y="638661"/>
                </a:cubicBezTo>
                <a:cubicBezTo>
                  <a:pt x="8845155" y="671922"/>
                  <a:pt x="8818698" y="707828"/>
                  <a:pt x="8756334" y="706694"/>
                </a:cubicBezTo>
                <a:cubicBezTo>
                  <a:pt x="8772964" y="693088"/>
                  <a:pt x="8790351" y="693843"/>
                  <a:pt x="8805092" y="689686"/>
                </a:cubicBezTo>
                <a:cubicBezTo>
                  <a:pt x="8815674" y="686662"/>
                  <a:pt x="8826256" y="680992"/>
                  <a:pt x="8816052" y="670031"/>
                </a:cubicBezTo>
                <a:cubicBezTo>
                  <a:pt x="8804335" y="657559"/>
                  <a:pt x="8811138" y="650756"/>
                  <a:pt x="8817564" y="642062"/>
                </a:cubicBezTo>
                <a:cubicBezTo>
                  <a:pt x="8832304" y="621653"/>
                  <a:pt x="8844021" y="598597"/>
                  <a:pt x="8875392" y="594061"/>
                </a:cubicBezTo>
                <a:cubicBezTo>
                  <a:pt x="8880306" y="593306"/>
                  <a:pt x="8884085" y="589148"/>
                  <a:pt x="8887865" y="586502"/>
                </a:cubicBezTo>
                <a:cubicBezTo>
                  <a:pt x="8893156" y="582723"/>
                  <a:pt x="8897692" y="578565"/>
                  <a:pt x="8895046" y="571384"/>
                </a:cubicBezTo>
                <a:cubicBezTo>
                  <a:pt x="8892400" y="564958"/>
                  <a:pt x="8886730" y="561179"/>
                  <a:pt x="8879550" y="560422"/>
                </a:cubicBezTo>
                <a:cubicBezTo>
                  <a:pt x="8873124" y="559667"/>
                  <a:pt x="8866321" y="559289"/>
                  <a:pt x="8859896" y="560045"/>
                </a:cubicBezTo>
                <a:cubicBezTo>
                  <a:pt x="8831170" y="562691"/>
                  <a:pt x="8811516" y="579699"/>
                  <a:pt x="8791862" y="595573"/>
                </a:cubicBezTo>
                <a:cubicBezTo>
                  <a:pt x="8723073" y="650756"/>
                  <a:pt x="8662599" y="712742"/>
                  <a:pt x="8599102" y="772459"/>
                </a:cubicBezTo>
                <a:cubicBezTo>
                  <a:pt x="8535605" y="831799"/>
                  <a:pt x="8460768" y="879044"/>
                  <a:pt x="8390467" y="930826"/>
                </a:cubicBezTo>
                <a:cubicBezTo>
                  <a:pt x="8228322" y="1050639"/>
                  <a:pt x="8065420" y="1170075"/>
                  <a:pt x="7892692" y="1278172"/>
                </a:cubicBezTo>
                <a:cubicBezTo>
                  <a:pt x="7723742" y="1383624"/>
                  <a:pt x="7147729" y="1508351"/>
                  <a:pt x="7035096" y="1523092"/>
                </a:cubicBezTo>
                <a:cubicBezTo>
                  <a:pt x="6891092" y="1541611"/>
                  <a:pt x="6549794" y="1549171"/>
                  <a:pt x="6202068" y="1564668"/>
                </a:cubicBezTo>
                <a:cubicBezTo>
                  <a:pt x="6162760" y="1566179"/>
                  <a:pt x="6124209" y="1568070"/>
                  <a:pt x="6083389" y="1571093"/>
                </a:cubicBezTo>
                <a:cubicBezTo>
                  <a:pt x="4926825" y="1655756"/>
                  <a:pt x="4091529" y="1314835"/>
                  <a:pt x="4049198" y="1293291"/>
                </a:cubicBezTo>
                <a:cubicBezTo>
                  <a:pt x="3981165" y="1258897"/>
                  <a:pt x="3757789" y="1204470"/>
                  <a:pt x="3757411" y="1205226"/>
                </a:cubicBezTo>
                <a:cubicBezTo>
                  <a:pt x="3752876" y="1212785"/>
                  <a:pt x="3728308" y="1221951"/>
                  <a:pt x="3708371" y="1228612"/>
                </a:cubicBezTo>
                <a:lnTo>
                  <a:pt x="3689408" y="1234784"/>
                </a:lnTo>
                <a:lnTo>
                  <a:pt x="3693158" y="1231211"/>
                </a:lnTo>
                <a:cubicBezTo>
                  <a:pt x="3694009" y="1228282"/>
                  <a:pt x="3693914" y="1224691"/>
                  <a:pt x="3693536" y="1221479"/>
                </a:cubicBezTo>
                <a:cubicBezTo>
                  <a:pt x="3691646" y="1204470"/>
                  <a:pt x="3683331" y="1190863"/>
                  <a:pt x="3664811" y="1184438"/>
                </a:cubicBezTo>
                <a:cubicBezTo>
                  <a:pt x="3647047" y="1178390"/>
                  <a:pt x="3628905" y="1173099"/>
                  <a:pt x="3610762" y="1167808"/>
                </a:cubicBezTo>
                <a:cubicBezTo>
                  <a:pt x="3595644" y="1163272"/>
                  <a:pt x="3585439" y="1163272"/>
                  <a:pt x="3583927" y="1181792"/>
                </a:cubicBezTo>
                <a:cubicBezTo>
                  <a:pt x="3582415" y="1200313"/>
                  <a:pt x="3561627" y="1208628"/>
                  <a:pt x="3548777" y="1197666"/>
                </a:cubicBezTo>
                <a:cubicBezTo>
                  <a:pt x="3498508" y="1154579"/>
                  <a:pt x="3439168" y="1123209"/>
                  <a:pt x="3382851" y="1087680"/>
                </a:cubicBezTo>
                <a:cubicBezTo>
                  <a:pt x="3343543" y="1063112"/>
                  <a:pt x="3302346" y="1040812"/>
                  <a:pt x="3269463" y="1008307"/>
                </a:cubicBezTo>
                <a:cubicBezTo>
                  <a:pt x="3263415" y="1002261"/>
                  <a:pt x="3257746" y="993946"/>
                  <a:pt x="3247163" y="999992"/>
                </a:cubicBezTo>
                <a:cubicBezTo>
                  <a:pt x="3238092" y="1004906"/>
                  <a:pt x="3235446" y="1012088"/>
                  <a:pt x="3238470" y="1022292"/>
                </a:cubicBezTo>
                <a:cubicBezTo>
                  <a:pt x="3242628" y="1035143"/>
                  <a:pt x="3250564" y="1046482"/>
                  <a:pt x="3259636" y="1056687"/>
                </a:cubicBezTo>
                <a:cubicBezTo>
                  <a:pt x="3301968" y="1104688"/>
                  <a:pt x="3283826" y="1121318"/>
                  <a:pt x="3227888" y="1128500"/>
                </a:cubicBezTo>
                <a:cubicBezTo>
                  <a:pt x="3177996" y="1134925"/>
                  <a:pt x="3127727" y="1133036"/>
                  <a:pt x="3077080" y="1131901"/>
                </a:cubicBezTo>
                <a:cubicBezTo>
                  <a:pt x="3052135" y="1131145"/>
                  <a:pt x="3051001" y="1133791"/>
                  <a:pt x="3060828" y="1154579"/>
                </a:cubicBezTo>
                <a:cubicBezTo>
                  <a:pt x="3076702" y="1188974"/>
                  <a:pt x="3079348" y="1222234"/>
                  <a:pt x="3058560" y="1253605"/>
                </a:cubicBezTo>
                <a:cubicBezTo>
                  <a:pt x="3053647" y="1260787"/>
                  <a:pt x="3050245" y="1268724"/>
                  <a:pt x="3052135" y="1278172"/>
                </a:cubicBezTo>
                <a:cubicBezTo>
                  <a:pt x="3060450" y="1316725"/>
                  <a:pt x="3048733" y="1351119"/>
                  <a:pt x="3036638" y="1385891"/>
                </a:cubicBezTo>
                <a:cubicBezTo>
                  <a:pt x="3016228" y="1444098"/>
                  <a:pt x="2989393" y="1498902"/>
                  <a:pt x="2959912" y="1552573"/>
                </a:cubicBezTo>
                <a:cubicBezTo>
                  <a:pt x="2939124" y="1590369"/>
                  <a:pt x="2927030" y="1634969"/>
                  <a:pt x="2878273" y="1654244"/>
                </a:cubicBezTo>
                <a:cubicBezTo>
                  <a:pt x="2866555" y="1658780"/>
                  <a:pt x="2863153" y="1669363"/>
                  <a:pt x="2868068" y="1681458"/>
                </a:cubicBezTo>
                <a:cubicBezTo>
                  <a:pt x="2884319" y="1721521"/>
                  <a:pt x="2874493" y="1755916"/>
                  <a:pt x="2849926" y="1787287"/>
                </a:cubicBezTo>
                <a:cubicBezTo>
                  <a:pt x="2841232" y="1798248"/>
                  <a:pt x="2845012" y="1804295"/>
                  <a:pt x="2857862" y="1808831"/>
                </a:cubicBezTo>
                <a:cubicBezTo>
                  <a:pt x="2872603" y="1813744"/>
                  <a:pt x="2884319" y="1822437"/>
                  <a:pt x="2893769" y="1834154"/>
                </a:cubicBezTo>
                <a:cubicBezTo>
                  <a:pt x="2909266" y="1853053"/>
                  <a:pt x="2917203" y="1874596"/>
                  <a:pt x="2924006" y="1896518"/>
                </a:cubicBezTo>
                <a:cubicBezTo>
                  <a:pt x="2934589" y="1930912"/>
                  <a:pt x="2946684" y="1963796"/>
                  <a:pt x="2982213" y="1986095"/>
                </a:cubicBezTo>
                <a:cubicBezTo>
                  <a:pt x="2992795" y="1992898"/>
                  <a:pt x="3001488" y="2002347"/>
                  <a:pt x="3010559" y="2011419"/>
                </a:cubicBezTo>
                <a:cubicBezTo>
                  <a:pt x="3008291" y="2020868"/>
                  <a:pt x="3001866" y="2028049"/>
                  <a:pt x="2989393" y="2030694"/>
                </a:cubicBezTo>
                <a:cubicBezTo>
                  <a:pt x="2910021" y="2047703"/>
                  <a:pt x="2916069" y="2096838"/>
                  <a:pt x="2918336" y="2152398"/>
                </a:cubicBezTo>
                <a:cubicBezTo>
                  <a:pt x="2920982" y="2221187"/>
                  <a:pt x="2967850" y="2252936"/>
                  <a:pt x="3025300" y="2279772"/>
                </a:cubicBezTo>
                <a:cubicBezTo>
                  <a:pt x="3044954" y="2288842"/>
                  <a:pt x="3072923" y="2288464"/>
                  <a:pt x="3080482" y="2317190"/>
                </a:cubicBezTo>
                <a:cubicBezTo>
                  <a:pt x="3048355" y="2344403"/>
                  <a:pt x="3009047" y="2322481"/>
                  <a:pt x="2974274" y="2330041"/>
                </a:cubicBezTo>
                <a:cubicBezTo>
                  <a:pt x="2945550" y="2336465"/>
                  <a:pt x="2898304" y="2333064"/>
                  <a:pt x="2937235" y="2383333"/>
                </a:cubicBezTo>
                <a:cubicBezTo>
                  <a:pt x="2948574" y="2398073"/>
                  <a:pt x="2935345" y="2408657"/>
                  <a:pt x="2920982" y="2410169"/>
                </a:cubicBezTo>
                <a:cubicBezTo>
                  <a:pt x="2804570" y="2421129"/>
                  <a:pt x="2858241" y="2523179"/>
                  <a:pt x="2820823" y="2576471"/>
                </a:cubicBezTo>
                <a:cubicBezTo>
                  <a:pt x="2810239" y="2590834"/>
                  <a:pt x="2821200" y="2616536"/>
                  <a:pt x="2837453" y="2622961"/>
                </a:cubicBezTo>
                <a:cubicBezTo>
                  <a:pt x="2940636" y="2664537"/>
                  <a:pt x="2954620" y="2762806"/>
                  <a:pt x="3004512" y="2847848"/>
                </a:cubicBezTo>
                <a:cubicBezTo>
                  <a:pt x="2950463" y="2881487"/>
                  <a:pt x="2885454" y="2888668"/>
                  <a:pt x="2826870" y="2910590"/>
                </a:cubicBezTo>
                <a:cubicBezTo>
                  <a:pt x="2766018" y="2933267"/>
                  <a:pt x="2766018" y="2950276"/>
                  <a:pt x="2816287" y="3016798"/>
                </a:cubicBezTo>
                <a:cubicBezTo>
                  <a:pt x="2685512" y="3031159"/>
                  <a:pt x="2685512" y="3031159"/>
                  <a:pt x="2725575" y="3135855"/>
                </a:cubicBezTo>
                <a:cubicBezTo>
                  <a:pt x="2670582" y="3140579"/>
                  <a:pt x="2621258" y="3236582"/>
                  <a:pt x="2595651" y="3322048"/>
                </a:cubicBezTo>
                <a:lnTo>
                  <a:pt x="2588192" y="3353241"/>
                </a:lnTo>
                <a:lnTo>
                  <a:pt x="2586000" y="3336739"/>
                </a:lnTo>
                <a:cubicBezTo>
                  <a:pt x="2585246" y="3332573"/>
                  <a:pt x="2584643" y="3331309"/>
                  <a:pt x="2584218" y="3333908"/>
                </a:cubicBezTo>
                <a:cubicBezTo>
                  <a:pt x="2583935" y="3335703"/>
                  <a:pt x="2583864" y="3341449"/>
                  <a:pt x="2583981" y="3350151"/>
                </a:cubicBezTo>
                <a:lnTo>
                  <a:pt x="2584471" y="3368801"/>
                </a:lnTo>
                <a:lnTo>
                  <a:pt x="2581175" y="3382582"/>
                </a:lnTo>
                <a:cubicBezTo>
                  <a:pt x="2574865" y="3419500"/>
                  <a:pt x="2575612" y="3447420"/>
                  <a:pt x="2585672" y="3453616"/>
                </a:cubicBezTo>
                <a:lnTo>
                  <a:pt x="2588004" y="3453710"/>
                </a:lnTo>
                <a:lnTo>
                  <a:pt x="2589462" y="3481407"/>
                </a:lnTo>
                <a:cubicBezTo>
                  <a:pt x="2593573" y="3551330"/>
                  <a:pt x="2599526" y="3620780"/>
                  <a:pt x="2605762" y="3626071"/>
                </a:cubicBezTo>
                <a:cubicBezTo>
                  <a:pt x="2671906" y="3682388"/>
                  <a:pt x="2632219" y="3809383"/>
                  <a:pt x="2757325" y="3825635"/>
                </a:cubicBezTo>
                <a:cubicBezTo>
                  <a:pt x="2813641" y="3833195"/>
                  <a:pt x="2840854" y="3879306"/>
                  <a:pt x="2882052" y="3905008"/>
                </a:cubicBezTo>
                <a:cubicBezTo>
                  <a:pt x="3025678" y="3993828"/>
                  <a:pt x="3121679" y="4108351"/>
                  <a:pt x="3166279" y="4265583"/>
                </a:cubicBezTo>
                <a:cubicBezTo>
                  <a:pt x="3178753" y="4309049"/>
                  <a:pt x="3225619" y="4344199"/>
                  <a:pt x="3255857" y="4382374"/>
                </a:cubicBezTo>
                <a:cubicBezTo>
                  <a:pt x="3241116" y="4410720"/>
                  <a:pt x="3161744" y="4350247"/>
                  <a:pt x="3189713" y="4423949"/>
                </a:cubicBezTo>
                <a:cubicBezTo>
                  <a:pt x="3210879" y="4479509"/>
                  <a:pt x="3265305" y="4513904"/>
                  <a:pt x="3316331" y="4546409"/>
                </a:cubicBezTo>
                <a:cubicBezTo>
                  <a:pt x="3374915" y="4583448"/>
                  <a:pt x="3439546" y="4613308"/>
                  <a:pt x="3465625" y="4682475"/>
                </a:cubicBezTo>
                <a:cubicBezTo>
                  <a:pt x="3471294" y="4697215"/>
                  <a:pt x="4710632" y="5773651"/>
                  <a:pt x="6433759" y="5637207"/>
                </a:cubicBezTo>
                <a:cubicBezTo>
                  <a:pt x="6715341" y="5614907"/>
                  <a:pt x="7827305" y="5390398"/>
                  <a:pt x="7975465" y="5342018"/>
                </a:cubicBezTo>
                <a:cubicBezTo>
                  <a:pt x="8127783" y="5292128"/>
                  <a:pt x="8258180" y="5201039"/>
                  <a:pt x="8414657" y="5162108"/>
                </a:cubicBezTo>
                <a:cubicBezTo>
                  <a:pt x="8497430" y="5141699"/>
                  <a:pt x="8577180" y="5104280"/>
                  <a:pt x="8564329" y="4997695"/>
                </a:cubicBezTo>
                <a:cubicBezTo>
                  <a:pt x="8560550" y="4967459"/>
                  <a:pt x="8582471" y="4942890"/>
                  <a:pt x="8616866" y="4951584"/>
                </a:cubicBezTo>
                <a:cubicBezTo>
                  <a:pt x="8681875" y="4968214"/>
                  <a:pt x="8711356" y="4924371"/>
                  <a:pt x="8747640" y="4891488"/>
                </a:cubicBezTo>
                <a:cubicBezTo>
                  <a:pt x="8811895" y="4833282"/>
                  <a:pt x="8873502" y="4771296"/>
                  <a:pt x="8975930" y="4761469"/>
                </a:cubicBezTo>
                <a:cubicBezTo>
                  <a:pt x="8956276" y="4715357"/>
                  <a:pt x="8922637" y="4722539"/>
                  <a:pt x="8892023" y="4731988"/>
                </a:cubicBezTo>
                <a:cubicBezTo>
                  <a:pt x="8811138" y="4757312"/>
                  <a:pt x="8731767" y="4785658"/>
                  <a:pt x="8650882" y="4810605"/>
                </a:cubicBezTo>
                <a:cubicBezTo>
                  <a:pt x="8598346" y="4826856"/>
                  <a:pt x="8545809" y="4849534"/>
                  <a:pt x="8475508" y="4831392"/>
                </a:cubicBezTo>
                <a:cubicBezTo>
                  <a:pt x="8535982" y="4738791"/>
                  <a:pt x="8639166" y="4722539"/>
                  <a:pt x="8722695" y="4693814"/>
                </a:cubicBezTo>
                <a:cubicBezTo>
                  <a:pt x="8827013" y="4657907"/>
                  <a:pt x="8888621" y="4590253"/>
                  <a:pt x="8961945" y="4515038"/>
                </a:cubicBezTo>
                <a:cubicBezTo>
                  <a:pt x="8884841" y="4496895"/>
                  <a:pt x="8837595" y="4552456"/>
                  <a:pt x="8777500" y="4549433"/>
                </a:cubicBezTo>
                <a:cubicBezTo>
                  <a:pt x="8774099" y="4539606"/>
                  <a:pt x="8768806" y="4525621"/>
                  <a:pt x="8769563" y="4525243"/>
                </a:cubicBezTo>
                <a:cubicBezTo>
                  <a:pt x="8868211" y="4484045"/>
                  <a:pt x="8913944" y="4406185"/>
                  <a:pt x="8929441" y="4312450"/>
                </a:cubicBezTo>
                <a:cubicBezTo>
                  <a:pt x="8937377" y="4264071"/>
                  <a:pt x="8973284" y="4248953"/>
                  <a:pt x="9008435" y="4226653"/>
                </a:cubicBezTo>
                <a:cubicBezTo>
                  <a:pt x="9132028" y="4147659"/>
                  <a:pt x="9262425" y="4076980"/>
                  <a:pt x="9364096" y="3968505"/>
                </a:cubicBezTo>
                <a:cubicBezTo>
                  <a:pt x="9246929" y="3982867"/>
                  <a:pt x="9152816" y="4053547"/>
                  <a:pt x="9026954" y="4083783"/>
                </a:cubicBezTo>
                <a:cubicBezTo>
                  <a:pt x="9127114" y="3965103"/>
                  <a:pt x="9257134" y="3905008"/>
                  <a:pt x="9375435" y="3832816"/>
                </a:cubicBezTo>
                <a:cubicBezTo>
                  <a:pt x="9429484" y="3799934"/>
                  <a:pt x="9479375" y="3757980"/>
                  <a:pt x="9544385" y="3740216"/>
                </a:cubicBezTo>
                <a:cubicBezTo>
                  <a:pt x="9567440" y="3733791"/>
                  <a:pt x="9605992" y="3720562"/>
                  <a:pt x="9587094" y="3685411"/>
                </a:cubicBezTo>
                <a:cubicBezTo>
                  <a:pt x="9571220" y="3656309"/>
                  <a:pt x="9540227" y="3665002"/>
                  <a:pt x="9511880" y="3673694"/>
                </a:cubicBezTo>
                <a:cubicBezTo>
                  <a:pt x="9443846" y="3694860"/>
                  <a:pt x="9373546" y="3695238"/>
                  <a:pt x="9281701" y="3694860"/>
                </a:cubicBezTo>
                <a:cubicBezTo>
                  <a:pt x="9358805" y="3598480"/>
                  <a:pt x="9500163" y="3627206"/>
                  <a:pt x="9566306" y="3525912"/>
                </a:cubicBezTo>
                <a:cubicBezTo>
                  <a:pt x="9483532" y="3508525"/>
                  <a:pt x="9420035" y="3544809"/>
                  <a:pt x="9353136" y="3551991"/>
                </a:cubicBezTo>
                <a:cubicBezTo>
                  <a:pt x="9292662" y="3558417"/>
                  <a:pt x="9277543" y="3541030"/>
                  <a:pt x="9291906" y="3485470"/>
                </a:cubicBezTo>
                <a:cubicBezTo>
                  <a:pt x="9314206" y="3398916"/>
                  <a:pt x="9280945" y="3354317"/>
                  <a:pt x="9192880" y="3378128"/>
                </a:cubicBezTo>
                <a:cubicBezTo>
                  <a:pt x="9111240" y="3400428"/>
                  <a:pt x="9102925" y="3367923"/>
                  <a:pt x="9124469" y="3318411"/>
                </a:cubicBezTo>
                <a:cubicBezTo>
                  <a:pt x="9155840" y="3246220"/>
                  <a:pt x="9120311" y="3190660"/>
                  <a:pt x="9095743" y="3130186"/>
                </a:cubicBezTo>
                <a:cubicBezTo>
                  <a:pt x="9058704" y="3038341"/>
                  <a:pt x="9074578" y="2992986"/>
                  <a:pt x="9155084" y="2924574"/>
                </a:cubicBezTo>
                <a:cubicBezTo>
                  <a:pt x="9200439" y="2886401"/>
                  <a:pt x="9249196" y="2853896"/>
                  <a:pt x="9314961" y="2820635"/>
                </a:cubicBezTo>
                <a:cubicBezTo>
                  <a:pt x="9163399" y="2802871"/>
                  <a:pt x="9322143" y="2741641"/>
                  <a:pt x="9268850" y="2703844"/>
                </a:cubicBezTo>
                <a:cubicBezTo>
                  <a:pt x="9161887" y="2688349"/>
                  <a:pt x="9074578" y="2809297"/>
                  <a:pt x="8929062" y="2774902"/>
                </a:cubicBezTo>
                <a:cubicBezTo>
                  <a:pt x="9108972" y="2670206"/>
                  <a:pt x="9307403" y="2537541"/>
                  <a:pt x="9437799" y="2398073"/>
                </a:cubicBezTo>
                <a:cubicBezTo>
                  <a:pt x="9407562" y="2366325"/>
                  <a:pt x="9377704" y="2395806"/>
                  <a:pt x="9352380" y="2384467"/>
                </a:cubicBezTo>
                <a:cubicBezTo>
                  <a:pt x="9353514" y="2376907"/>
                  <a:pt x="9351245" y="2365947"/>
                  <a:pt x="9355781" y="2362544"/>
                </a:cubicBezTo>
                <a:cubicBezTo>
                  <a:pt x="9453296" y="2286575"/>
                  <a:pt x="9454430" y="2284685"/>
                  <a:pt x="9350490" y="2228747"/>
                </a:cubicBezTo>
                <a:cubicBezTo>
                  <a:pt x="9314206" y="2209093"/>
                  <a:pt x="9317230" y="2191706"/>
                  <a:pt x="9336505" y="2167139"/>
                </a:cubicBezTo>
                <a:cubicBezTo>
                  <a:pt x="9350112" y="2149752"/>
                  <a:pt x="9367120" y="2134634"/>
                  <a:pt x="9359183" y="2096460"/>
                </a:cubicBezTo>
                <a:cubicBezTo>
                  <a:pt x="9302110" y="2145218"/>
                  <a:pt x="9026577" y="2227613"/>
                  <a:pt x="8977820" y="2222699"/>
                </a:cubicBezTo>
                <a:cubicBezTo>
                  <a:pt x="8923016" y="2217029"/>
                  <a:pt x="8735924" y="2234038"/>
                  <a:pt x="8679230" y="2247267"/>
                </a:cubicBezTo>
                <a:cubicBezTo>
                  <a:pt x="8682253" y="2244620"/>
                  <a:pt x="8685277" y="2241976"/>
                  <a:pt x="8688301" y="2239329"/>
                </a:cubicBezTo>
                <a:cubicBezTo>
                  <a:pt x="8742349" y="2187170"/>
                  <a:pt x="8797154" y="2135012"/>
                  <a:pt x="8829659" y="2067357"/>
                </a:cubicBezTo>
                <a:cubicBezTo>
                  <a:pt x="8831170" y="2064711"/>
                  <a:pt x="8831926" y="2062443"/>
                  <a:pt x="8835328" y="2063199"/>
                </a:cubicBezTo>
                <a:cubicBezTo>
                  <a:pt x="8865187" y="2071136"/>
                  <a:pt x="8861407" y="2051482"/>
                  <a:pt x="8861785" y="2035609"/>
                </a:cubicBezTo>
                <a:cubicBezTo>
                  <a:pt x="8862163" y="2019356"/>
                  <a:pt x="8867076" y="2006505"/>
                  <a:pt x="8888999" y="2008017"/>
                </a:cubicBezTo>
                <a:cubicBezTo>
                  <a:pt x="8890133" y="2008017"/>
                  <a:pt x="8891644" y="2007638"/>
                  <a:pt x="8893156" y="2007261"/>
                </a:cubicBezTo>
                <a:cubicBezTo>
                  <a:pt x="8903362" y="2004616"/>
                  <a:pt x="8935488" y="1961527"/>
                  <a:pt x="8930574" y="1953590"/>
                </a:cubicBezTo>
                <a:cubicBezTo>
                  <a:pt x="8919614" y="1936204"/>
                  <a:pt x="8930952" y="1927511"/>
                  <a:pt x="8940401" y="1917306"/>
                </a:cubicBezTo>
                <a:cubicBezTo>
                  <a:pt x="8953630" y="1903322"/>
                  <a:pt x="8966858" y="1890093"/>
                  <a:pt x="8980843" y="1876864"/>
                </a:cubicBezTo>
                <a:cubicBezTo>
                  <a:pt x="8994450" y="1864014"/>
                  <a:pt x="9008435" y="1851918"/>
                  <a:pt x="9022419" y="1839446"/>
                </a:cubicBezTo>
                <a:cubicBezTo>
                  <a:pt x="9055680" y="1826973"/>
                  <a:pt x="9089318" y="1816012"/>
                  <a:pt x="9124469" y="1807319"/>
                </a:cubicBezTo>
                <a:cubicBezTo>
                  <a:pt x="9150548" y="1800516"/>
                  <a:pt x="9179652" y="1791822"/>
                  <a:pt x="9192124" y="1747979"/>
                </a:cubicBezTo>
                <a:cubicBezTo>
                  <a:pt x="9164532" y="1752893"/>
                  <a:pt x="9136941" y="1758940"/>
                  <a:pt x="9109351" y="1764987"/>
                </a:cubicBezTo>
                <a:cubicBezTo>
                  <a:pt x="9135051" y="1743066"/>
                  <a:pt x="9159998" y="1721144"/>
                  <a:pt x="9183809" y="1698088"/>
                </a:cubicBezTo>
                <a:cubicBezTo>
                  <a:pt x="9203463" y="1678812"/>
                  <a:pt x="9219337" y="1657268"/>
                  <a:pt x="9225006" y="1630433"/>
                </a:cubicBezTo>
                <a:cubicBezTo>
                  <a:pt x="9226518" y="1623630"/>
                  <a:pt x="9227652" y="1616448"/>
                  <a:pt x="9220471" y="1611535"/>
                </a:cubicBezTo>
                <a:cubicBezTo>
                  <a:pt x="9212534" y="1605866"/>
                  <a:pt x="9206487" y="1610401"/>
                  <a:pt x="9200817" y="1614558"/>
                </a:cubicBezTo>
                <a:cubicBezTo>
                  <a:pt x="9177383" y="1631566"/>
                  <a:pt x="9153572" y="1648198"/>
                  <a:pt x="9130517" y="1665583"/>
                </a:cubicBezTo>
                <a:cubicBezTo>
                  <a:pt x="9099902" y="1688639"/>
                  <a:pt x="9069664" y="1712073"/>
                  <a:pt x="9039428" y="1735129"/>
                </a:cubicBezTo>
                <a:cubicBezTo>
                  <a:pt x="9081381" y="1687883"/>
                  <a:pt x="9127871" y="1645551"/>
                  <a:pt x="9178140" y="1606621"/>
                </a:cubicBezTo>
                <a:cubicBezTo>
                  <a:pt x="9214424" y="1578274"/>
                  <a:pt x="9250708" y="1549927"/>
                  <a:pt x="9277922" y="1513642"/>
                </a:cubicBezTo>
                <a:cubicBezTo>
                  <a:pt x="9291906" y="1495500"/>
                  <a:pt x="9298331" y="1475091"/>
                  <a:pt x="9299465" y="1452413"/>
                </a:cubicBezTo>
                <a:cubicBezTo>
                  <a:pt x="9299465" y="1446365"/>
                  <a:pt x="9298709" y="1439562"/>
                  <a:pt x="9290772" y="1436916"/>
                </a:cubicBezTo>
                <a:cubicBezTo>
                  <a:pt x="9282835" y="1434649"/>
                  <a:pt x="9278299" y="1439562"/>
                  <a:pt x="9275276" y="1444853"/>
                </a:cubicBezTo>
                <a:cubicBezTo>
                  <a:pt x="9271874" y="1450901"/>
                  <a:pt x="9267716" y="1455814"/>
                  <a:pt x="9261669" y="1459594"/>
                </a:cubicBezTo>
                <a:cubicBezTo>
                  <a:pt x="9208754" y="1494367"/>
                  <a:pt x="9162643" y="1535942"/>
                  <a:pt x="9115397" y="1576385"/>
                </a:cubicBezTo>
                <a:cubicBezTo>
                  <a:pt x="9047743" y="1634212"/>
                  <a:pt x="8981221" y="1693174"/>
                  <a:pt x="8900338" y="1736641"/>
                </a:cubicBezTo>
                <a:cubicBezTo>
                  <a:pt x="8869722" y="1752893"/>
                  <a:pt x="8837974" y="1766877"/>
                  <a:pt x="8813407" y="1769145"/>
                </a:cubicBezTo>
                <a:cubicBezTo>
                  <a:pt x="8900715" y="1701112"/>
                  <a:pt x="8982733" y="1630055"/>
                  <a:pt x="9055680" y="1550683"/>
                </a:cubicBezTo>
                <a:cubicBezTo>
                  <a:pt x="9129383" y="1470555"/>
                  <a:pt x="9193258" y="1385136"/>
                  <a:pt x="9237480" y="1287244"/>
                </a:cubicBezTo>
                <a:cubicBezTo>
                  <a:pt x="9242015" y="1277039"/>
                  <a:pt x="9244660" y="1267212"/>
                  <a:pt x="9260535" y="1268345"/>
                </a:cubicBezTo>
                <a:cubicBezTo>
                  <a:pt x="9267716" y="1268724"/>
                  <a:pt x="9269984" y="1262676"/>
                  <a:pt x="9268095" y="1256628"/>
                </a:cubicBezTo>
                <a:cubicBezTo>
                  <a:pt x="9255999" y="1213541"/>
                  <a:pt x="9278299" y="1185950"/>
                  <a:pt x="9313449" y="1164784"/>
                </a:cubicBezTo>
                <a:cubicBezTo>
                  <a:pt x="9324411" y="1157981"/>
                  <a:pt x="9325167" y="1151555"/>
                  <a:pt x="9316851" y="1141728"/>
                </a:cubicBezTo>
                <a:cubicBezTo>
                  <a:pt x="9305512" y="1128122"/>
                  <a:pt x="9306646" y="1113381"/>
                  <a:pt x="9312694" y="1099396"/>
                </a:cubicBezTo>
                <a:cubicBezTo>
                  <a:pt x="9316096" y="1090704"/>
                  <a:pt x="9320631" y="1082388"/>
                  <a:pt x="9324411" y="1074073"/>
                </a:cubicBezTo>
                <a:cubicBezTo>
                  <a:pt x="9327057" y="1068781"/>
                  <a:pt x="9331591" y="1063112"/>
                  <a:pt x="9324788" y="1057442"/>
                </a:cubicBezTo>
                <a:cubicBezTo>
                  <a:pt x="9318363" y="1052529"/>
                  <a:pt x="9311937" y="1055553"/>
                  <a:pt x="9305891" y="1057821"/>
                </a:cubicBezTo>
                <a:cubicBezTo>
                  <a:pt x="9276788" y="1068026"/>
                  <a:pt x="9259780" y="1087302"/>
                  <a:pt x="9252220" y="1114893"/>
                </a:cubicBezTo>
                <a:cubicBezTo>
                  <a:pt x="9246550" y="1135303"/>
                  <a:pt x="9240503" y="1136437"/>
                  <a:pt x="9223494" y="1120562"/>
                </a:cubicBezTo>
                <a:cubicBezTo>
                  <a:pt x="9210645" y="1108468"/>
                  <a:pt x="9199306" y="1109601"/>
                  <a:pt x="9188722" y="1119428"/>
                </a:cubicBezTo>
                <a:cubicBezTo>
                  <a:pt x="9183053" y="1124342"/>
                  <a:pt x="9179652" y="1131145"/>
                  <a:pt x="9175494" y="1137193"/>
                </a:cubicBezTo>
                <a:cubicBezTo>
                  <a:pt x="9154705" y="1168563"/>
                  <a:pt x="9132784" y="1199178"/>
                  <a:pt x="9098767" y="1219967"/>
                </a:cubicBezTo>
                <a:cubicBezTo>
                  <a:pt x="9083649" y="1229416"/>
                  <a:pt x="9067397" y="1236974"/>
                  <a:pt x="9043963" y="1229794"/>
                </a:cubicBezTo>
                <a:cubicBezTo>
                  <a:pt x="9058704" y="1221100"/>
                  <a:pt x="9073444" y="1219967"/>
                  <a:pt x="9087051" y="1216186"/>
                </a:cubicBezTo>
                <a:cubicBezTo>
                  <a:pt x="9100657" y="1212407"/>
                  <a:pt x="9107839" y="1206359"/>
                  <a:pt x="9097633" y="1192753"/>
                </a:cubicBezTo>
                <a:cubicBezTo>
                  <a:pt x="9091964" y="1185194"/>
                  <a:pt x="9092342" y="1178769"/>
                  <a:pt x="9097633" y="1172343"/>
                </a:cubicBezTo>
                <a:cubicBezTo>
                  <a:pt x="9114642" y="1151555"/>
                  <a:pt x="9122957" y="1122830"/>
                  <a:pt x="9158864" y="1120562"/>
                </a:cubicBezTo>
                <a:cubicBezTo>
                  <a:pt x="9160753" y="1120562"/>
                  <a:pt x="9162643" y="1119050"/>
                  <a:pt x="9164532" y="1117916"/>
                </a:cubicBezTo>
                <a:cubicBezTo>
                  <a:pt x="9171714" y="1113759"/>
                  <a:pt x="9179652" y="1109223"/>
                  <a:pt x="9177006" y="1099396"/>
                </a:cubicBezTo>
                <a:cubicBezTo>
                  <a:pt x="9173982" y="1089569"/>
                  <a:pt x="9164155" y="1087302"/>
                  <a:pt x="9155462" y="1086168"/>
                </a:cubicBezTo>
                <a:cubicBezTo>
                  <a:pt x="9133162" y="1083522"/>
                  <a:pt x="9115775" y="1092971"/>
                  <a:pt x="9099145" y="1103554"/>
                </a:cubicBezTo>
                <a:cubicBezTo>
                  <a:pt x="9058704" y="1129634"/>
                  <a:pt x="9025443" y="1162894"/>
                  <a:pt x="8990670" y="1194642"/>
                </a:cubicBezTo>
                <a:cubicBezTo>
                  <a:pt x="8938512" y="1242266"/>
                  <a:pt x="8892778" y="1296314"/>
                  <a:pt x="8834950" y="1338646"/>
                </a:cubicBezTo>
                <a:cubicBezTo>
                  <a:pt x="8662978" y="1464130"/>
                  <a:pt x="8493650" y="1592637"/>
                  <a:pt x="8316387" y="1712451"/>
                </a:cubicBezTo>
                <a:cubicBezTo>
                  <a:pt x="8251000" y="1756672"/>
                  <a:pt x="8184100" y="1798626"/>
                  <a:pt x="8116444" y="1839446"/>
                </a:cubicBezTo>
                <a:cubicBezTo>
                  <a:pt x="8116067" y="1837178"/>
                  <a:pt x="8115689" y="1835666"/>
                  <a:pt x="8115311" y="1833021"/>
                </a:cubicBezTo>
                <a:cubicBezTo>
                  <a:pt x="8115311" y="1831131"/>
                  <a:pt x="8115311" y="1828863"/>
                  <a:pt x="8115311" y="1826973"/>
                </a:cubicBezTo>
                <a:cubicBezTo>
                  <a:pt x="8163312" y="1800516"/>
                  <a:pt x="8210557" y="1772168"/>
                  <a:pt x="8256291" y="1742309"/>
                </a:cubicBezTo>
                <a:cubicBezTo>
                  <a:pt x="8368546" y="1668607"/>
                  <a:pt x="8471350" y="1585833"/>
                  <a:pt x="8558282" y="1487563"/>
                </a:cubicBezTo>
                <a:cubicBezTo>
                  <a:pt x="8565463" y="1479626"/>
                  <a:pt x="8573401" y="1477736"/>
                  <a:pt x="8585117" y="1479626"/>
                </a:cubicBezTo>
                <a:cubicBezTo>
                  <a:pt x="8622913" y="1486052"/>
                  <a:pt x="8634630" y="1474713"/>
                  <a:pt x="8627071" y="1441074"/>
                </a:cubicBezTo>
                <a:cubicBezTo>
                  <a:pt x="8625182" y="1432759"/>
                  <a:pt x="8624803" y="1425956"/>
                  <a:pt x="8631228" y="1418774"/>
                </a:cubicBezTo>
                <a:cubicBezTo>
                  <a:pt x="8659954" y="1386648"/>
                  <a:pt x="8690190" y="1355655"/>
                  <a:pt x="8723073" y="1326552"/>
                </a:cubicBezTo>
                <a:cubicBezTo>
                  <a:pt x="8783926" y="1272881"/>
                  <a:pt x="8849313" y="1223368"/>
                  <a:pt x="8906007" y="1165918"/>
                </a:cubicBezTo>
                <a:cubicBezTo>
                  <a:pt x="8922637" y="1148531"/>
                  <a:pt x="8935110" y="1128877"/>
                  <a:pt x="8942291" y="1106577"/>
                </a:cubicBezTo>
                <a:cubicBezTo>
                  <a:pt x="8944559" y="1099019"/>
                  <a:pt x="8945692" y="1089569"/>
                  <a:pt x="8936622" y="1083900"/>
                </a:cubicBezTo>
                <a:cubicBezTo>
                  <a:pt x="8927929" y="1078230"/>
                  <a:pt x="8921504" y="1084656"/>
                  <a:pt x="8915456" y="1089192"/>
                </a:cubicBezTo>
                <a:cubicBezTo>
                  <a:pt x="8890133" y="1107712"/>
                  <a:pt x="8864431" y="1126610"/>
                  <a:pt x="8839107" y="1145508"/>
                </a:cubicBezTo>
                <a:cubicBezTo>
                  <a:pt x="8813407" y="1164406"/>
                  <a:pt x="8788083" y="1184060"/>
                  <a:pt x="8761248" y="1204092"/>
                </a:cubicBezTo>
                <a:cubicBezTo>
                  <a:pt x="8759358" y="1195399"/>
                  <a:pt x="8765027" y="1193509"/>
                  <a:pt x="8768051" y="1190486"/>
                </a:cubicBezTo>
                <a:cubicBezTo>
                  <a:pt x="8810761" y="1147776"/>
                  <a:pt x="8857628" y="1108846"/>
                  <a:pt x="8906007" y="1071427"/>
                </a:cubicBezTo>
                <a:cubicBezTo>
                  <a:pt x="8943425" y="1042324"/>
                  <a:pt x="8979709" y="1011709"/>
                  <a:pt x="9004277" y="972023"/>
                </a:cubicBezTo>
                <a:cubicBezTo>
                  <a:pt x="9013726" y="956527"/>
                  <a:pt x="9018639" y="940275"/>
                  <a:pt x="9016372" y="922133"/>
                </a:cubicBezTo>
                <a:cubicBezTo>
                  <a:pt x="9015616" y="916463"/>
                  <a:pt x="9014860" y="910794"/>
                  <a:pt x="9007300" y="908904"/>
                </a:cubicBezTo>
                <a:cubicBezTo>
                  <a:pt x="9001253" y="907392"/>
                  <a:pt x="8997474" y="910794"/>
                  <a:pt x="8994450" y="914573"/>
                </a:cubicBezTo>
                <a:cubicBezTo>
                  <a:pt x="8989158" y="921376"/>
                  <a:pt x="8983867" y="928179"/>
                  <a:pt x="8976308" y="933472"/>
                </a:cubicBezTo>
                <a:cubicBezTo>
                  <a:pt x="8930952" y="965220"/>
                  <a:pt x="8888621" y="999992"/>
                  <a:pt x="8847422" y="1035899"/>
                </a:cubicBezTo>
                <a:cubicBezTo>
                  <a:pt x="8779768" y="1094483"/>
                  <a:pt x="8712868" y="1154201"/>
                  <a:pt x="8633497" y="1200313"/>
                </a:cubicBezTo>
                <a:cubicBezTo>
                  <a:pt x="8603637" y="1217698"/>
                  <a:pt x="8572644" y="1233195"/>
                  <a:pt x="8536738" y="1240754"/>
                </a:cubicBezTo>
                <a:cubicBezTo>
                  <a:pt x="8537872" y="1236974"/>
                  <a:pt x="8540140" y="1234707"/>
                  <a:pt x="8542408" y="1232817"/>
                </a:cubicBezTo>
                <a:cubicBezTo>
                  <a:pt x="8618378" y="1171587"/>
                  <a:pt x="8691702" y="1108468"/>
                  <a:pt x="8758224" y="1038545"/>
                </a:cubicBezTo>
                <a:cubicBezTo>
                  <a:pt x="8840242" y="952369"/>
                  <a:pt x="8910165" y="858635"/>
                  <a:pt x="8958543" y="751671"/>
                </a:cubicBezTo>
                <a:cubicBezTo>
                  <a:pt x="8960812" y="747136"/>
                  <a:pt x="8962324" y="742978"/>
                  <a:pt x="8968370" y="742978"/>
                </a:cubicBezTo>
                <a:cubicBezTo>
                  <a:pt x="8983867" y="743356"/>
                  <a:pt x="8985379" y="735797"/>
                  <a:pt x="8983111" y="723324"/>
                </a:cubicBezTo>
                <a:cubicBezTo>
                  <a:pt x="8977064" y="692709"/>
                  <a:pt x="8987269" y="667008"/>
                  <a:pt x="9013348" y="649622"/>
                </a:cubicBezTo>
                <a:cubicBezTo>
                  <a:pt x="9032246" y="636771"/>
                  <a:pt x="9048120" y="625432"/>
                  <a:pt x="9026199" y="601242"/>
                </a:cubicBezTo>
                <a:cubicBezTo>
                  <a:pt x="9020907" y="595573"/>
                  <a:pt x="9022797" y="587258"/>
                  <a:pt x="9024687" y="579699"/>
                </a:cubicBezTo>
                <a:cubicBezTo>
                  <a:pt x="9027332" y="568360"/>
                  <a:pt x="9033380" y="559289"/>
                  <a:pt x="9040183" y="549840"/>
                </a:cubicBezTo>
                <a:cubicBezTo>
                  <a:pt x="9043963" y="544549"/>
                  <a:pt x="9048498" y="537367"/>
                  <a:pt x="9043207" y="531320"/>
                </a:cubicBezTo>
                <a:cubicBezTo>
                  <a:pt x="9040183" y="527729"/>
                  <a:pt x="9036687" y="527162"/>
                  <a:pt x="9033144" y="52777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9A9C8F-C8C2-34FE-3BF7-994DF9DD3E94}"/>
              </a:ext>
            </a:extLst>
          </p:cNvPr>
          <p:cNvSpPr txBox="1"/>
          <p:nvPr/>
        </p:nvSpPr>
        <p:spPr>
          <a:xfrm>
            <a:off x="6755907" y="186431"/>
            <a:ext cx="5078027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Володи́мир</a:t>
            </a:r>
            <a:r>
              <a:rPr lang="uk-UA" b="1" dirty="0"/>
              <a:t> </a:t>
            </a:r>
            <a:r>
              <a:rPr lang="uk-UA" b="1" dirty="0" err="1"/>
              <a:t>Кири́лович</a:t>
            </a:r>
            <a:r>
              <a:rPr lang="uk-UA" b="1" dirty="0"/>
              <a:t> </a:t>
            </a:r>
            <a:r>
              <a:rPr lang="uk-UA" b="1" dirty="0" err="1"/>
              <a:t>Винниче́нко</a:t>
            </a:r>
            <a:r>
              <a:rPr lang="uk-UA" b="1" dirty="0"/>
              <a:t> </a:t>
            </a:r>
            <a:r>
              <a:rPr lang="uk-UA" dirty="0"/>
              <a:t>(1880, Єлисаветград, (нині м. Кропивницький)— 6 березня 1951, Франція) — український </a:t>
            </a:r>
            <a:r>
              <a:rPr lang="uk-UA" b="1" dirty="0"/>
              <a:t>політичний і громадський діяч, прозаїк, драматург і художник</a:t>
            </a:r>
            <a:r>
              <a:rPr lang="uk-UA" dirty="0"/>
              <a:t>. Автор усіх делегацій, універсалів та законодавчих проектів УНР. </a:t>
            </a:r>
            <a:r>
              <a:rPr lang="uk-UA" b="1" dirty="0"/>
              <a:t>Перший голова </a:t>
            </a:r>
            <a:r>
              <a:rPr lang="uk-UA" dirty="0"/>
              <a:t>Директорії УНР (14 грудня 1918 року — 10 лютого 1919 року), </a:t>
            </a:r>
            <a:r>
              <a:rPr lang="uk-UA" b="1" dirty="0"/>
              <a:t>голова Генерального секретаріату та генеральний секретар внутрішніх справ</a:t>
            </a:r>
            <a:r>
              <a:rPr lang="uk-UA" dirty="0"/>
              <a:t>. Другий очільник Українського Національного Союзу, з 18 вересня 1918 по 14 листопада 1918. Представник </a:t>
            </a:r>
            <a:r>
              <a:rPr lang="uk-UA" b="1" dirty="0"/>
              <a:t>делегації Української Центральної Ради </a:t>
            </a:r>
            <a:r>
              <a:rPr lang="uk-UA" dirty="0"/>
              <a:t>у Петрограді.</a:t>
            </a:r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r>
              <a:rPr lang="uk-UA" dirty="0"/>
              <a:t>Окрім політичної діяльності, Винниченко також </a:t>
            </a:r>
            <a:r>
              <a:rPr lang="uk-UA" b="1" dirty="0"/>
              <a:t>займався літературою</a:t>
            </a:r>
            <a:r>
              <a:rPr lang="uk-UA" dirty="0"/>
              <a:t>. Найвідомішим його твором є оповідання «Федько-халамидник».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4EC8AC-8464-6855-771F-A7F6D332FBB3}"/>
              </a:ext>
            </a:extLst>
          </p:cNvPr>
          <p:cNvSpPr txBox="1"/>
          <p:nvPr/>
        </p:nvSpPr>
        <p:spPr>
          <a:xfrm>
            <a:off x="10122763" y="6465073"/>
            <a:ext cx="1838328" cy="30777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uk-UA" sz="1400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3990939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9FA71E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AFB301-B581-C90E-2340-8F13076986C6}"/>
              </a:ext>
            </a:extLst>
          </p:cNvPr>
          <p:cNvSpPr txBox="1"/>
          <p:nvPr/>
        </p:nvSpPr>
        <p:spPr>
          <a:xfrm>
            <a:off x="4767309" y="252831"/>
            <a:ext cx="7164279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Змалку хлопчик ріс </a:t>
            </a:r>
            <a:r>
              <a:rPr lang="uk-UA" sz="2000" b="1" dirty="0"/>
              <a:t>здібним, упевненим у собі</a:t>
            </a:r>
            <a:r>
              <a:rPr lang="uk-UA" sz="2000" dirty="0"/>
              <a:t>, умів за будь-яких обставин твердо </a:t>
            </a:r>
            <a:r>
              <a:rPr lang="uk-UA" sz="2000" b="1" dirty="0"/>
              <a:t>відстоювати свою позицію</a:t>
            </a:r>
            <a:r>
              <a:rPr lang="uk-UA" sz="2000" dirty="0"/>
              <a:t>. Мама згадувала, що Володя «сусідських дітей тримав трохи… у терорі, бо </a:t>
            </a:r>
            <a:r>
              <a:rPr lang="uk-UA" sz="2000" b="1" dirty="0"/>
              <a:t>був дуже сильний для свого віку й вольовий, упертий</a:t>
            </a:r>
            <a:r>
              <a:rPr lang="uk-UA" sz="2000" dirty="0"/>
              <a:t>… Надзвичайно любив волю, повітря, рух. Був гордим, незалежним у вчинках і рішеннях правдолюбцем». </a:t>
            </a:r>
            <a:r>
              <a:rPr lang="uk-UA" sz="2000" b="1" dirty="0"/>
              <a:t>Ці риси вдачі притаманні його літературному герою Федькові</a:t>
            </a:r>
            <a:r>
              <a:rPr lang="uk-UA" sz="2000" dirty="0"/>
              <a:t>, з яким ви познайомитеся, прочитавши оповідання «Федько­-халамидник». </a:t>
            </a:r>
          </a:p>
          <a:p>
            <a:pPr algn="just"/>
            <a:r>
              <a:rPr lang="uk-UA" sz="2000" dirty="0"/>
              <a:t>Спочатку Володимир навчався в початковій школі, а згодом у </a:t>
            </a:r>
            <a:r>
              <a:rPr lang="uk-UA" sz="2000" dirty="0" err="1"/>
              <a:t>Єлисаветградській</a:t>
            </a:r>
            <a:r>
              <a:rPr lang="uk-UA" sz="2000" dirty="0"/>
              <a:t> чоловічій класичній гімназії. Це був досить демократичний навчальний заклад, у якому здобували освіту не тільки діти дворян і чиновників, а й міщан, цеховиків і навіть селян. Володимирові-гімназисту не раз </a:t>
            </a:r>
            <a:r>
              <a:rPr lang="uk-UA" sz="2000" b="1" dirty="0"/>
              <a:t>докоряли, указуючи на його простий одяг та українську мову.</a:t>
            </a:r>
            <a:r>
              <a:rPr lang="ru-RU" sz="2000" b="1" dirty="0"/>
              <a:t> А </a:t>
            </a:r>
            <a:r>
              <a:rPr lang="ru-RU" sz="2000" b="1" dirty="0" err="1"/>
              <a:t>він</a:t>
            </a:r>
            <a:r>
              <a:rPr lang="ru-RU" sz="2000" b="1" dirty="0"/>
              <a:t> </a:t>
            </a:r>
            <a:r>
              <a:rPr lang="ru-RU" sz="2000" b="1" dirty="0" err="1"/>
              <a:t>тій</a:t>
            </a:r>
            <a:r>
              <a:rPr lang="ru-RU" sz="2000" b="1" dirty="0"/>
              <a:t> </a:t>
            </a:r>
            <a:r>
              <a:rPr lang="ru-RU" sz="2000" b="1" dirty="0" err="1"/>
              <a:t>зверхності</a:t>
            </a:r>
            <a:r>
              <a:rPr lang="ru-RU" sz="2000" b="1" dirty="0"/>
              <a:t> кидав </a:t>
            </a:r>
            <a:r>
              <a:rPr lang="ru-RU" sz="2000" b="1" dirty="0" err="1"/>
              <a:t>свій</a:t>
            </a:r>
            <a:r>
              <a:rPr lang="ru-RU" sz="2000" b="1" dirty="0"/>
              <a:t> </a:t>
            </a:r>
            <a:r>
              <a:rPr lang="ru-RU" sz="2000" b="1" dirty="0" err="1"/>
              <a:t>напівхлоп’ячий</a:t>
            </a:r>
            <a:r>
              <a:rPr lang="ru-RU" sz="2000" b="1" dirty="0"/>
              <a:t> </a:t>
            </a:r>
            <a:r>
              <a:rPr lang="ru-RU" sz="2000" b="1" dirty="0" err="1"/>
              <a:t>виклик</a:t>
            </a:r>
            <a:r>
              <a:rPr lang="ru-RU" sz="2000" b="1" dirty="0"/>
              <a:t>: </a:t>
            </a:r>
            <a:r>
              <a:rPr lang="ru-RU" sz="2000" b="1" dirty="0" err="1"/>
              <a:t>наприклад</a:t>
            </a:r>
            <a:r>
              <a:rPr lang="ru-RU" sz="2000" b="1" dirty="0"/>
              <a:t>, на </a:t>
            </a:r>
            <a:r>
              <a:rPr lang="ru-RU" sz="2000" b="1" dirty="0" err="1"/>
              <a:t>випускний</a:t>
            </a:r>
            <a:r>
              <a:rPr lang="ru-RU" sz="2000" b="1" dirty="0"/>
              <a:t> </a:t>
            </a:r>
            <a:r>
              <a:rPr lang="ru-RU" sz="2000" b="1" dirty="0" err="1"/>
              <a:t>іспит</a:t>
            </a:r>
            <a:r>
              <a:rPr lang="ru-RU" sz="2000" b="1" dirty="0"/>
              <a:t> </a:t>
            </a:r>
            <a:r>
              <a:rPr lang="ru-RU" sz="2000" b="1" dirty="0" err="1"/>
              <a:t>одягнув</a:t>
            </a:r>
            <a:r>
              <a:rPr lang="ru-RU" sz="2000" b="1" dirty="0"/>
              <a:t> </a:t>
            </a:r>
            <a:r>
              <a:rPr lang="ru-RU" sz="2000" b="1" dirty="0" err="1"/>
              <a:t>солом’яний</a:t>
            </a:r>
            <a:r>
              <a:rPr lang="ru-RU" sz="2000" b="1" dirty="0"/>
              <a:t> </a:t>
            </a:r>
            <a:r>
              <a:rPr lang="ru-RU" sz="2000" b="1" dirty="0" err="1"/>
              <a:t>бриль</a:t>
            </a:r>
            <a:r>
              <a:rPr lang="ru-RU" sz="2000" b="1" dirty="0"/>
              <a:t>, </a:t>
            </a:r>
            <a:r>
              <a:rPr lang="ru-RU" sz="2000" b="1" dirty="0" err="1"/>
              <a:t>вишиту</a:t>
            </a:r>
            <a:r>
              <a:rPr lang="ru-RU" sz="2000" b="1" dirty="0"/>
              <a:t> сорочку.</a:t>
            </a:r>
            <a:endParaRPr lang="uk-UA" sz="20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A3C044-A87F-31CD-8EDD-172D195A1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59" y="2038350"/>
            <a:ext cx="4567783" cy="284321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DE3FB3C-B656-B900-6A90-40BB1C393E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0088" y="6469675"/>
            <a:ext cx="1411500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523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894347-C9A9-4BFD-8A6D-05A2B0CDD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84ED281-4082-46F9-86EE-D78901367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"/>
            <a:ext cx="9379192" cy="4251280"/>
          </a:xfrm>
          <a:custGeom>
            <a:avLst/>
            <a:gdLst>
              <a:gd name="connsiteX0" fmla="*/ 9379192 w 9379192"/>
              <a:gd name="connsiteY0" fmla="*/ 3752527 h 3752527"/>
              <a:gd name="connsiteX1" fmla="*/ 3293459 w 9379192"/>
              <a:gd name="connsiteY1" fmla="*/ 3752527 h 3752527"/>
              <a:gd name="connsiteX2" fmla="*/ 3297156 w 9379192"/>
              <a:gd name="connsiteY2" fmla="*/ 3752055 h 3752527"/>
              <a:gd name="connsiteX3" fmla="*/ 3642095 w 9379192"/>
              <a:gd name="connsiteY3" fmla="*/ 3690141 h 3752527"/>
              <a:gd name="connsiteX4" fmla="*/ 2307659 w 9379192"/>
              <a:gd name="connsiteY4" fmla="*/ 3500267 h 3752527"/>
              <a:gd name="connsiteX5" fmla="*/ 2383194 w 9379192"/>
              <a:gd name="connsiteY5" fmla="*/ 3475501 h 3752527"/>
              <a:gd name="connsiteX6" fmla="*/ 2237161 w 9379192"/>
              <a:gd name="connsiteY6" fmla="*/ 3376437 h 3752527"/>
              <a:gd name="connsiteX7" fmla="*/ 1637924 w 9379192"/>
              <a:gd name="connsiteY7" fmla="*/ 3219585 h 3752527"/>
              <a:gd name="connsiteX8" fmla="*/ 2383194 w 9379192"/>
              <a:gd name="connsiteY8" fmla="*/ 2955415 h 3752527"/>
              <a:gd name="connsiteX9" fmla="*/ 1542249 w 9379192"/>
              <a:gd name="connsiteY9" fmla="*/ 2596307 h 3752527"/>
              <a:gd name="connsiteX10" fmla="*/ 1114221 w 9379192"/>
              <a:gd name="connsiteY10" fmla="*/ 2509625 h 3752527"/>
              <a:gd name="connsiteX11" fmla="*/ 2524191 w 9379192"/>
              <a:gd name="connsiteY11" fmla="*/ 2059708 h 3752527"/>
              <a:gd name="connsiteX12" fmla="*/ 238027 w 9379192"/>
              <a:gd name="connsiteY12" fmla="*/ 1836815 h 3752527"/>
              <a:gd name="connsiteX13" fmla="*/ 424343 w 9379192"/>
              <a:gd name="connsiteY13" fmla="*/ 1746006 h 3752527"/>
              <a:gd name="connsiteX14" fmla="*/ 1844384 w 9379192"/>
              <a:gd name="connsiteY14" fmla="*/ 1770772 h 3752527"/>
              <a:gd name="connsiteX15" fmla="*/ 2081058 w 9379192"/>
              <a:gd name="connsiteY15" fmla="*/ 1700602 h 3752527"/>
              <a:gd name="connsiteX16" fmla="*/ 1844384 w 9379192"/>
              <a:gd name="connsiteY16" fmla="*/ 1589154 h 3752527"/>
              <a:gd name="connsiteX17" fmla="*/ 922869 w 9379192"/>
              <a:gd name="connsiteY17" fmla="*/ 1506601 h 3752527"/>
              <a:gd name="connsiteX18" fmla="*/ 681160 w 9379192"/>
              <a:gd name="connsiteY18" fmla="*/ 1320855 h 3752527"/>
              <a:gd name="connsiteX19" fmla="*/ 273276 w 9379192"/>
              <a:gd name="connsiteY19" fmla="*/ 1106216 h 3752527"/>
              <a:gd name="connsiteX20" fmla="*/ 555269 w 9379192"/>
              <a:gd name="connsiteY20" fmla="*/ 928727 h 3752527"/>
              <a:gd name="connsiteX21" fmla="*/ 97029 w 9379192"/>
              <a:gd name="connsiteY21" fmla="*/ 664555 h 3752527"/>
              <a:gd name="connsiteX22" fmla="*/ 227955 w 9379192"/>
              <a:gd name="connsiteY22" fmla="*/ 317831 h 3752527"/>
              <a:gd name="connsiteX23" fmla="*/ 998402 w 9379192"/>
              <a:gd name="connsiteY23" fmla="*/ 235277 h 3752527"/>
              <a:gd name="connsiteX24" fmla="*/ 2030701 w 9379192"/>
              <a:gd name="connsiteY24" fmla="*/ 115575 h 3752527"/>
              <a:gd name="connsiteX25" fmla="*/ 3068036 w 9379192"/>
              <a:gd name="connsiteY25" fmla="*/ 12383 h 3752527"/>
              <a:gd name="connsiteX26" fmla="*/ 4105370 w 9379192"/>
              <a:gd name="connsiteY26" fmla="*/ 12383 h 3752527"/>
              <a:gd name="connsiteX27" fmla="*/ 4402472 w 9379192"/>
              <a:gd name="connsiteY27" fmla="*/ 20638 h 3752527"/>
              <a:gd name="connsiteX28" fmla="*/ 4407507 w 9379192"/>
              <a:gd name="connsiteY28" fmla="*/ 20638 h 3752527"/>
              <a:gd name="connsiteX29" fmla="*/ 5696622 w 9379192"/>
              <a:gd name="connsiteY29" fmla="*/ 57788 h 3752527"/>
              <a:gd name="connsiteX30" fmla="*/ 6175004 w 9379192"/>
              <a:gd name="connsiteY30" fmla="*/ 61915 h 3752527"/>
              <a:gd name="connsiteX31" fmla="*/ 7212339 w 9379192"/>
              <a:gd name="connsiteY31" fmla="*/ 66042 h 3752527"/>
              <a:gd name="connsiteX32" fmla="*/ 8244638 w 9379192"/>
              <a:gd name="connsiteY32" fmla="*/ 49532 h 3752527"/>
              <a:gd name="connsiteX33" fmla="*/ 9292044 w 9379192"/>
              <a:gd name="connsiteY33" fmla="*/ 0 h 3752527"/>
              <a:gd name="connsiteX34" fmla="*/ 9379192 w 9379192"/>
              <a:gd name="connsiteY34" fmla="*/ 2762 h 3752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379192" h="3752527">
                <a:moveTo>
                  <a:pt x="9379192" y="3752527"/>
                </a:moveTo>
                <a:lnTo>
                  <a:pt x="3293459" y="3752527"/>
                </a:lnTo>
                <a:lnTo>
                  <a:pt x="3297156" y="3752055"/>
                </a:lnTo>
                <a:cubicBezTo>
                  <a:pt x="3412975" y="3736577"/>
                  <a:pt x="3551454" y="3714906"/>
                  <a:pt x="3642095" y="3690141"/>
                </a:cubicBezTo>
                <a:cubicBezTo>
                  <a:pt x="3380244" y="3686012"/>
                  <a:pt x="2347945" y="3529162"/>
                  <a:pt x="2307659" y="3500267"/>
                </a:cubicBezTo>
                <a:cubicBezTo>
                  <a:pt x="2327803" y="3492012"/>
                  <a:pt x="2358017" y="3483757"/>
                  <a:pt x="2383194" y="3475501"/>
                </a:cubicBezTo>
                <a:cubicBezTo>
                  <a:pt x="2327803" y="3450736"/>
                  <a:pt x="2282482" y="3421842"/>
                  <a:pt x="2237161" y="3376437"/>
                </a:cubicBezTo>
                <a:cubicBezTo>
                  <a:pt x="2091129" y="3223714"/>
                  <a:pt x="1844384" y="3277374"/>
                  <a:pt x="1637924" y="3219585"/>
                </a:cubicBezTo>
                <a:cubicBezTo>
                  <a:pt x="1768850" y="2897627"/>
                  <a:pt x="2116307" y="3017329"/>
                  <a:pt x="2383194" y="2955415"/>
                </a:cubicBezTo>
                <a:cubicBezTo>
                  <a:pt x="1683245" y="2765541"/>
                  <a:pt x="1819207" y="2666477"/>
                  <a:pt x="1542249" y="2596307"/>
                </a:cubicBezTo>
                <a:cubicBezTo>
                  <a:pt x="1194791" y="2509625"/>
                  <a:pt x="1114221" y="2509625"/>
                  <a:pt x="1114221" y="2509625"/>
                </a:cubicBezTo>
                <a:cubicBezTo>
                  <a:pt x="1522105" y="2245455"/>
                  <a:pt x="2010559" y="2530264"/>
                  <a:pt x="2524191" y="2059708"/>
                </a:cubicBezTo>
                <a:cubicBezTo>
                  <a:pt x="2030701" y="1993667"/>
                  <a:pt x="555269" y="1960645"/>
                  <a:pt x="238027" y="1836815"/>
                </a:cubicBezTo>
                <a:cubicBezTo>
                  <a:pt x="358880" y="1882219"/>
                  <a:pt x="368952" y="1746006"/>
                  <a:pt x="424343" y="1746006"/>
                </a:cubicBezTo>
                <a:cubicBezTo>
                  <a:pt x="892655" y="1741879"/>
                  <a:pt x="1371037" y="1820305"/>
                  <a:pt x="1844384" y="1770772"/>
                </a:cubicBezTo>
                <a:cubicBezTo>
                  <a:pt x="1929989" y="1766645"/>
                  <a:pt x="2065951" y="1803793"/>
                  <a:pt x="2081058" y="1700602"/>
                </a:cubicBezTo>
                <a:cubicBezTo>
                  <a:pt x="2096164" y="1572644"/>
                  <a:pt x="1919919" y="1601537"/>
                  <a:pt x="1844384" y="1589154"/>
                </a:cubicBezTo>
                <a:cubicBezTo>
                  <a:pt x="1537212" y="1547877"/>
                  <a:pt x="1235076" y="1531367"/>
                  <a:pt x="922869" y="1506601"/>
                </a:cubicBezTo>
                <a:cubicBezTo>
                  <a:pt x="791943" y="1494218"/>
                  <a:pt x="630804" y="1518984"/>
                  <a:pt x="681160" y="1320855"/>
                </a:cubicBezTo>
                <a:cubicBezTo>
                  <a:pt x="640874" y="1130983"/>
                  <a:pt x="399166" y="1197025"/>
                  <a:pt x="273276" y="1106216"/>
                </a:cubicBezTo>
                <a:cubicBezTo>
                  <a:pt x="333703" y="998897"/>
                  <a:pt x="504913" y="1073196"/>
                  <a:pt x="555269" y="928727"/>
                </a:cubicBezTo>
                <a:cubicBezTo>
                  <a:pt x="313560" y="974131"/>
                  <a:pt x="338738" y="660428"/>
                  <a:pt x="97029" y="664555"/>
                </a:cubicBezTo>
                <a:cubicBezTo>
                  <a:pt x="-104395" y="478810"/>
                  <a:pt x="41638" y="388001"/>
                  <a:pt x="227955" y="317831"/>
                </a:cubicBezTo>
                <a:cubicBezTo>
                  <a:pt x="469664" y="231150"/>
                  <a:pt x="736551" y="251788"/>
                  <a:pt x="998402" y="235277"/>
                </a:cubicBezTo>
                <a:cubicBezTo>
                  <a:pt x="1345860" y="198128"/>
                  <a:pt x="1678209" y="111447"/>
                  <a:pt x="2030701" y="115575"/>
                </a:cubicBezTo>
                <a:cubicBezTo>
                  <a:pt x="2363052" y="28893"/>
                  <a:pt x="2730650" y="123829"/>
                  <a:pt x="3068036" y="12383"/>
                </a:cubicBezTo>
                <a:cubicBezTo>
                  <a:pt x="3410457" y="12383"/>
                  <a:pt x="3757914" y="12383"/>
                  <a:pt x="4105370" y="12383"/>
                </a:cubicBezTo>
                <a:cubicBezTo>
                  <a:pt x="4206084" y="16510"/>
                  <a:pt x="4301759" y="16510"/>
                  <a:pt x="4402472" y="20638"/>
                </a:cubicBezTo>
                <a:cubicBezTo>
                  <a:pt x="4402472" y="20638"/>
                  <a:pt x="4407507" y="20638"/>
                  <a:pt x="4407507" y="20638"/>
                </a:cubicBezTo>
                <a:cubicBezTo>
                  <a:pt x="4840570" y="33022"/>
                  <a:pt x="5268596" y="41276"/>
                  <a:pt x="5696622" y="57788"/>
                </a:cubicBezTo>
                <a:cubicBezTo>
                  <a:pt x="5857761" y="57788"/>
                  <a:pt x="6013864" y="61915"/>
                  <a:pt x="6175004" y="61915"/>
                </a:cubicBezTo>
                <a:cubicBezTo>
                  <a:pt x="6517425" y="82553"/>
                  <a:pt x="6864883" y="94936"/>
                  <a:pt x="7212339" y="66042"/>
                </a:cubicBezTo>
                <a:cubicBezTo>
                  <a:pt x="7559796" y="90809"/>
                  <a:pt x="7897182" y="74298"/>
                  <a:pt x="8244638" y="49532"/>
                </a:cubicBezTo>
                <a:cubicBezTo>
                  <a:pt x="8597130" y="78426"/>
                  <a:pt x="8944587" y="37149"/>
                  <a:pt x="9292044" y="0"/>
                </a:cubicBezTo>
                <a:lnTo>
                  <a:pt x="9379192" y="2762"/>
                </a:lnTo>
                <a:close/>
              </a:path>
            </a:pathLst>
          </a:custGeom>
          <a:solidFill>
            <a:srgbClr val="9FA71E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31D9B7-48AB-4407-A9E8-13391FCB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9902" flipV="1">
            <a:off x="5210629" y="4242714"/>
            <a:ext cx="7104297" cy="3137347"/>
          </a:xfrm>
          <a:custGeom>
            <a:avLst/>
            <a:gdLst>
              <a:gd name="connsiteX0" fmla="*/ 6772629 w 7104297"/>
              <a:gd name="connsiteY0" fmla="*/ 3137347 h 3137347"/>
              <a:gd name="connsiteX1" fmla="*/ 7104297 w 7104297"/>
              <a:gd name="connsiteY1" fmla="*/ 1081624 h 3137347"/>
              <a:gd name="connsiteX2" fmla="*/ 400225 w 7104297"/>
              <a:gd name="connsiteY2" fmla="*/ 0 h 3137347"/>
              <a:gd name="connsiteX3" fmla="*/ 277738 w 7104297"/>
              <a:gd name="connsiteY3" fmla="*/ 5048 h 3137347"/>
              <a:gd name="connsiteX4" fmla="*/ 0 w 7104297"/>
              <a:gd name="connsiteY4" fmla="*/ 23585 h 3137347"/>
              <a:gd name="connsiteX5" fmla="*/ 296410 w 7104297"/>
              <a:gd name="connsiteY5" fmla="*/ 136472 h 3137347"/>
              <a:gd name="connsiteX6" fmla="*/ 396403 w 7104297"/>
              <a:gd name="connsiteY6" fmla="*/ 445861 h 3137347"/>
              <a:gd name="connsiteX7" fmla="*/ 760665 w 7104297"/>
              <a:gd name="connsiteY7" fmla="*/ 621461 h 3137347"/>
              <a:gd name="connsiteX8" fmla="*/ 996368 w 7104297"/>
              <a:gd name="connsiteY8" fmla="*/ 684176 h 3137347"/>
              <a:gd name="connsiteX9" fmla="*/ 1535617 w 7104297"/>
              <a:gd name="connsiteY9" fmla="*/ 776157 h 3137347"/>
              <a:gd name="connsiteX10" fmla="*/ 1614185 w 7104297"/>
              <a:gd name="connsiteY10" fmla="*/ 926671 h 3137347"/>
              <a:gd name="connsiteX11" fmla="*/ 1682037 w 7104297"/>
              <a:gd name="connsiteY11" fmla="*/ 1093909 h 3137347"/>
              <a:gd name="connsiteX12" fmla="*/ 1824886 w 7104297"/>
              <a:gd name="connsiteY12" fmla="*/ 1202614 h 3137347"/>
              <a:gd name="connsiteX13" fmla="*/ 714243 w 7104297"/>
              <a:gd name="connsiteY13" fmla="*/ 1185890 h 3137347"/>
              <a:gd name="connsiteX14" fmla="*/ 1967733 w 7104297"/>
              <a:gd name="connsiteY14" fmla="*/ 1537090 h 3137347"/>
              <a:gd name="connsiteX15" fmla="*/ 1857026 w 7104297"/>
              <a:gd name="connsiteY15" fmla="*/ 1675062 h 3137347"/>
              <a:gd name="connsiteX16" fmla="*/ 2542697 w 7104297"/>
              <a:gd name="connsiteY16" fmla="*/ 1863205 h 3137347"/>
              <a:gd name="connsiteX17" fmla="*/ 2174863 w 7104297"/>
              <a:gd name="connsiteY17" fmla="*/ 1884109 h 3137347"/>
              <a:gd name="connsiteX18" fmla="*/ 4314015 w 7104297"/>
              <a:gd name="connsiteY18" fmla="*/ 2670128 h 3137347"/>
              <a:gd name="connsiteX19" fmla="*/ 5430784 w 7104297"/>
              <a:gd name="connsiteY19" fmla="*/ 2889725 h 3137347"/>
              <a:gd name="connsiteX20" fmla="*/ 6613344 w 7104297"/>
              <a:gd name="connsiteY20" fmla="*/ 3108822 h 3137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04297" h="3137347">
                <a:moveTo>
                  <a:pt x="6772629" y="3137347"/>
                </a:moveTo>
                <a:lnTo>
                  <a:pt x="7104297" y="1081624"/>
                </a:lnTo>
                <a:lnTo>
                  <a:pt x="400225" y="0"/>
                </a:lnTo>
                <a:lnTo>
                  <a:pt x="277738" y="5048"/>
                </a:lnTo>
                <a:cubicBezTo>
                  <a:pt x="185423" y="9801"/>
                  <a:pt x="92851" y="15745"/>
                  <a:pt x="0" y="23585"/>
                </a:cubicBezTo>
                <a:cubicBezTo>
                  <a:pt x="96424" y="149013"/>
                  <a:pt x="221416" y="44490"/>
                  <a:pt x="296410" y="136472"/>
                </a:cubicBezTo>
                <a:cubicBezTo>
                  <a:pt x="224986" y="328795"/>
                  <a:pt x="253557" y="433318"/>
                  <a:pt x="396403" y="445861"/>
                </a:cubicBezTo>
                <a:cubicBezTo>
                  <a:pt x="535682" y="458403"/>
                  <a:pt x="685672" y="391507"/>
                  <a:pt x="760665" y="621461"/>
                </a:cubicBezTo>
                <a:cubicBezTo>
                  <a:pt x="782093" y="692537"/>
                  <a:pt x="914229" y="671633"/>
                  <a:pt x="996368" y="684176"/>
                </a:cubicBezTo>
                <a:cubicBezTo>
                  <a:pt x="1174926" y="713442"/>
                  <a:pt x="1364202" y="684176"/>
                  <a:pt x="1535617" y="776157"/>
                </a:cubicBezTo>
                <a:cubicBezTo>
                  <a:pt x="1603471" y="809604"/>
                  <a:pt x="1649896" y="834690"/>
                  <a:pt x="1614185" y="926671"/>
                </a:cubicBezTo>
                <a:cubicBezTo>
                  <a:pt x="1578472" y="1022833"/>
                  <a:pt x="1624898" y="1056279"/>
                  <a:pt x="1682037" y="1093909"/>
                </a:cubicBezTo>
                <a:cubicBezTo>
                  <a:pt x="1724892" y="1123175"/>
                  <a:pt x="1789173" y="1114814"/>
                  <a:pt x="1824886" y="1202614"/>
                </a:cubicBezTo>
                <a:cubicBezTo>
                  <a:pt x="1449909" y="1190070"/>
                  <a:pt x="1085647" y="1118994"/>
                  <a:pt x="714243" y="1185890"/>
                </a:cubicBezTo>
                <a:cubicBezTo>
                  <a:pt x="1121358" y="1353128"/>
                  <a:pt x="1567759" y="1344765"/>
                  <a:pt x="1967733" y="1537090"/>
                </a:cubicBezTo>
                <a:cubicBezTo>
                  <a:pt x="1953448" y="1603986"/>
                  <a:pt x="1860597" y="1574718"/>
                  <a:pt x="1857026" y="1675062"/>
                </a:cubicBezTo>
                <a:cubicBezTo>
                  <a:pt x="2067727" y="1779586"/>
                  <a:pt x="2321284" y="1708508"/>
                  <a:pt x="2542697" y="1863205"/>
                </a:cubicBezTo>
                <a:cubicBezTo>
                  <a:pt x="2414134" y="1934281"/>
                  <a:pt x="2296285" y="1817213"/>
                  <a:pt x="2174863" y="1884109"/>
                </a:cubicBezTo>
                <a:cubicBezTo>
                  <a:pt x="2214147" y="1984452"/>
                  <a:pt x="3992607" y="2603233"/>
                  <a:pt x="4314015" y="2670128"/>
                </a:cubicBezTo>
                <a:cubicBezTo>
                  <a:pt x="4559090" y="2721868"/>
                  <a:pt x="4976921" y="2803592"/>
                  <a:pt x="5430784" y="2889725"/>
                </a:cubicBezTo>
                <a:cubicBezTo>
                  <a:pt x="5827914" y="2965093"/>
                  <a:pt x="6252633" y="3043836"/>
                  <a:pt x="6613344" y="3108822"/>
                </a:cubicBezTo>
                <a:close/>
              </a:path>
            </a:pathLst>
          </a:custGeom>
          <a:solidFill>
            <a:srgbClr val="9FA71E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503BFE-ADD4-7BA9-C114-48E2303F0F68}"/>
              </a:ext>
            </a:extLst>
          </p:cNvPr>
          <p:cNvSpPr txBox="1"/>
          <p:nvPr/>
        </p:nvSpPr>
        <p:spPr>
          <a:xfrm>
            <a:off x="6578352" y="209381"/>
            <a:ext cx="5255931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Усвідомлення свого становища не пригнічувало хлопця, проте </a:t>
            </a:r>
            <a:r>
              <a:rPr lang="uk-UA" sz="2000" b="1" dirty="0"/>
              <a:t>породжувало в нього протест</a:t>
            </a:r>
            <a:r>
              <a:rPr lang="uk-UA" sz="2000" dirty="0"/>
              <a:t>. У старших класах він узяв участь у революційній організації, </a:t>
            </a:r>
            <a:r>
              <a:rPr lang="uk-UA" sz="2000" b="1" dirty="0"/>
              <a:t>написав бунтарську поему, за яку дістав тиждень «карцеру»*… </a:t>
            </a:r>
            <a:r>
              <a:rPr lang="uk-UA" sz="2000" dirty="0"/>
              <a:t>Документа про закінчення </a:t>
            </a:r>
            <a:r>
              <a:rPr lang="uk-UA" sz="2000" dirty="0" err="1"/>
              <a:t>Єлисаветградської</a:t>
            </a:r>
            <a:r>
              <a:rPr lang="uk-UA" sz="2000" dirty="0"/>
              <a:t> гімназії Володимиру не видали, проте згодом він склав іспити за середню освіту </a:t>
            </a:r>
            <a:r>
              <a:rPr lang="uk-UA" sz="2000" b="1" dirty="0"/>
              <a:t>екстерном</a:t>
            </a:r>
            <a:r>
              <a:rPr lang="uk-UA" sz="2000" dirty="0"/>
              <a:t> у </a:t>
            </a:r>
            <a:r>
              <a:rPr lang="uk-UA" sz="2000" dirty="0" err="1"/>
              <a:t>Златопільській</a:t>
            </a:r>
            <a:r>
              <a:rPr lang="uk-UA" sz="2000" dirty="0"/>
              <a:t> гімназії. Потім продовжував навчання на </a:t>
            </a:r>
            <a:r>
              <a:rPr lang="uk-UA" sz="2000" b="1" dirty="0"/>
              <a:t>юридичному факультеті Київського університету. </a:t>
            </a:r>
            <a:r>
              <a:rPr lang="uk-UA" sz="2000" dirty="0"/>
              <a:t>Визнання В. Винниченка як письменника почалося з публікації оповідання «Краса і сила». Літературний спадок митця налічує </a:t>
            </a:r>
            <a:r>
              <a:rPr lang="uk-UA" sz="2000" b="1" dirty="0"/>
              <a:t>понад сто оповідань, чотирнадцять романів і двадцять три п’єси.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8AD665-246D-D2DC-72BB-D39F22512A86}"/>
              </a:ext>
            </a:extLst>
          </p:cNvPr>
          <p:cNvSpPr txBox="1"/>
          <p:nvPr/>
        </p:nvSpPr>
        <p:spPr>
          <a:xfrm>
            <a:off x="100460" y="6020418"/>
            <a:ext cx="11487738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1600" b="1" dirty="0" err="1"/>
              <a:t>Ка́рцер</a:t>
            </a:r>
            <a:r>
              <a:rPr lang="uk-UA" sz="1600" dirty="0"/>
              <a:t> (від лат. </a:t>
            </a:r>
            <a:r>
              <a:rPr lang="cs-CZ" sz="1600" dirty="0"/>
              <a:t>carcer — </a:t>
            </a:r>
            <a:r>
              <a:rPr lang="uk-UA" sz="1600" dirty="0"/>
              <a:t>темниця, в'язниця) — спеціальне приміщення (камера) у в'язницях, гауптвахтах, армії та деяких навчальних закладах для утримання порушників режиму цих установ ізольовано від інших.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94942F0-0AB6-4A15-5FDE-8701D4BF2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60" y="93763"/>
            <a:ext cx="2039058" cy="3301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6031E17-F175-B464-639A-CDDCD2125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359" y="2757425"/>
            <a:ext cx="1958501" cy="310959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816448A-1818-02EC-E0D7-BB930D057A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493" y="49492"/>
            <a:ext cx="2077964" cy="324864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C5A8BB-BD97-C30E-253E-0D622EB652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4191" y="6539841"/>
            <a:ext cx="1467809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6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9F41C64-C686-98A4-D95B-DA0C37022613}"/>
              </a:ext>
            </a:extLst>
          </p:cNvPr>
          <p:cNvSpPr txBox="1"/>
          <p:nvPr/>
        </p:nvSpPr>
        <p:spPr>
          <a:xfrm>
            <a:off x="7688119" y="247116"/>
            <a:ext cx="4408631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В. Винниченко мав не тільки талант письменника, </a:t>
            </a:r>
          </a:p>
          <a:p>
            <a:pPr algn="just"/>
            <a:r>
              <a:rPr lang="uk-UA" sz="2400" dirty="0"/>
              <a:t>він був відомим політичним </a:t>
            </a:r>
            <a:r>
              <a:rPr lang="uk-UA" sz="2400" dirty="0" err="1"/>
              <a:t>діячем</a:t>
            </a:r>
            <a:r>
              <a:rPr lang="uk-UA" sz="2400" dirty="0"/>
              <a:t>, а ще — </a:t>
            </a:r>
            <a:r>
              <a:rPr lang="uk-UA" sz="2400" b="1" dirty="0"/>
              <a:t>художником.</a:t>
            </a:r>
            <a:r>
              <a:rPr lang="uk-UA" sz="2400" dirty="0"/>
              <a:t> Створив майже </a:t>
            </a:r>
            <a:r>
              <a:rPr lang="uk-UA" sz="2400" b="1" dirty="0"/>
              <a:t>сто картин. Акварельні й олійні пейзажі, портрети, натюрморти та графічні композиції не раз експонували у Франції та за її </a:t>
            </a:r>
          </a:p>
          <a:p>
            <a:pPr algn="just"/>
            <a:r>
              <a:rPr lang="uk-UA" sz="2400" b="1" dirty="0"/>
              <a:t>межами. </a:t>
            </a:r>
            <a:r>
              <a:rPr lang="uk-UA" sz="2400" dirty="0"/>
              <a:t>Їхню художню досконалість визнавали видатні художники, зокрема Поль </a:t>
            </a:r>
            <a:r>
              <a:rPr lang="uk-UA" sz="2400" dirty="0" err="1"/>
              <a:t>Сіньяк</a:t>
            </a:r>
            <a:r>
              <a:rPr lang="uk-UA" sz="2400" dirty="0"/>
              <a:t> і </a:t>
            </a:r>
            <a:r>
              <a:rPr lang="uk-UA" sz="2400" dirty="0" err="1"/>
              <a:t>Пабло</a:t>
            </a:r>
            <a:r>
              <a:rPr lang="uk-UA" sz="2400" dirty="0"/>
              <a:t> Пікассо.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B84F5B-3E09-CA7C-D424-DA8A5E159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5" t="8147" r="4156"/>
          <a:stretch/>
        </p:blipFill>
        <p:spPr>
          <a:xfrm>
            <a:off x="95250" y="428625"/>
            <a:ext cx="7592869" cy="57556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CF2CBD-47F2-F523-1906-C7E50019D815}"/>
              </a:ext>
            </a:extLst>
          </p:cNvPr>
          <p:cNvSpPr txBox="1"/>
          <p:nvPr/>
        </p:nvSpPr>
        <p:spPr>
          <a:xfrm>
            <a:off x="10122763" y="6465073"/>
            <a:ext cx="1838328" cy="30777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uk-UA" sz="1400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422947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68717E5B-2C1D-4094-9D25-6FF6FBD92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834243"/>
            <a:ext cx="3781618" cy="3189514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9FA7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C17360-C0CC-49AC-7CB8-29D29E7D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510" y="2785830"/>
            <a:ext cx="3010737" cy="17656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err="1">
                <a:solidFill>
                  <a:srgbClr val="FFFFFF"/>
                </a:solidFill>
              </a:rPr>
              <a:t>Герої</a:t>
            </a:r>
            <a:r>
              <a:rPr lang="ru-RU" sz="3200" dirty="0">
                <a:solidFill>
                  <a:srgbClr val="FFFFFF"/>
                </a:solidFill>
              </a:rPr>
              <a:t> та </a:t>
            </a:r>
            <a:r>
              <a:rPr lang="ru-RU" sz="3200" dirty="0" err="1">
                <a:solidFill>
                  <a:srgbClr val="FFFFFF"/>
                </a:solidFill>
              </a:rPr>
              <a:t>героїні</a:t>
            </a:r>
            <a:r>
              <a:rPr lang="ru-RU" sz="3200" dirty="0">
                <a:solidFill>
                  <a:srgbClr val="FFFFFF"/>
                </a:solidFill>
              </a:rPr>
              <a:t> в </a:t>
            </a:r>
            <a:r>
              <a:rPr lang="ru-RU" sz="3200" dirty="0" err="1">
                <a:solidFill>
                  <a:srgbClr val="FFFFFF"/>
                </a:solidFill>
              </a:rPr>
              <a:t>художньому</a:t>
            </a:r>
            <a:r>
              <a:rPr lang="ru-RU" sz="3200" dirty="0">
                <a:solidFill>
                  <a:srgbClr val="FFFFFF"/>
                </a:solidFill>
              </a:rPr>
              <a:t> </a:t>
            </a:r>
            <a:r>
              <a:rPr lang="ru-RU" sz="3200" dirty="0" err="1">
                <a:solidFill>
                  <a:srgbClr val="FFFFFF"/>
                </a:solidFill>
              </a:rPr>
              <a:t>творі</a:t>
            </a:r>
            <a:br>
              <a:rPr lang="ru-RU" sz="3200" dirty="0">
                <a:solidFill>
                  <a:srgbClr val="FFFFFF"/>
                </a:solidFill>
              </a:rPr>
            </a:br>
            <a:endParaRPr lang="uk-UA" sz="3200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BC005B-A7F0-0C95-752F-434DED4C11AC}"/>
              </a:ext>
            </a:extLst>
          </p:cNvPr>
          <p:cNvSpPr txBox="1"/>
          <p:nvPr/>
        </p:nvSpPr>
        <p:spPr>
          <a:xfrm>
            <a:off x="4971920" y="677207"/>
            <a:ext cx="6786766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Читаючи художні твори, ви часто мимоволі ставите себе на місце героя/героїні, здебільшого того/тієї, що вам </a:t>
            </a:r>
            <a:r>
              <a:rPr lang="uk-UA" sz="2000" dirty="0" err="1"/>
              <a:t>найсимпатичніший</a:t>
            </a:r>
            <a:r>
              <a:rPr lang="uk-UA" sz="2000" dirty="0"/>
              <a:t>/</a:t>
            </a:r>
            <a:r>
              <a:rPr lang="uk-UA" sz="2000" dirty="0" err="1"/>
              <a:t>найсимпатичніша</a:t>
            </a:r>
            <a:r>
              <a:rPr lang="uk-UA" sz="2000" dirty="0"/>
              <a:t>. Читаючи оповідання В. Винниченка «Федько-халамидник», ви, напевне, найбільше симпатизуєте бешкетнику. </a:t>
            </a:r>
          </a:p>
          <a:p>
            <a:pPr algn="just"/>
            <a:r>
              <a:rPr lang="uk-UA" sz="2000" b="1" dirty="0"/>
              <a:t>Чому? Мабуть, через те, що він має багато хороших рис</a:t>
            </a:r>
            <a:r>
              <a:rPr lang="uk-UA" sz="2000" dirty="0"/>
              <a:t>: Федько чесний, у складній ситуації завжди готовий підтримати чи захистити того, хто потребує його допомоги. Кожний/кожна мріє про такого друга. Яскраві особистості (позитивні вони чи негативні) в основному </a:t>
            </a:r>
            <a:r>
              <a:rPr lang="uk-UA" sz="2000" b="1" dirty="0"/>
              <a:t>відіграють головну роль у художньому творі,</a:t>
            </a:r>
            <a:r>
              <a:rPr lang="uk-UA" sz="2000" dirty="0"/>
              <a:t> решта перебувають ніби в тіні або ж з’являються в полі зору читача/читачки </a:t>
            </a:r>
          </a:p>
          <a:p>
            <a:pPr algn="just"/>
            <a:r>
              <a:rPr lang="uk-UA" sz="2000" dirty="0"/>
              <a:t>лише іноді. З огляду на це </a:t>
            </a:r>
            <a:r>
              <a:rPr lang="uk-UA" sz="2000" b="1" dirty="0"/>
              <a:t>героїв/героїнь літературного твору поділяють на головних і другорядних.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A00D5C-0867-3760-32F0-2060C3DCB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341" y="6409335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92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ADBF89D-ABFE-CA04-5238-568FD00C4C2F}"/>
              </a:ext>
            </a:extLst>
          </p:cNvPr>
          <p:cNvSpPr txBox="1"/>
          <p:nvPr/>
        </p:nvSpPr>
        <p:spPr>
          <a:xfrm>
            <a:off x="3819617" y="228123"/>
            <a:ext cx="8182993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Головний герой чи головна героїня літературного твору </a:t>
            </a:r>
            <a:r>
              <a:rPr lang="uk-UA" sz="2800" dirty="0"/>
              <a:t>— це дійова особа, що перебуває в центрі уваги письменника/письменниці, з нею пов’язані основні події твору. 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Головні герої/героїні наділені яскравими характерами, їх зображають широко, </a:t>
            </a:r>
            <a:r>
              <a:rPr lang="uk-UA" dirty="0" err="1"/>
              <a:t>усебічно.Головного</a:t>
            </a:r>
            <a:r>
              <a:rPr lang="uk-UA" dirty="0"/>
              <a:t> героя/головну героїню літературного твору описують досить детально (пригадайте: </a:t>
            </a:r>
            <a:r>
              <a:rPr lang="uk-UA" b="1" dirty="0"/>
              <a:t>опис зовнішності </a:t>
            </a:r>
            <a:r>
              <a:rPr lang="uk-UA" dirty="0"/>
              <a:t>героя/героїні називають </a:t>
            </a:r>
            <a:r>
              <a:rPr lang="uk-UA" b="1" dirty="0"/>
              <a:t>портретом</a:t>
            </a:r>
            <a:r>
              <a:rPr lang="uk-UA" dirty="0"/>
              <a:t>), автор/авторка приділяє йому/їй найбільше </a:t>
            </a:r>
          </a:p>
          <a:p>
            <a:pPr algn="just"/>
            <a:r>
              <a:rPr lang="uk-UA" dirty="0"/>
              <a:t>уваги. </a:t>
            </a:r>
          </a:p>
          <a:p>
            <a:pPr algn="just"/>
            <a:r>
              <a:rPr lang="uk-UA" dirty="0"/>
              <a:t>Головний герой/головна героїня, як правило, з’являється на початку твору й діє аж до самого кінця. Його/її вчинки виписані ретельно, адже саме з них ви найбільше дізнаєтеся про вдачу героя/героїні. </a:t>
            </a:r>
            <a:r>
              <a:rPr lang="uk-UA" b="1" dirty="0"/>
              <a:t>В епічних творах буває різна кількість головних героїв/героїнь</a:t>
            </a:r>
            <a:r>
              <a:rPr lang="uk-UA" dirty="0"/>
              <a:t>: в </a:t>
            </a:r>
            <a:r>
              <a:rPr lang="uk-UA" b="1" dirty="0"/>
              <a:t>оповіданн</a:t>
            </a:r>
            <a:r>
              <a:rPr lang="uk-UA" dirty="0"/>
              <a:t>і — один/одна, рідше — двоє; у </a:t>
            </a:r>
            <a:r>
              <a:rPr lang="uk-UA" b="1" dirty="0"/>
              <a:t>повісті чи романі </a:t>
            </a:r>
            <a:r>
              <a:rPr lang="uk-UA" dirty="0"/>
              <a:t>— кілька головних героїв/героїнь. Ім’ям головного героя/головної героїні </a:t>
            </a:r>
            <a:r>
              <a:rPr lang="uk-UA" b="1" dirty="0"/>
              <a:t>часто називають художній твір </a:t>
            </a:r>
            <a:r>
              <a:rPr lang="uk-UA" dirty="0"/>
              <a:t>(«Федько-­халамидник»), саме навколо цього бешкетника розгортається сюжет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6701AD-954C-33D5-A2DD-4F774D9DD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90" y="1951967"/>
            <a:ext cx="3478198" cy="446835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BC8768-3882-2767-E834-0309A572B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8779" y="6480015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31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BEA6C-027F-AA45-665F-72A6635B6FEC}"/>
              </a:ext>
            </a:extLst>
          </p:cNvPr>
          <p:cNvSpPr txBox="1"/>
          <p:nvPr/>
        </p:nvSpPr>
        <p:spPr>
          <a:xfrm>
            <a:off x="425251" y="483863"/>
            <a:ext cx="5962784" cy="35535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b="1" dirty="0"/>
              <a:t>Другорядні герої</a:t>
            </a:r>
            <a:r>
              <a:rPr lang="uk-UA" sz="2800" dirty="0"/>
              <a:t>/героїні художнього твору діють поруч із головним/головною, вони доповнюють своїми діями розвиток сюжету. Другорядні герої/героїні також можуть мати яскраві характери, проте поступаються своєю значущістю перед головною дійовою особою. Другорядними героями в оповіданні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«Федько-халамидник» є </a:t>
            </a:r>
            <a:r>
              <a:rPr lang="uk-UA" sz="2800" b="1" dirty="0"/>
              <a:t>Толя, Спірка, </a:t>
            </a:r>
            <a:r>
              <a:rPr lang="uk-UA" sz="2800" b="1" dirty="0" err="1"/>
              <a:t>Стьопка</a:t>
            </a:r>
            <a:r>
              <a:rPr lang="uk-UA" sz="2800" b="1" dirty="0"/>
              <a:t>, Васька, Грицик, батьки Федька й Толі.</a:t>
            </a:r>
          </a:p>
        </p:txBody>
      </p:sp>
      <p:pic>
        <p:nvPicPr>
          <p:cNvPr id="7" name="Рисунок 6" descr="Зображення, що містить текст, трава, просто неба, особа&#10;&#10;Автоматично згенерований опис">
            <a:extLst>
              <a:ext uri="{FF2B5EF4-FFF2-40B4-BE49-F238E27FC236}">
                <a16:creationId xmlns:a16="http://schemas.microsoft.com/office/drawing/2014/main" id="{F0EFF703-16B2-333E-AA2D-1E27595CC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1465" y="643234"/>
            <a:ext cx="3546588" cy="5599876"/>
          </a:xfrm>
          <a:prstGeom prst="rect">
            <a:avLst/>
          </a:prstGeom>
        </p:spPr>
      </p:pic>
      <p:sp>
        <p:nvSpPr>
          <p:cNvPr id="6" name="AutoShape 2" descr="Федько-халамидник - Cantook Boutique - Livres numériques et audio">
            <a:extLst>
              <a:ext uri="{FF2B5EF4-FFF2-40B4-BE49-F238E27FC236}">
                <a16:creationId xmlns:a16="http://schemas.microsoft.com/office/drawing/2014/main" id="{8EC7234B-5C03-2CF8-960F-434A814F2D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8383B8D-6B24-3711-CAD6-A17B5358B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380" y="6480015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75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EC1C57-3E22-E8D0-8385-0A1B21A49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ПАСПОРТ ТВОРУ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6D667C-BC59-AB7C-B07E-E4DB07984FBF}"/>
              </a:ext>
            </a:extLst>
          </p:cNvPr>
          <p:cNvSpPr txBox="1"/>
          <p:nvPr/>
        </p:nvSpPr>
        <p:spPr>
          <a:xfrm>
            <a:off x="420950" y="1690688"/>
            <a:ext cx="110490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Автор </a:t>
            </a:r>
            <a:r>
              <a:rPr lang="uk-UA" sz="2400" dirty="0"/>
              <a:t>– Володимир Винниченко</a:t>
            </a:r>
          </a:p>
          <a:p>
            <a:pPr algn="just"/>
            <a:r>
              <a:rPr lang="uk-UA" sz="2400" b="1" dirty="0"/>
              <a:t>Рік написання </a:t>
            </a:r>
            <a:r>
              <a:rPr lang="uk-UA" sz="2400" dirty="0"/>
              <a:t>– 1912</a:t>
            </a:r>
          </a:p>
          <a:p>
            <a:pPr algn="just"/>
            <a:r>
              <a:rPr lang="uk-UA" sz="2400" b="1" dirty="0"/>
              <a:t>Жанр</a:t>
            </a:r>
            <a:r>
              <a:rPr lang="uk-UA" sz="2400" dirty="0"/>
              <a:t>: соціально-побутове оповідання.</a:t>
            </a:r>
          </a:p>
          <a:p>
            <a:pPr algn="just"/>
            <a:r>
              <a:rPr lang="uk-UA" sz="2400" b="1" dirty="0"/>
              <a:t>Тема </a:t>
            </a:r>
            <a:r>
              <a:rPr lang="uk-UA" sz="2400" dirty="0"/>
              <a:t>: показ люблячого, ніжного, відкритого серця дитини (Федько), яке протиставляється жорстокості дорослих, потворному і злочинному суспільству, яке калічить маленькі життя і маленькі душі.</a:t>
            </a:r>
          </a:p>
          <a:p>
            <a:pPr algn="just"/>
            <a:r>
              <a:rPr lang="uk-UA" sz="2400" dirty="0"/>
              <a:t>І</a:t>
            </a:r>
            <a:r>
              <a:rPr lang="uk-UA" sz="2400" b="1" dirty="0"/>
              <a:t>дея</a:t>
            </a:r>
            <a:r>
              <a:rPr lang="uk-UA" sz="2400" dirty="0"/>
              <a:t> : возвеличення чесності, почуття власної гідності, винахідливості (Федько) і водночас засудження </a:t>
            </a:r>
            <a:r>
              <a:rPr lang="uk-UA" sz="2400" dirty="0" err="1"/>
              <a:t>бешкетливості</a:t>
            </a:r>
            <a:r>
              <a:rPr lang="uk-UA" sz="2400" dirty="0"/>
              <a:t>, схильності до нерозважливих вчинків, показної вихованості, манірності, лицемірства, егоїзму (Толя).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b="1" dirty="0"/>
              <a:t>Основна думка:  </a:t>
            </a:r>
            <a:r>
              <a:rPr lang="uk-UA" sz="2400" i="1" dirty="0"/>
              <a:t>потрібно думати про наслідки перш ніж щось робити.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2FF8BC-EC95-5BD4-8B87-DAB74EC6F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0256" y="6492875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361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E32D856-2597-39E6-C8F3-731E3FF56373}"/>
              </a:ext>
            </a:extLst>
          </p:cNvPr>
          <p:cNvSpPr txBox="1"/>
          <p:nvPr/>
        </p:nvSpPr>
        <p:spPr>
          <a:xfrm>
            <a:off x="1091954" y="1811046"/>
            <a:ext cx="946359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Проблематика  твору “Федько халамидник</a:t>
            </a:r>
            <a:r>
              <a:rPr lang="uk-UA" sz="2800" dirty="0"/>
              <a:t>”</a:t>
            </a:r>
          </a:p>
          <a:p>
            <a:endParaRPr lang="uk-UA" sz="2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/>
              <a:t>любов і ненависть;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/>
              <a:t>порядність і лицемірство;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/>
              <a:t>добро і зло;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/>
              <a:t>моральний вибір (між цілісним благородним моральним світом бідняцької дитини і підступною, хитрою, егоїстично-дворушницькою поведінкою малолітнього «панича-негідника»)</a:t>
            </a:r>
          </a:p>
          <a:p>
            <a:endParaRPr lang="cs-CZ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6D84781-8305-6129-164D-2611AFFC4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4290" y="6437846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05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56EE45-9C92-BAE4-6F11-3EEC1417805B}"/>
              </a:ext>
            </a:extLst>
          </p:cNvPr>
          <p:cNvSpPr txBox="1"/>
          <p:nvPr/>
        </p:nvSpPr>
        <p:spPr>
          <a:xfrm>
            <a:off x="275208" y="319596"/>
            <a:ext cx="5182613" cy="5857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Композиція  твору “Федько халамидник”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Експозиція:</a:t>
            </a:r>
            <a:r>
              <a:rPr lang="uk-UA" sz="2400" dirty="0"/>
              <a:t> знайомство з Федьком, його розбишацькою поведінкою, характером; взаємостосунки халамидника з іншими хлопцями.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Зав’язка:</a:t>
            </a:r>
            <a:r>
              <a:rPr lang="uk-UA" sz="2400" dirty="0"/>
              <a:t> вирушення хлопців на льодохід.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Кульмінація:</a:t>
            </a:r>
            <a:r>
              <a:rPr lang="uk-UA" sz="2400" dirty="0"/>
              <a:t> сцена, в якій після пригоди на річці, коли Федько врятував хлопчика Толю, батьки тяжко карають ні в чому не винного «халамидника». Толя хоче перекласти свою провину на Федька — і той ще раз рятує його.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Розв’язка: </a:t>
            </a:r>
            <a:r>
              <a:rPr lang="uk-UA" sz="2400" dirty="0"/>
              <a:t>смерть Федька</a:t>
            </a:r>
          </a:p>
        </p:txBody>
      </p:sp>
      <p:pic>
        <p:nvPicPr>
          <p:cNvPr id="6" name="Рисунок 5" descr="Зображення, що містить текст, трава, книга, просто неба&#10;&#10;Автоматично згенерований опис">
            <a:extLst>
              <a:ext uri="{FF2B5EF4-FFF2-40B4-BE49-F238E27FC236}">
                <a16:creationId xmlns:a16="http://schemas.microsoft.com/office/drawing/2014/main" id="{17F5E09F-0788-3B6F-E0C2-B67F973DB9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89" r="25049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88422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9814DDA-BD43-215A-D6CA-03E28E446C07}"/>
              </a:ext>
            </a:extLst>
          </p:cNvPr>
          <p:cNvSpPr txBox="1"/>
          <p:nvPr/>
        </p:nvSpPr>
        <p:spPr>
          <a:xfrm>
            <a:off x="5806922" y="366623"/>
            <a:ext cx="6042734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/>
              <a:t>ГЕРОЇ  ТВОРУ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Федько – головний герой,</a:t>
            </a:r>
          </a:p>
          <a:p>
            <a:pPr algn="just"/>
            <a:r>
              <a:rPr lang="uk-UA" sz="2800" dirty="0"/>
              <a:t>Толя – син сусідів, протилежність Федьку (чистий, чепурний, спокійний)</a:t>
            </a:r>
          </a:p>
          <a:p>
            <a:pPr algn="just"/>
            <a:r>
              <a:rPr lang="uk-UA" sz="2800" dirty="0" err="1"/>
              <a:t>Стьопка</a:t>
            </a:r>
            <a:r>
              <a:rPr lang="uk-UA" sz="2800" dirty="0"/>
              <a:t>,</a:t>
            </a:r>
          </a:p>
          <a:p>
            <a:pPr algn="just"/>
            <a:r>
              <a:rPr lang="uk-UA" sz="2800" dirty="0"/>
              <a:t>Льонька,</a:t>
            </a:r>
          </a:p>
          <a:p>
            <a:pPr algn="just"/>
            <a:r>
              <a:rPr lang="uk-UA" sz="2800" dirty="0"/>
              <a:t>Спірка,</a:t>
            </a:r>
          </a:p>
          <a:p>
            <a:pPr algn="just"/>
            <a:r>
              <a:rPr lang="uk-UA" sz="2800" dirty="0" err="1"/>
              <a:t>Гаврик,І</a:t>
            </a:r>
            <a:endParaRPr lang="uk-UA" sz="2800" dirty="0"/>
          </a:p>
          <a:p>
            <a:pPr algn="just"/>
            <a:r>
              <a:rPr lang="uk-UA" sz="2800" dirty="0"/>
              <a:t>ван (батько Федька) – суворий батько Федька, працює в типографії,</a:t>
            </a:r>
          </a:p>
          <a:p>
            <a:pPr algn="just"/>
            <a:r>
              <a:rPr lang="uk-UA" sz="2800" dirty="0" err="1"/>
              <a:t>Іваниха</a:t>
            </a:r>
            <a:r>
              <a:rPr lang="uk-UA" sz="2800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FC452B-48C8-3EB1-3A6A-0ADDBB5F4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36" y="1924049"/>
            <a:ext cx="5511027" cy="389572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8AC808-A89B-4027-91B8-842F21AC7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1625" y="6480015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17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2DA409-A00E-FB23-1321-29F3B1CD1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687" y="89917"/>
            <a:ext cx="11638625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План характеристики героя </a:t>
            </a:r>
            <a:r>
              <a:rPr lang="ru-RU" dirty="0" err="1"/>
              <a:t>літературного</a:t>
            </a:r>
            <a:r>
              <a:rPr lang="ru-RU" dirty="0"/>
              <a:t> </a:t>
            </a:r>
            <a:r>
              <a:rPr lang="ru-RU" dirty="0" err="1"/>
              <a:t>твору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8E35F9A-353D-30A5-8B67-639BC2146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923" y="1575278"/>
            <a:ext cx="11310152" cy="475672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1</a:t>
            </a:r>
            <a:r>
              <a:rPr lang="uk-UA" sz="3100" dirty="0"/>
              <a:t>. </a:t>
            </a:r>
            <a:r>
              <a:rPr lang="uk-UA" sz="3100" b="1" dirty="0"/>
              <a:t>Дані про героя </a:t>
            </a:r>
            <a:r>
              <a:rPr lang="uk-UA" sz="3100" dirty="0"/>
              <a:t>(з якого твору, головний чи другорядний персонаж, ім’я та прізвище, статус у суспільстві, спосіб життя, вік, походження та сім’я тощо). </a:t>
            </a:r>
          </a:p>
          <a:p>
            <a:r>
              <a:rPr lang="uk-UA" sz="3100" dirty="0"/>
              <a:t>2. </a:t>
            </a:r>
            <a:r>
              <a:rPr lang="uk-UA" sz="3100" b="1" dirty="0"/>
              <a:t>Портрет героя </a:t>
            </a:r>
            <a:r>
              <a:rPr lang="uk-UA" sz="3100" dirty="0"/>
              <a:t>(опис зовнішності, цитати з твору). </a:t>
            </a:r>
          </a:p>
          <a:p>
            <a:r>
              <a:rPr lang="uk-UA" sz="3100" dirty="0"/>
              <a:t>3. </a:t>
            </a:r>
            <a:r>
              <a:rPr lang="uk-UA" sz="3100" b="1" dirty="0"/>
              <a:t>Вчинки героя </a:t>
            </a:r>
            <a:r>
              <a:rPr lang="uk-UA" sz="3100" dirty="0"/>
              <a:t>(що робив герой упродовж всього твору, позитивні та негативні його дії).</a:t>
            </a:r>
          </a:p>
          <a:p>
            <a:r>
              <a:rPr lang="uk-UA" sz="3100" dirty="0"/>
              <a:t>4. </a:t>
            </a:r>
            <a:r>
              <a:rPr lang="uk-UA" sz="3100" b="1" dirty="0"/>
              <a:t>Ставлення</a:t>
            </a:r>
            <a:r>
              <a:rPr lang="uk-UA" sz="3100" dirty="0"/>
              <a:t> до героя інших персонажів твору (як цей герой поводить себе у суспільстві, які у нього стосунки з іншими героями цього твору).</a:t>
            </a:r>
          </a:p>
          <a:p>
            <a:r>
              <a:rPr lang="uk-UA" sz="3100" dirty="0"/>
              <a:t>5. </a:t>
            </a:r>
            <a:r>
              <a:rPr lang="uk-UA" sz="3100" b="1" dirty="0"/>
              <a:t>Додаткові художні відомості </a:t>
            </a:r>
            <a:r>
              <a:rPr lang="uk-UA" sz="3100" dirty="0"/>
              <a:t>(деталі, описи, тощо, які характеризують внутрішній світ героя, зміни, які з ним відбуваються). </a:t>
            </a:r>
          </a:p>
          <a:p>
            <a:r>
              <a:rPr lang="uk-UA" sz="3100" dirty="0"/>
              <a:t>7. </a:t>
            </a:r>
            <a:r>
              <a:rPr lang="uk-UA" sz="3100" b="1" dirty="0"/>
              <a:t>Ставлення автора </a:t>
            </a:r>
            <a:r>
              <a:rPr lang="uk-UA" sz="3100" dirty="0"/>
              <a:t>до свого героя. </a:t>
            </a:r>
          </a:p>
          <a:p>
            <a:r>
              <a:rPr lang="uk-UA" sz="3100" dirty="0"/>
              <a:t>8. </a:t>
            </a:r>
            <a:r>
              <a:rPr lang="uk-UA" sz="3100" b="1" dirty="0"/>
              <a:t>Ваше ставлення до героя.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F4B968-CF3A-669C-C71F-FBBC38782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967" y="6449627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381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A71D27-C6F6-8622-3C72-548E88E3A518}"/>
              </a:ext>
            </a:extLst>
          </p:cNvPr>
          <p:cNvSpPr txBox="1"/>
          <p:nvPr/>
        </p:nvSpPr>
        <p:spPr>
          <a:xfrm>
            <a:off x="352424" y="752475"/>
            <a:ext cx="5036321" cy="5424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1</a:t>
            </a:r>
            <a:r>
              <a:rPr lang="en-US" sz="2000" dirty="0"/>
              <a:t>.	 </a:t>
            </a:r>
            <a:r>
              <a:rPr lang="uk-UA" sz="2000" dirty="0"/>
              <a:t>Найбільше в оповіданні «Федько-халамидник» розкрито характер другорядного героя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А </a:t>
            </a:r>
            <a:r>
              <a:rPr lang="uk-UA" sz="2000" dirty="0" err="1"/>
              <a:t>Стьопки</a:t>
            </a:r>
            <a:endParaRPr lang="uk-UA" sz="20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Б Толі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В тата Федька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Г тата Толі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2.	 Федька за вдачею протиставлено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А Спірці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Б </a:t>
            </a:r>
            <a:r>
              <a:rPr lang="uk-UA" sz="2000" dirty="0" err="1"/>
              <a:t>Стьопці</a:t>
            </a:r>
            <a:r>
              <a:rPr lang="uk-UA" sz="2000" dirty="0"/>
              <a:t>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В Грицику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Г Толі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3.	 Словами «...він раптом повертається й віддає змія. Навіть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принесе ще своїх ниток і дасть...» охарактеризовано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А Федька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Б Толю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В Спірку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Г </a:t>
            </a:r>
            <a:r>
              <a:rPr lang="uk-UA" sz="2000" dirty="0" err="1"/>
              <a:t>Стьопку</a:t>
            </a:r>
            <a:endParaRPr lang="uk-UA"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264700-CEBE-7F1E-D112-47ED5B7B8F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83" r="21922" b="1"/>
          <a:stretch/>
        </p:blipFill>
        <p:spPr>
          <a:xfrm>
            <a:off x="4726728" y="10"/>
            <a:ext cx="7472381" cy="6857990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282B88-87A9-DD54-4D2E-7EB40B651722}"/>
              </a:ext>
            </a:extLst>
          </p:cNvPr>
          <p:cNvSpPr txBox="1"/>
          <p:nvPr/>
        </p:nvSpPr>
        <p:spPr>
          <a:xfrm>
            <a:off x="142044" y="71438"/>
            <a:ext cx="4136994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33815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8556C35-23B8-73E6-F298-B69F3D465409}"/>
              </a:ext>
            </a:extLst>
          </p:cNvPr>
          <p:cNvSpPr txBox="1"/>
          <p:nvPr/>
        </p:nvSpPr>
        <p:spPr>
          <a:xfrm>
            <a:off x="3923930" y="314534"/>
            <a:ext cx="7812350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4.	 Якого героя називають головним? Скільки головних героїв в оповіданні В. Винниченка «Федько-халамидник»?</a:t>
            </a:r>
          </a:p>
          <a:p>
            <a:pPr algn="just"/>
            <a:r>
              <a:rPr lang="uk-UA" sz="2400" dirty="0"/>
              <a:t>5.	 Чим другорядні герої відрізняються від головних? </a:t>
            </a:r>
          </a:p>
          <a:p>
            <a:pPr algn="just"/>
            <a:r>
              <a:rPr lang="uk-UA" sz="2400" dirty="0"/>
              <a:t>6.	 Знайдіть і прочитайте портретні характеристики Толі, Федька та його тата.</a:t>
            </a:r>
          </a:p>
          <a:p>
            <a:pPr algn="just"/>
            <a:r>
              <a:rPr lang="uk-UA" sz="2400" dirty="0"/>
              <a:t>7.	 З якого вчинку Толі ви дізналися, що він так і не зробив висновків із трагічної ситуації наприкінці твору?</a:t>
            </a:r>
          </a:p>
          <a:p>
            <a:pPr algn="just"/>
            <a:r>
              <a:rPr lang="uk-UA" sz="2400" dirty="0"/>
              <a:t>8.	 Чи винний, на вашу думку, Федько в тому, що Толя </a:t>
            </a:r>
            <a:r>
              <a:rPr lang="uk-UA" sz="2400" dirty="0" err="1"/>
              <a:t>поліз</a:t>
            </a:r>
            <a:r>
              <a:rPr lang="uk-UA" sz="2400" dirty="0"/>
              <a:t> на кригу?</a:t>
            </a:r>
          </a:p>
          <a:p>
            <a:pPr algn="just"/>
            <a:r>
              <a:rPr lang="uk-UA" sz="2400" dirty="0"/>
              <a:t>9.	 Якими рисами своєї вдачі ви схожі на Толю, а якими — на Федька? З якими вадами свого характеру вам треба боротися?</a:t>
            </a:r>
          </a:p>
          <a:p>
            <a:pPr algn="just"/>
            <a:r>
              <a:rPr lang="uk-UA" sz="2400" dirty="0"/>
              <a:t>10.	 Чого навчило вас оповідання «Федько-халамидник»?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39DC66-AEDD-162E-CE16-D07D2EA97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44" y="1711860"/>
            <a:ext cx="3839686" cy="483160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3BFC702-7564-44D6-55E9-FBC41BFF4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2935" y="6496516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5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7F6580-710F-035E-EA5D-5504BF0D9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020" y="288361"/>
            <a:ext cx="4667249" cy="180052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dirty="0"/>
              <a:t>Чого навчає твір “Федько-халамидник”?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87D419-753F-2F7C-BFBF-15C438BD2979}"/>
              </a:ext>
            </a:extLst>
          </p:cNvPr>
          <p:cNvSpPr txBox="1"/>
          <p:nvPr/>
        </p:nvSpPr>
        <p:spPr>
          <a:xfrm>
            <a:off x="868532" y="2874206"/>
            <a:ext cx="3888528" cy="35535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Через що, на вашу думку, помер Федько: через застуду чи недбайливе ставлення батьків? Чи можна було зарадити смерті хлопчика?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C8225D-02FE-FE72-264D-EA3E8681B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2875" y="643234"/>
            <a:ext cx="4583769" cy="559987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326A8B-638B-5829-C07E-6A2284A66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1797" y="6427787"/>
            <a:ext cx="185334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679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703697-0524-2CE0-FDF3-85F1952BCB46}"/>
              </a:ext>
            </a:extLst>
          </p:cNvPr>
          <p:cNvSpPr txBox="1"/>
          <p:nvPr/>
        </p:nvSpPr>
        <p:spPr>
          <a:xfrm>
            <a:off x="124288" y="683580"/>
            <a:ext cx="4714043" cy="58681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Твір вчить бути </a:t>
            </a:r>
            <a:r>
              <a:rPr lang="uk-UA" sz="2400" b="1" dirty="0"/>
              <a:t>сильним, вміти за себе постояти. </a:t>
            </a:r>
            <a:r>
              <a:rPr lang="uk-UA" sz="2400" dirty="0"/>
              <a:t>Хлопчик, хоча і був розбишакою та мав </a:t>
            </a:r>
            <a:r>
              <a:rPr lang="uk-UA" sz="2400" b="1" dirty="0"/>
              <a:t>добре серце. </a:t>
            </a:r>
            <a:r>
              <a:rPr lang="uk-UA" sz="2400" dirty="0"/>
              <a:t>Він любить говорити правду, за що його нагороджує батько грошима. Хлопчик мужньо </a:t>
            </a:r>
            <a:r>
              <a:rPr lang="uk-UA" sz="2400" b="1" dirty="0"/>
              <a:t>зносить покарання за витівки</a:t>
            </a:r>
            <a:r>
              <a:rPr lang="uk-UA" sz="2400" dirty="0"/>
              <a:t>. Він ніколи </a:t>
            </a:r>
            <a:r>
              <a:rPr lang="uk-UA" sz="2400" b="1" dirty="0"/>
              <a:t>не зраджує</a:t>
            </a:r>
            <a:r>
              <a:rPr lang="uk-UA" sz="2400" dirty="0"/>
              <a:t> товаришів. Провина Толика, взята на себе, коштувала Федькові життя.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Оповідання </a:t>
            </a:r>
            <a:r>
              <a:rPr lang="uk-UA" sz="2400" b="1" dirty="0"/>
              <a:t>вчить враховувати свої можливості та не робити необдуманих вчинків. </a:t>
            </a:r>
            <a:r>
              <a:rPr lang="uk-UA" sz="2400" dirty="0"/>
              <a:t>Вчить говорити правду та </a:t>
            </a:r>
            <a:r>
              <a:rPr lang="uk-UA" sz="2400" b="1" dirty="0"/>
              <a:t>не перекладати свою вину на інших</a:t>
            </a:r>
            <a:r>
              <a:rPr lang="uk-UA" sz="2400" dirty="0"/>
              <a:t>, як це зробив Толя. </a:t>
            </a:r>
            <a:r>
              <a:rPr lang="uk-UA" sz="2400" b="1" dirty="0"/>
              <a:t>Не можна </a:t>
            </a:r>
            <a:r>
              <a:rPr lang="uk-UA" sz="2400" dirty="0"/>
              <a:t>бути черствими та байдужими, бо це може причинити біль іншим. Спірка, </a:t>
            </a:r>
            <a:r>
              <a:rPr lang="uk-UA" sz="2400" dirty="0" err="1"/>
              <a:t>Стьопка</a:t>
            </a:r>
            <a:r>
              <a:rPr lang="uk-UA" sz="2400" dirty="0"/>
              <a:t>, Васька, Грицик вчать нас бути </a:t>
            </a:r>
            <a:r>
              <a:rPr lang="uk-UA" sz="2400" b="1" dirty="0"/>
              <a:t>дружніми, веселими</a:t>
            </a:r>
            <a:r>
              <a:rPr lang="en-US" sz="1400" dirty="0"/>
              <a:t>.</a:t>
            </a:r>
          </a:p>
        </p:txBody>
      </p:sp>
      <p:pic>
        <p:nvPicPr>
          <p:cNvPr id="6" name="Рисунок 5" descr="Зображення, що містить трава, просто неба, гора&#10;&#10;Автоматично згенерований опис">
            <a:extLst>
              <a:ext uri="{FF2B5EF4-FFF2-40B4-BE49-F238E27FC236}">
                <a16:creationId xmlns:a16="http://schemas.microsoft.com/office/drawing/2014/main" id="{BE2E7E11-6082-B305-A1B6-705E5F4BF5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49" r="9480" b="1"/>
          <a:stretch/>
        </p:blipFill>
        <p:spPr>
          <a:xfrm>
            <a:off x="4726728" y="10"/>
            <a:ext cx="7472381" cy="6857990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93682955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RegularSeedLeftStep">
      <a:dk1>
        <a:srgbClr val="000000"/>
      </a:dk1>
      <a:lt1>
        <a:srgbClr val="FFFFFF"/>
      </a:lt1>
      <a:dk2>
        <a:srgbClr val="1B2F30"/>
      </a:dk2>
      <a:lt2>
        <a:srgbClr val="F0F0F3"/>
      </a:lt2>
      <a:accent1>
        <a:srgbClr val="9FA71E"/>
      </a:accent1>
      <a:accent2>
        <a:srgbClr val="D59117"/>
      </a:accent2>
      <a:accent3>
        <a:srgbClr val="E75429"/>
      </a:accent3>
      <a:accent4>
        <a:srgbClr val="D5173B"/>
      </a:accent4>
      <a:accent5>
        <a:srgbClr val="E7299C"/>
      </a:accent5>
      <a:accent6>
        <a:srgbClr val="D017D5"/>
      </a:accent6>
      <a:hlink>
        <a:srgbClr val="706ACD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56</TotalTime>
  <Words>1590</Words>
  <Application>Microsoft Office PowerPoint</Application>
  <PresentationFormat>Широкий екран</PresentationFormat>
  <Paragraphs>97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</vt:lpstr>
      <vt:lpstr>BrushVTI</vt:lpstr>
      <vt:lpstr>Володимир Винниченко</vt:lpstr>
      <vt:lpstr>Презентація PowerPoint</vt:lpstr>
      <vt:lpstr>Презентація PowerPoint</vt:lpstr>
      <vt:lpstr>Презентація PowerPoint</vt:lpstr>
      <vt:lpstr>Презентація PowerPoint</vt:lpstr>
      <vt:lpstr>Герої та героїні в художньому творі </vt:lpstr>
      <vt:lpstr>Презентація PowerPoint</vt:lpstr>
      <vt:lpstr>Презентація PowerPoint</vt:lpstr>
      <vt:lpstr>ПАСПОРТ ТВОРУ</vt:lpstr>
      <vt:lpstr>Презентація PowerPoint</vt:lpstr>
      <vt:lpstr>Презентація PowerPoint</vt:lpstr>
      <vt:lpstr>Презентація PowerPoint</vt:lpstr>
      <vt:lpstr>План характеристики героя літературного твору </vt:lpstr>
      <vt:lpstr>Презентація PowerPoint</vt:lpstr>
      <vt:lpstr>Презентація PowerPoint</vt:lpstr>
      <vt:lpstr>Чого навчає твір “Федько-халамидник”?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Володимир винниченко</dc:title>
  <dc:creator>Тетяна Сезько</dc:creator>
  <cp:lastModifiedBy>Тетяна Сезько</cp:lastModifiedBy>
  <cp:revision>23</cp:revision>
  <dcterms:created xsi:type="dcterms:W3CDTF">2023-03-28T17:05:44Z</dcterms:created>
  <dcterms:modified xsi:type="dcterms:W3CDTF">2023-03-31T16:29:16Z</dcterms:modified>
</cp:coreProperties>
</file>