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94" autoAdjust="0"/>
    <p:restoredTop sz="94660"/>
  </p:normalViewPr>
  <p:slideViewPr>
    <p:cSldViewPr snapToGrid="0">
      <p:cViewPr varScale="1">
        <p:scale>
          <a:sx n="67" d="100"/>
          <a:sy n="67" d="100"/>
        </p:scale>
        <p:origin x="55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F5D57A-CA50-4C2C-9889-A2AE7A44098E}"/>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k-UA"/>
          </a:p>
        </p:txBody>
      </p:sp>
      <p:sp>
        <p:nvSpPr>
          <p:cNvPr id="3" name="Подзаголовок 2">
            <a:extLst>
              <a:ext uri="{FF2B5EF4-FFF2-40B4-BE49-F238E27FC236}">
                <a16:creationId xmlns:a16="http://schemas.microsoft.com/office/drawing/2014/main" id="{4DA72556-E752-4F4C-8755-BEEABD73D9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k-UA"/>
          </a:p>
        </p:txBody>
      </p:sp>
      <p:sp>
        <p:nvSpPr>
          <p:cNvPr id="4" name="Дата 3">
            <a:extLst>
              <a:ext uri="{FF2B5EF4-FFF2-40B4-BE49-F238E27FC236}">
                <a16:creationId xmlns:a16="http://schemas.microsoft.com/office/drawing/2014/main" id="{8C3089F2-4950-4B8D-A89A-F835BAAFC3E6}"/>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5" name="Нижний колонтитул 4">
            <a:extLst>
              <a:ext uri="{FF2B5EF4-FFF2-40B4-BE49-F238E27FC236}">
                <a16:creationId xmlns:a16="http://schemas.microsoft.com/office/drawing/2014/main" id="{A57FD6E5-9885-41F6-BDCE-3AD45AF68250}"/>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5AC422B2-4B51-47FB-95EC-A8DB8DCCD7C5}"/>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3281082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E56E1E9-9BB1-4C6C-840A-1F58D3809F14}"/>
              </a:ext>
            </a:extLst>
          </p:cNvPr>
          <p:cNvSpPr>
            <a:spLocks noGrp="1"/>
          </p:cNvSpPr>
          <p:nvPr>
            <p:ph type="title"/>
          </p:nvPr>
        </p:nvSpPr>
        <p:spPr/>
        <p:txBody>
          <a:bodyPr/>
          <a:lstStyle/>
          <a:p>
            <a:r>
              <a:rPr lang="ru-RU"/>
              <a:t>Образец заголовка</a:t>
            </a:r>
            <a:endParaRPr lang="uk-UA"/>
          </a:p>
        </p:txBody>
      </p:sp>
      <p:sp>
        <p:nvSpPr>
          <p:cNvPr id="3" name="Объект 2">
            <a:extLst>
              <a:ext uri="{FF2B5EF4-FFF2-40B4-BE49-F238E27FC236}">
                <a16:creationId xmlns:a16="http://schemas.microsoft.com/office/drawing/2014/main" id="{85661042-6DCF-40D0-9368-0D7C51751802}"/>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a:extLst>
              <a:ext uri="{FF2B5EF4-FFF2-40B4-BE49-F238E27FC236}">
                <a16:creationId xmlns:a16="http://schemas.microsoft.com/office/drawing/2014/main" id="{78F7531C-26DC-4EE4-9D55-A5AC49663444}"/>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5" name="Нижний колонтитул 4">
            <a:extLst>
              <a:ext uri="{FF2B5EF4-FFF2-40B4-BE49-F238E27FC236}">
                <a16:creationId xmlns:a16="http://schemas.microsoft.com/office/drawing/2014/main" id="{82706963-8A7B-49CC-9735-0C41A1B48611}"/>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E96A98DA-5C13-4429-9191-9DC70F685C7D}"/>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925936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E5B82D1-43BE-4C86-8F3A-1A2877E5CD03}"/>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k-UA"/>
          </a:p>
        </p:txBody>
      </p:sp>
      <p:sp>
        <p:nvSpPr>
          <p:cNvPr id="3" name="Текст 2">
            <a:extLst>
              <a:ext uri="{FF2B5EF4-FFF2-40B4-BE49-F238E27FC236}">
                <a16:creationId xmlns:a16="http://schemas.microsoft.com/office/drawing/2014/main" id="{D779F563-001B-40F0-B834-72AF9C6464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CE444918-5717-4276-A541-9FB86B684671}"/>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5" name="Нижний колонтитул 4">
            <a:extLst>
              <a:ext uri="{FF2B5EF4-FFF2-40B4-BE49-F238E27FC236}">
                <a16:creationId xmlns:a16="http://schemas.microsoft.com/office/drawing/2014/main" id="{8D7C10D0-BC46-4A1B-91C6-1BD4F6B5450B}"/>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C3DA90F3-21DE-46B7-AE91-85025E428747}"/>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438399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BF62324-C4B1-4036-A569-DA7316A449A6}"/>
              </a:ext>
            </a:extLst>
          </p:cNvPr>
          <p:cNvSpPr>
            <a:spLocks noGrp="1"/>
          </p:cNvSpPr>
          <p:nvPr>
            <p:ph type="title"/>
          </p:nvPr>
        </p:nvSpPr>
        <p:spPr/>
        <p:txBody>
          <a:bodyPr/>
          <a:lstStyle/>
          <a:p>
            <a:r>
              <a:rPr lang="ru-RU"/>
              <a:t>Образец заголовка</a:t>
            </a:r>
            <a:endParaRPr lang="uk-UA"/>
          </a:p>
        </p:txBody>
      </p:sp>
      <p:sp>
        <p:nvSpPr>
          <p:cNvPr id="3" name="Объект 2">
            <a:extLst>
              <a:ext uri="{FF2B5EF4-FFF2-40B4-BE49-F238E27FC236}">
                <a16:creationId xmlns:a16="http://schemas.microsoft.com/office/drawing/2014/main" id="{2F2A1789-6BAE-48D8-A032-15BEA0F66B21}"/>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Объект 3">
            <a:extLst>
              <a:ext uri="{FF2B5EF4-FFF2-40B4-BE49-F238E27FC236}">
                <a16:creationId xmlns:a16="http://schemas.microsoft.com/office/drawing/2014/main" id="{4EB5EEC6-2982-44CA-B04F-2F9B26096909}"/>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Дата 4">
            <a:extLst>
              <a:ext uri="{FF2B5EF4-FFF2-40B4-BE49-F238E27FC236}">
                <a16:creationId xmlns:a16="http://schemas.microsoft.com/office/drawing/2014/main" id="{02C7A60D-D418-4801-9BA9-644CBB6C4B9F}"/>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6" name="Нижний колонтитул 5">
            <a:extLst>
              <a:ext uri="{FF2B5EF4-FFF2-40B4-BE49-F238E27FC236}">
                <a16:creationId xmlns:a16="http://schemas.microsoft.com/office/drawing/2014/main" id="{BFA19FA7-1477-4A35-84C8-A624E31E9FB1}"/>
              </a:ext>
            </a:extLst>
          </p:cNvPr>
          <p:cNvSpPr>
            <a:spLocks noGrp="1"/>
          </p:cNvSpPr>
          <p:nvPr>
            <p:ph type="ftr" sz="quarter" idx="11"/>
          </p:nvPr>
        </p:nvSpPr>
        <p:spPr/>
        <p:txBody>
          <a:bodyPr/>
          <a:lstStyle/>
          <a:p>
            <a:endParaRPr lang="uk-UA"/>
          </a:p>
        </p:txBody>
      </p:sp>
      <p:sp>
        <p:nvSpPr>
          <p:cNvPr id="7" name="Номер слайда 6">
            <a:extLst>
              <a:ext uri="{FF2B5EF4-FFF2-40B4-BE49-F238E27FC236}">
                <a16:creationId xmlns:a16="http://schemas.microsoft.com/office/drawing/2014/main" id="{41BC91AD-6C7A-40FD-98A7-B16E3B78CA35}"/>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2737391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133D045-0C27-467D-8105-33B3E45CFD2B}"/>
              </a:ext>
            </a:extLst>
          </p:cNvPr>
          <p:cNvSpPr>
            <a:spLocks noGrp="1"/>
          </p:cNvSpPr>
          <p:nvPr>
            <p:ph type="title"/>
          </p:nvPr>
        </p:nvSpPr>
        <p:spPr>
          <a:xfrm>
            <a:off x="839788" y="365125"/>
            <a:ext cx="10515600" cy="1325563"/>
          </a:xfrm>
        </p:spPr>
        <p:txBody>
          <a:bodyPr/>
          <a:lstStyle/>
          <a:p>
            <a:r>
              <a:rPr lang="ru-RU"/>
              <a:t>Образец заголовка</a:t>
            </a:r>
            <a:endParaRPr lang="uk-UA"/>
          </a:p>
        </p:txBody>
      </p:sp>
      <p:sp>
        <p:nvSpPr>
          <p:cNvPr id="3" name="Текст 2">
            <a:extLst>
              <a:ext uri="{FF2B5EF4-FFF2-40B4-BE49-F238E27FC236}">
                <a16:creationId xmlns:a16="http://schemas.microsoft.com/office/drawing/2014/main" id="{3851635B-4314-4561-ACED-FC302D498E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B6783102-B559-4229-8A99-693EAE6BFADD}"/>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Текст 4">
            <a:extLst>
              <a:ext uri="{FF2B5EF4-FFF2-40B4-BE49-F238E27FC236}">
                <a16:creationId xmlns:a16="http://schemas.microsoft.com/office/drawing/2014/main" id="{570749C0-F28D-44D8-AD1C-5AB7801B0E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6506C826-C270-426E-934C-994033796005}"/>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7" name="Дата 6">
            <a:extLst>
              <a:ext uri="{FF2B5EF4-FFF2-40B4-BE49-F238E27FC236}">
                <a16:creationId xmlns:a16="http://schemas.microsoft.com/office/drawing/2014/main" id="{8A7D3787-633F-4D2A-B6CE-3D60C219DB67}"/>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8" name="Нижний колонтитул 7">
            <a:extLst>
              <a:ext uri="{FF2B5EF4-FFF2-40B4-BE49-F238E27FC236}">
                <a16:creationId xmlns:a16="http://schemas.microsoft.com/office/drawing/2014/main" id="{65C71C3B-EB19-4EDB-B629-08B30CC1134A}"/>
              </a:ext>
            </a:extLst>
          </p:cNvPr>
          <p:cNvSpPr>
            <a:spLocks noGrp="1"/>
          </p:cNvSpPr>
          <p:nvPr>
            <p:ph type="ftr" sz="quarter" idx="11"/>
          </p:nvPr>
        </p:nvSpPr>
        <p:spPr/>
        <p:txBody>
          <a:bodyPr/>
          <a:lstStyle/>
          <a:p>
            <a:endParaRPr lang="uk-UA"/>
          </a:p>
        </p:txBody>
      </p:sp>
      <p:sp>
        <p:nvSpPr>
          <p:cNvPr id="9" name="Номер слайда 8">
            <a:extLst>
              <a:ext uri="{FF2B5EF4-FFF2-40B4-BE49-F238E27FC236}">
                <a16:creationId xmlns:a16="http://schemas.microsoft.com/office/drawing/2014/main" id="{16DC781F-069A-422A-94DE-295A1091ADFA}"/>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251864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02AEEA-FFD4-4B6E-B6A4-F328211BBA5A}"/>
              </a:ext>
            </a:extLst>
          </p:cNvPr>
          <p:cNvSpPr>
            <a:spLocks noGrp="1"/>
          </p:cNvSpPr>
          <p:nvPr>
            <p:ph type="title"/>
          </p:nvPr>
        </p:nvSpPr>
        <p:spPr/>
        <p:txBody>
          <a:bodyPr/>
          <a:lstStyle/>
          <a:p>
            <a:r>
              <a:rPr lang="ru-RU"/>
              <a:t>Образец заголовка</a:t>
            </a:r>
            <a:endParaRPr lang="uk-UA"/>
          </a:p>
        </p:txBody>
      </p:sp>
      <p:sp>
        <p:nvSpPr>
          <p:cNvPr id="3" name="Дата 2">
            <a:extLst>
              <a:ext uri="{FF2B5EF4-FFF2-40B4-BE49-F238E27FC236}">
                <a16:creationId xmlns:a16="http://schemas.microsoft.com/office/drawing/2014/main" id="{C3EF6C09-CB28-4EA3-BF77-EE0AF5A525F7}"/>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4" name="Нижний колонтитул 3">
            <a:extLst>
              <a:ext uri="{FF2B5EF4-FFF2-40B4-BE49-F238E27FC236}">
                <a16:creationId xmlns:a16="http://schemas.microsoft.com/office/drawing/2014/main" id="{4E68B6BB-76E6-4FC4-9B5F-045758BBEF91}"/>
              </a:ext>
            </a:extLst>
          </p:cNvPr>
          <p:cNvSpPr>
            <a:spLocks noGrp="1"/>
          </p:cNvSpPr>
          <p:nvPr>
            <p:ph type="ftr" sz="quarter" idx="11"/>
          </p:nvPr>
        </p:nvSpPr>
        <p:spPr/>
        <p:txBody>
          <a:bodyPr/>
          <a:lstStyle/>
          <a:p>
            <a:endParaRPr lang="uk-UA"/>
          </a:p>
        </p:txBody>
      </p:sp>
      <p:sp>
        <p:nvSpPr>
          <p:cNvPr id="5" name="Номер слайда 4">
            <a:extLst>
              <a:ext uri="{FF2B5EF4-FFF2-40B4-BE49-F238E27FC236}">
                <a16:creationId xmlns:a16="http://schemas.microsoft.com/office/drawing/2014/main" id="{DB6BCC5B-B280-4C6B-8A1D-788AFD4978EE}"/>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3381429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F4FAB5FE-F61A-4F08-9262-42278084B077}"/>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3" name="Нижний колонтитул 2">
            <a:extLst>
              <a:ext uri="{FF2B5EF4-FFF2-40B4-BE49-F238E27FC236}">
                <a16:creationId xmlns:a16="http://schemas.microsoft.com/office/drawing/2014/main" id="{80A615E7-CB3A-4844-AF10-BABACC36162D}"/>
              </a:ext>
            </a:extLst>
          </p:cNvPr>
          <p:cNvSpPr>
            <a:spLocks noGrp="1"/>
          </p:cNvSpPr>
          <p:nvPr>
            <p:ph type="ftr" sz="quarter" idx="11"/>
          </p:nvPr>
        </p:nvSpPr>
        <p:spPr/>
        <p:txBody>
          <a:bodyPr/>
          <a:lstStyle/>
          <a:p>
            <a:endParaRPr lang="uk-UA"/>
          </a:p>
        </p:txBody>
      </p:sp>
      <p:sp>
        <p:nvSpPr>
          <p:cNvPr id="4" name="Номер слайда 3">
            <a:extLst>
              <a:ext uri="{FF2B5EF4-FFF2-40B4-BE49-F238E27FC236}">
                <a16:creationId xmlns:a16="http://schemas.microsoft.com/office/drawing/2014/main" id="{F40E537E-E801-4FC5-ADFB-49F86828DF63}"/>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329937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1B92C24-7066-4A9A-B2E8-E0E7B51E466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k-UA"/>
          </a:p>
        </p:txBody>
      </p:sp>
      <p:sp>
        <p:nvSpPr>
          <p:cNvPr id="3" name="Объект 2">
            <a:extLst>
              <a:ext uri="{FF2B5EF4-FFF2-40B4-BE49-F238E27FC236}">
                <a16:creationId xmlns:a16="http://schemas.microsoft.com/office/drawing/2014/main" id="{CBFD5991-E67B-4965-BC53-F99A1C65AB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Текст 3">
            <a:extLst>
              <a:ext uri="{FF2B5EF4-FFF2-40B4-BE49-F238E27FC236}">
                <a16:creationId xmlns:a16="http://schemas.microsoft.com/office/drawing/2014/main" id="{C1F85EE9-7A7E-40F3-BED3-2467BB1342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AB99F96-D1E9-4C2D-B636-9C1C2F1A4189}"/>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6" name="Нижний колонтитул 5">
            <a:extLst>
              <a:ext uri="{FF2B5EF4-FFF2-40B4-BE49-F238E27FC236}">
                <a16:creationId xmlns:a16="http://schemas.microsoft.com/office/drawing/2014/main" id="{6D26A9AD-E3AD-4723-AFCF-62F41C4B8D8A}"/>
              </a:ext>
            </a:extLst>
          </p:cNvPr>
          <p:cNvSpPr>
            <a:spLocks noGrp="1"/>
          </p:cNvSpPr>
          <p:nvPr>
            <p:ph type="ftr" sz="quarter" idx="11"/>
          </p:nvPr>
        </p:nvSpPr>
        <p:spPr/>
        <p:txBody>
          <a:bodyPr/>
          <a:lstStyle/>
          <a:p>
            <a:endParaRPr lang="uk-UA"/>
          </a:p>
        </p:txBody>
      </p:sp>
      <p:sp>
        <p:nvSpPr>
          <p:cNvPr id="7" name="Номер слайда 6">
            <a:extLst>
              <a:ext uri="{FF2B5EF4-FFF2-40B4-BE49-F238E27FC236}">
                <a16:creationId xmlns:a16="http://schemas.microsoft.com/office/drawing/2014/main" id="{35C82628-2916-4B2E-A743-30526F54D975}"/>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3562957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4FD44BB-8A55-4291-A5EF-8C513D142291}"/>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k-UA"/>
          </a:p>
        </p:txBody>
      </p:sp>
      <p:sp>
        <p:nvSpPr>
          <p:cNvPr id="3" name="Рисунок 2">
            <a:extLst>
              <a:ext uri="{FF2B5EF4-FFF2-40B4-BE49-F238E27FC236}">
                <a16:creationId xmlns:a16="http://schemas.microsoft.com/office/drawing/2014/main" id="{77C6AB76-4972-4CEE-A33D-E663C6D988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Текст 3">
            <a:extLst>
              <a:ext uri="{FF2B5EF4-FFF2-40B4-BE49-F238E27FC236}">
                <a16:creationId xmlns:a16="http://schemas.microsoft.com/office/drawing/2014/main" id="{73174657-917A-4DDD-BCEF-5FC95DCC73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CA45B287-DA29-4D63-855B-72461EA2ECF5}"/>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6" name="Нижний колонтитул 5">
            <a:extLst>
              <a:ext uri="{FF2B5EF4-FFF2-40B4-BE49-F238E27FC236}">
                <a16:creationId xmlns:a16="http://schemas.microsoft.com/office/drawing/2014/main" id="{1CDA5CB6-B4B0-45C1-B83F-F1B23367D8CD}"/>
              </a:ext>
            </a:extLst>
          </p:cNvPr>
          <p:cNvSpPr>
            <a:spLocks noGrp="1"/>
          </p:cNvSpPr>
          <p:nvPr>
            <p:ph type="ftr" sz="quarter" idx="11"/>
          </p:nvPr>
        </p:nvSpPr>
        <p:spPr/>
        <p:txBody>
          <a:bodyPr/>
          <a:lstStyle/>
          <a:p>
            <a:endParaRPr lang="uk-UA"/>
          </a:p>
        </p:txBody>
      </p:sp>
      <p:sp>
        <p:nvSpPr>
          <p:cNvPr id="7" name="Номер слайда 6">
            <a:extLst>
              <a:ext uri="{FF2B5EF4-FFF2-40B4-BE49-F238E27FC236}">
                <a16:creationId xmlns:a16="http://schemas.microsoft.com/office/drawing/2014/main" id="{F0786C4C-628F-4601-81DA-C028360882B9}"/>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2491386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1D12A3-2F91-49AE-9FA9-EF920C678F9E}"/>
              </a:ext>
            </a:extLst>
          </p:cNvPr>
          <p:cNvSpPr>
            <a:spLocks noGrp="1"/>
          </p:cNvSpPr>
          <p:nvPr>
            <p:ph type="title"/>
          </p:nvPr>
        </p:nvSpPr>
        <p:spPr/>
        <p:txBody>
          <a:bodyPr/>
          <a:lstStyle/>
          <a:p>
            <a:r>
              <a:rPr lang="ru-RU"/>
              <a:t>Образец заголовка</a:t>
            </a:r>
            <a:endParaRPr lang="uk-UA"/>
          </a:p>
        </p:txBody>
      </p:sp>
      <p:sp>
        <p:nvSpPr>
          <p:cNvPr id="3" name="Вертикальный текст 2">
            <a:extLst>
              <a:ext uri="{FF2B5EF4-FFF2-40B4-BE49-F238E27FC236}">
                <a16:creationId xmlns:a16="http://schemas.microsoft.com/office/drawing/2014/main" id="{0C7B2702-76E5-4244-AEDF-FCB9B4E94899}"/>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a:extLst>
              <a:ext uri="{FF2B5EF4-FFF2-40B4-BE49-F238E27FC236}">
                <a16:creationId xmlns:a16="http://schemas.microsoft.com/office/drawing/2014/main" id="{13AB7142-ED67-4ADC-B518-5D06C144F7E1}"/>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5" name="Нижний колонтитул 4">
            <a:extLst>
              <a:ext uri="{FF2B5EF4-FFF2-40B4-BE49-F238E27FC236}">
                <a16:creationId xmlns:a16="http://schemas.microsoft.com/office/drawing/2014/main" id="{E5F9E325-AA98-458C-9204-AFDE9B85452C}"/>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AEF86E3D-AD2D-4547-BEE4-067A80A93718}"/>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3797978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3F7F0340-9C08-4D30-B8DA-87EEE51F5B0D}"/>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k-UA"/>
          </a:p>
        </p:txBody>
      </p:sp>
      <p:sp>
        <p:nvSpPr>
          <p:cNvPr id="3" name="Вертикальный текст 2">
            <a:extLst>
              <a:ext uri="{FF2B5EF4-FFF2-40B4-BE49-F238E27FC236}">
                <a16:creationId xmlns:a16="http://schemas.microsoft.com/office/drawing/2014/main" id="{ECCA2266-9D3E-42F4-AB17-456F9932855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a:extLst>
              <a:ext uri="{FF2B5EF4-FFF2-40B4-BE49-F238E27FC236}">
                <a16:creationId xmlns:a16="http://schemas.microsoft.com/office/drawing/2014/main" id="{840120A5-0E16-44C9-843A-EA1F1A717BF3}"/>
              </a:ext>
            </a:extLst>
          </p:cNvPr>
          <p:cNvSpPr>
            <a:spLocks noGrp="1"/>
          </p:cNvSpPr>
          <p:nvPr>
            <p:ph type="dt" sz="half" idx="10"/>
          </p:nvPr>
        </p:nvSpPr>
        <p:spPr/>
        <p:txBody>
          <a:bodyPr/>
          <a:lstStyle/>
          <a:p>
            <a:fld id="{F07C19C1-015E-43F0-A51A-B76B080EB950}" type="datetimeFigureOut">
              <a:rPr lang="uk-UA" smtClean="0"/>
              <a:t>23.10.2021</a:t>
            </a:fld>
            <a:endParaRPr lang="uk-UA"/>
          </a:p>
        </p:txBody>
      </p:sp>
      <p:sp>
        <p:nvSpPr>
          <p:cNvPr id="5" name="Нижний колонтитул 4">
            <a:extLst>
              <a:ext uri="{FF2B5EF4-FFF2-40B4-BE49-F238E27FC236}">
                <a16:creationId xmlns:a16="http://schemas.microsoft.com/office/drawing/2014/main" id="{5858CC79-AAA8-488C-ADD4-D12EBC6C6368}"/>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14145A9F-912C-436D-9F2A-42A1DA3F83EA}"/>
              </a:ext>
            </a:extLst>
          </p:cNvPr>
          <p:cNvSpPr>
            <a:spLocks noGrp="1"/>
          </p:cNvSpPr>
          <p:nvPr>
            <p:ph type="sldNum" sz="quarter" idx="12"/>
          </p:nvPr>
        </p:nvSpPr>
        <p:spPr/>
        <p:txBody>
          <a:bodyPr/>
          <a:lstStyle/>
          <a:p>
            <a:fld id="{AE45DC5D-7361-47D5-A587-081656633B92}" type="slidenum">
              <a:rPr lang="uk-UA" smtClean="0"/>
              <a:t>‹#›</a:t>
            </a:fld>
            <a:endParaRPr lang="uk-UA"/>
          </a:p>
        </p:txBody>
      </p:sp>
    </p:spTree>
    <p:extLst>
      <p:ext uri="{BB962C8B-B14F-4D97-AF65-F5344CB8AC3E}">
        <p14:creationId xmlns:p14="http://schemas.microsoft.com/office/powerpoint/2010/main" val="1804452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D84B11A-0879-4A75-AB05-EECE0DF1B9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k-UA"/>
          </a:p>
        </p:txBody>
      </p:sp>
      <p:sp>
        <p:nvSpPr>
          <p:cNvPr id="3" name="Текст 2">
            <a:extLst>
              <a:ext uri="{FF2B5EF4-FFF2-40B4-BE49-F238E27FC236}">
                <a16:creationId xmlns:a16="http://schemas.microsoft.com/office/drawing/2014/main" id="{E6D07844-B2D0-460D-8F43-0AA86C36AB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a:extLst>
              <a:ext uri="{FF2B5EF4-FFF2-40B4-BE49-F238E27FC236}">
                <a16:creationId xmlns:a16="http://schemas.microsoft.com/office/drawing/2014/main" id="{8D32C91E-ACB1-41F9-A384-C113F92FB8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7C19C1-015E-43F0-A51A-B76B080EB950}" type="datetimeFigureOut">
              <a:rPr lang="uk-UA" smtClean="0"/>
              <a:t>23.10.2021</a:t>
            </a:fld>
            <a:endParaRPr lang="uk-UA"/>
          </a:p>
        </p:txBody>
      </p:sp>
      <p:sp>
        <p:nvSpPr>
          <p:cNvPr id="5" name="Нижний колонтитул 4">
            <a:extLst>
              <a:ext uri="{FF2B5EF4-FFF2-40B4-BE49-F238E27FC236}">
                <a16:creationId xmlns:a16="http://schemas.microsoft.com/office/drawing/2014/main" id="{806439E5-EEF4-405D-A5DC-0F5B88F84E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a:extLst>
              <a:ext uri="{FF2B5EF4-FFF2-40B4-BE49-F238E27FC236}">
                <a16:creationId xmlns:a16="http://schemas.microsoft.com/office/drawing/2014/main" id="{A8C8ADDE-AE79-4ABE-84AC-1A4827D187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45DC5D-7361-47D5-A587-081656633B92}" type="slidenum">
              <a:rPr lang="uk-UA" smtClean="0"/>
              <a:t>‹#›</a:t>
            </a:fld>
            <a:endParaRPr lang="uk-UA"/>
          </a:p>
        </p:txBody>
      </p:sp>
    </p:spTree>
    <p:extLst>
      <p:ext uri="{BB962C8B-B14F-4D97-AF65-F5344CB8AC3E}">
        <p14:creationId xmlns:p14="http://schemas.microsoft.com/office/powerpoint/2010/main" val="1372343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81A8392B-952B-4273-B1E4-03881629A7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77025" y="911225"/>
            <a:ext cx="4610100" cy="538162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8" name="Прямоугольник 7">
            <a:extLst>
              <a:ext uri="{FF2B5EF4-FFF2-40B4-BE49-F238E27FC236}">
                <a16:creationId xmlns:a16="http://schemas.microsoft.com/office/drawing/2014/main" id="{418BD097-A621-4646-B0DD-E2C589B917C3}"/>
              </a:ext>
            </a:extLst>
          </p:cNvPr>
          <p:cNvSpPr/>
          <p:nvPr/>
        </p:nvSpPr>
        <p:spPr>
          <a:xfrm>
            <a:off x="270387" y="1503352"/>
            <a:ext cx="6302478" cy="3416320"/>
          </a:xfrm>
          <a:prstGeom prst="rect">
            <a:avLst/>
          </a:prstGeom>
          <a:noFill/>
        </p:spPr>
        <p:txBody>
          <a:bodyPr wrap="square" lIns="91440" tIns="45720" rIns="91440" bIns="45720">
            <a:spAutoFit/>
          </a:bodyPr>
          <a:lstStyle/>
          <a:p>
            <a:pPr algn="ctr"/>
            <a:r>
              <a:rPr lang="uk-UA" sz="5400" b="1" dirty="0">
                <a:ln w="22225">
                  <a:solidFill>
                    <a:schemeClr val="accent2"/>
                  </a:solidFill>
                  <a:prstDash val="solid"/>
                </a:ln>
                <a:solidFill>
                  <a:schemeClr val="accent2">
                    <a:lumMod val="50000"/>
                  </a:schemeClr>
                </a:solidFill>
                <a:latin typeface="Comic Sans MS" panose="030F0702030302020204" pitchFamily="66" charset="0"/>
              </a:rPr>
              <a:t>Характеристика образу Чіпки </a:t>
            </a:r>
            <a:r>
              <a:rPr lang="uk-UA" sz="5400" b="1" dirty="0" err="1">
                <a:ln w="22225">
                  <a:solidFill>
                    <a:schemeClr val="accent2"/>
                  </a:solidFill>
                  <a:prstDash val="solid"/>
                </a:ln>
                <a:solidFill>
                  <a:schemeClr val="accent2">
                    <a:lumMod val="50000"/>
                  </a:schemeClr>
                </a:solidFill>
                <a:latin typeface="Comic Sans MS" panose="030F0702030302020204" pitchFamily="66" charset="0"/>
              </a:rPr>
              <a:t>Варениченка</a:t>
            </a:r>
            <a:r>
              <a:rPr lang="uk-UA" sz="5400" b="1" dirty="0">
                <a:ln w="22225">
                  <a:solidFill>
                    <a:schemeClr val="accent2"/>
                  </a:solidFill>
                  <a:prstDash val="solid"/>
                </a:ln>
                <a:solidFill>
                  <a:schemeClr val="accent2">
                    <a:lumMod val="50000"/>
                  </a:schemeClr>
                </a:solidFill>
                <a:latin typeface="Comic Sans MS" panose="030F0702030302020204" pitchFamily="66" charset="0"/>
              </a:rPr>
              <a:t> в повідомленнях</a:t>
            </a:r>
            <a:endParaRPr lang="uk-UA" sz="5400" b="1" dirty="0">
              <a:ln w="22225">
                <a:solidFill>
                  <a:schemeClr val="accent2"/>
                </a:solidFill>
                <a:prstDash val="solid"/>
              </a:ln>
              <a:solidFill>
                <a:schemeClr val="accent2">
                  <a:lumMod val="50000"/>
                </a:schemeClr>
              </a:solidFill>
            </a:endParaRPr>
          </a:p>
        </p:txBody>
      </p:sp>
    </p:spTree>
    <p:extLst>
      <p:ext uri="{BB962C8B-B14F-4D97-AF65-F5344CB8AC3E}">
        <p14:creationId xmlns:p14="http://schemas.microsoft.com/office/powerpoint/2010/main" val="74272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2E045FD8-1AE7-4243-B7A4-49D78FD5DE66}"/>
              </a:ext>
            </a:extLst>
          </p:cNvPr>
          <p:cNvSpPr>
            <a:spLocks noGrp="1"/>
          </p:cNvSpPr>
          <p:nvPr>
            <p:ph type="subTitle" idx="1"/>
          </p:nvPr>
        </p:nvSpPr>
        <p:spPr>
          <a:xfrm>
            <a:off x="295275" y="476249"/>
            <a:ext cx="8001000" cy="6048375"/>
          </a:xfrm>
        </p:spPr>
        <p:txBody>
          <a:bodyPr>
            <a:normAutofit/>
          </a:bodyPr>
          <a:lstStyle/>
          <a:p>
            <a:r>
              <a:rPr lang="uk-UA" sz="1800" b="1" dirty="0">
                <a:effectLst/>
                <a:latin typeface="Times New Roman" panose="02020603050405020304" pitchFamily="18" charset="0"/>
                <a:ea typeface="Calibri" panose="020F0502020204030204" pitchFamily="34" charset="0"/>
                <a:cs typeface="Arial" panose="020B0604020202020204" pitchFamily="34" charset="0"/>
              </a:rPr>
              <a:t>«Від дитинства до скоєння злочину»</a:t>
            </a:r>
          </a:p>
          <a:p>
            <a:pPr algn="just"/>
            <a:r>
              <a:rPr lang="uk-UA" sz="1800" dirty="0"/>
              <a:t>Як відомо, особистість людини починає </a:t>
            </a:r>
            <a:r>
              <a:rPr lang="uk-UA" sz="1800" dirty="0" err="1"/>
              <a:t>формуватись</a:t>
            </a:r>
            <a:r>
              <a:rPr lang="uk-UA" sz="1800" dirty="0"/>
              <a:t> у ранньому дитинстві. У Чіпки воно було обікрадене. Ріс без батька. Його, на жаль, він не знав і ніколи не бачив. Виховувався матір’ю і бабусею. Мотря, мати Чіпки, перебивалась випадковими заробітками в багатіїв. Жила сім’я в крайній бідності. «… Хата осунулась… Стріха місцями повигнивала. Стіни чорні, аж цвіллю взялися од води. Біднота несказанна, злидні невилазні».</a:t>
            </a:r>
          </a:p>
          <a:p>
            <a:pPr algn="just"/>
            <a:r>
              <a:rPr lang="uk-UA" sz="1800" dirty="0"/>
              <a:t>Малий Чіпка постійно недоїдав. Тому й не дивно, що шматок черствого хліба на столі був радістю для дитини.</a:t>
            </a:r>
          </a:p>
          <a:p>
            <a:pPr algn="just"/>
            <a:r>
              <a:rPr lang="uk-UA" sz="1800" dirty="0"/>
              <a:t>Хлопчик ріс допитливим. Цікавився в бабусі про звірів, птахів. Це свідчить про глибокий розум. Дитяче товариство з нього кепкувало. У школі не навчався, як і більшість селянських дітей тих часів. У 12 років пішов у найми. За непослух господар його бив. У серці зародилась ненависть до кривдника, і він вирішив підпалити господарські будівлі. Відтоді у нього з’явилась ненависть на долю, яка поділила людей на багатих і бідних.</a:t>
            </a:r>
          </a:p>
          <a:p>
            <a:pPr algn="just"/>
            <a:r>
              <a:rPr lang="uk-UA" sz="1800" dirty="0"/>
              <a:t>Світлим променем у його житті став дід Улас, який пас громадську отару. Дід своїми розповідями збагачував знання Чіпки про життя, уперше сказав підліткові, хто його батько. Через деякий час діда Уласа знову забрав пан до двору.</a:t>
            </a:r>
          </a:p>
          <a:p>
            <a:pPr algn="just"/>
            <a:r>
              <a:rPr lang="uk-UA" sz="1800" dirty="0"/>
              <a:t>Отже, у дитинстві Чіпка зазнав перших моральних травм: смерть баби Оришки, повернення діда до панського двору.</a:t>
            </a:r>
          </a:p>
          <a:p>
            <a:pPr algn="just"/>
            <a:endParaRPr lang="uk-UA" sz="1800" dirty="0"/>
          </a:p>
        </p:txBody>
      </p:sp>
      <p:pic>
        <p:nvPicPr>
          <p:cNvPr id="5" name="Рисунок 4">
            <a:extLst>
              <a:ext uri="{FF2B5EF4-FFF2-40B4-BE49-F238E27FC236}">
                <a16:creationId xmlns:a16="http://schemas.microsoft.com/office/drawing/2014/main" id="{9F566C90-87A6-4499-9A7A-BEBF5BA5A7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4875" y="1314450"/>
            <a:ext cx="3371850" cy="4762500"/>
          </a:xfrm>
          <a:prstGeom prst="rect">
            <a:avLst/>
          </a:prstGeom>
          <a:ln>
            <a:noFill/>
          </a:ln>
          <a:effectLst>
            <a:softEdge rad="112500"/>
          </a:effectLst>
        </p:spPr>
      </p:pic>
    </p:spTree>
    <p:extLst>
      <p:ext uri="{BB962C8B-B14F-4D97-AF65-F5344CB8AC3E}">
        <p14:creationId xmlns:p14="http://schemas.microsoft.com/office/powerpoint/2010/main" val="3101255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2E045FD8-1AE7-4243-B7A4-49D78FD5DE66}"/>
              </a:ext>
            </a:extLst>
          </p:cNvPr>
          <p:cNvSpPr>
            <a:spLocks noGrp="1"/>
          </p:cNvSpPr>
          <p:nvPr>
            <p:ph type="subTitle" idx="1"/>
          </p:nvPr>
        </p:nvSpPr>
        <p:spPr>
          <a:xfrm>
            <a:off x="295275" y="476249"/>
            <a:ext cx="8001000" cy="6048375"/>
          </a:xfrm>
        </p:spPr>
        <p:txBody>
          <a:bodyPr>
            <a:normAutofit/>
          </a:bodyPr>
          <a:lstStyle/>
          <a:p>
            <a:r>
              <a:rPr lang="ru-RU" b="1" dirty="0"/>
              <a:t>«</a:t>
            </a:r>
            <a:r>
              <a:rPr lang="ru-RU" b="1" dirty="0" err="1"/>
              <a:t>Чіпка</a:t>
            </a:r>
            <a:r>
              <a:rPr lang="ru-RU" b="1" dirty="0"/>
              <a:t> — </a:t>
            </a:r>
            <a:r>
              <a:rPr lang="ru-RU" b="1" dirty="0" err="1"/>
              <a:t>господар</a:t>
            </a:r>
            <a:r>
              <a:rPr lang="ru-RU" b="1" dirty="0"/>
              <a:t>»</a:t>
            </a:r>
          </a:p>
          <a:p>
            <a:pPr algn="just"/>
            <a:endParaRPr lang="ru-RU" dirty="0"/>
          </a:p>
          <a:p>
            <a:pPr algn="just"/>
            <a:r>
              <a:rPr lang="ru-RU" dirty="0" err="1"/>
              <a:t>Від</a:t>
            </a:r>
            <a:r>
              <a:rPr lang="ru-RU" dirty="0"/>
              <a:t> далекого родича </a:t>
            </a:r>
            <a:r>
              <a:rPr lang="ru-RU" dirty="0" err="1"/>
              <a:t>Мотря</a:t>
            </a:r>
            <a:r>
              <a:rPr lang="ru-RU" dirty="0"/>
              <a:t> </a:t>
            </a:r>
            <a:r>
              <a:rPr lang="ru-RU" dirty="0" err="1"/>
              <a:t>отримала</a:t>
            </a:r>
            <a:r>
              <a:rPr lang="ru-RU" dirty="0"/>
              <a:t> у </a:t>
            </a:r>
            <a:r>
              <a:rPr lang="ru-RU" dirty="0" err="1"/>
              <a:t>спадок</a:t>
            </a:r>
            <a:r>
              <a:rPr lang="ru-RU" dirty="0"/>
              <a:t> землю. </a:t>
            </a:r>
            <a:r>
              <a:rPr lang="ru-RU" dirty="0" err="1"/>
              <a:t>Саме</a:t>
            </a:r>
            <a:r>
              <a:rPr lang="ru-RU" dirty="0"/>
              <a:t> у </a:t>
            </a:r>
            <a:r>
              <a:rPr lang="ru-RU" dirty="0" err="1"/>
              <a:t>клопотах</a:t>
            </a:r>
            <a:r>
              <a:rPr lang="ru-RU" dirty="0"/>
              <a:t>, </a:t>
            </a:r>
            <a:r>
              <a:rPr lang="ru-RU" dirty="0" err="1"/>
              <a:t>працюючи</a:t>
            </a:r>
            <a:r>
              <a:rPr lang="ru-RU" dirty="0"/>
              <a:t> </a:t>
            </a:r>
            <a:r>
              <a:rPr lang="ru-RU" dirty="0" err="1"/>
              <a:t>біля</a:t>
            </a:r>
            <a:r>
              <a:rPr lang="ru-RU" dirty="0"/>
              <a:t> </a:t>
            </a:r>
            <a:r>
              <a:rPr lang="ru-RU" dirty="0" err="1"/>
              <a:t>землі</a:t>
            </a:r>
            <a:r>
              <a:rPr lang="ru-RU" dirty="0"/>
              <a:t>, </a:t>
            </a:r>
            <a:r>
              <a:rPr lang="ru-RU" dirty="0" err="1"/>
              <a:t>Варениченко</a:t>
            </a:r>
            <a:r>
              <a:rPr lang="ru-RU" dirty="0"/>
              <a:t> </a:t>
            </a:r>
            <a:r>
              <a:rPr lang="ru-RU" dirty="0" err="1"/>
              <a:t>почувався</a:t>
            </a:r>
            <a:r>
              <a:rPr lang="ru-RU" dirty="0"/>
              <a:t> </a:t>
            </a:r>
            <a:r>
              <a:rPr lang="ru-RU" dirty="0" err="1"/>
              <a:t>справжнім</a:t>
            </a:r>
            <a:r>
              <a:rPr lang="ru-RU" dirty="0"/>
              <a:t> господарем. </a:t>
            </a:r>
            <a:r>
              <a:rPr lang="ru-RU" dirty="0" err="1"/>
              <a:t>Придбав</a:t>
            </a:r>
            <a:r>
              <a:rPr lang="ru-RU" dirty="0"/>
              <a:t> з часом </a:t>
            </a:r>
            <a:r>
              <a:rPr lang="ru-RU" dirty="0" err="1"/>
              <a:t>конячку</a:t>
            </a:r>
            <a:r>
              <a:rPr lang="ru-RU" dirty="0"/>
              <a:t>, </a:t>
            </a:r>
            <a:r>
              <a:rPr lang="ru-RU" dirty="0" err="1"/>
              <a:t>потім</a:t>
            </a:r>
            <a:r>
              <a:rPr lang="ru-RU" dirty="0"/>
              <a:t> корову. </a:t>
            </a:r>
            <a:r>
              <a:rPr lang="ru-RU" dirty="0" err="1"/>
              <a:t>Вистачало</a:t>
            </a:r>
            <a:r>
              <a:rPr lang="ru-RU" dirty="0"/>
              <a:t> у </a:t>
            </a:r>
            <a:r>
              <a:rPr lang="ru-RU" dirty="0" err="1"/>
              <a:t>хлопця</a:t>
            </a:r>
            <a:r>
              <a:rPr lang="ru-RU" dirty="0"/>
              <a:t> </a:t>
            </a:r>
            <a:r>
              <a:rPr lang="ru-RU" dirty="0" err="1"/>
              <a:t>сили</a:t>
            </a:r>
            <a:r>
              <a:rPr lang="ru-RU" dirty="0"/>
              <a:t> </a:t>
            </a:r>
            <a:r>
              <a:rPr lang="ru-RU" dirty="0" err="1"/>
              <a:t>працювати</a:t>
            </a:r>
            <a:r>
              <a:rPr lang="ru-RU" dirty="0"/>
              <a:t> і на </a:t>
            </a:r>
            <a:r>
              <a:rPr lang="ru-RU" dirty="0" err="1"/>
              <a:t>своєму</a:t>
            </a:r>
            <a:r>
              <a:rPr lang="ru-RU" dirty="0"/>
              <a:t> </a:t>
            </a:r>
            <a:r>
              <a:rPr lang="ru-RU" dirty="0" err="1"/>
              <a:t>полі</a:t>
            </a:r>
            <a:r>
              <a:rPr lang="ru-RU" dirty="0"/>
              <a:t> і в наймах.</a:t>
            </a:r>
          </a:p>
          <a:p>
            <a:pPr algn="just"/>
            <a:r>
              <a:rPr lang="ru-RU" dirty="0"/>
              <a:t> «Рано </a:t>
            </a:r>
            <a:r>
              <a:rPr lang="ru-RU" dirty="0" err="1"/>
              <a:t>встає</a:t>
            </a:r>
            <a:r>
              <a:rPr lang="ru-RU" dirty="0"/>
              <a:t>, </a:t>
            </a:r>
            <a:r>
              <a:rPr lang="ru-RU" dirty="0" err="1"/>
              <a:t>пізно</a:t>
            </a:r>
            <a:r>
              <a:rPr lang="ru-RU" dirty="0"/>
              <a:t> </a:t>
            </a:r>
            <a:r>
              <a:rPr lang="ru-RU" dirty="0" err="1"/>
              <a:t>лягає</a:t>
            </a:r>
            <a:r>
              <a:rPr lang="ru-RU" dirty="0"/>
              <a:t>, та все в </a:t>
            </a:r>
            <a:r>
              <a:rPr lang="ru-RU" dirty="0" err="1"/>
              <a:t>полі</a:t>
            </a:r>
            <a:r>
              <a:rPr lang="ru-RU" dirty="0"/>
              <a:t> та в </a:t>
            </a:r>
            <a:r>
              <a:rPr lang="ru-RU" dirty="0" err="1"/>
              <a:t>полі</a:t>
            </a:r>
            <a:r>
              <a:rPr lang="ru-RU" dirty="0"/>
              <a:t>. </a:t>
            </a:r>
            <a:r>
              <a:rPr lang="ru-RU" dirty="0" err="1"/>
              <a:t>Хоч</a:t>
            </a:r>
            <a:r>
              <a:rPr lang="ru-RU" dirty="0"/>
              <a:t> не </a:t>
            </a:r>
            <a:r>
              <a:rPr lang="ru-RU" dirty="0" err="1"/>
              <a:t>дуже</a:t>
            </a:r>
            <a:r>
              <a:rPr lang="ru-RU" dirty="0"/>
              <a:t> </a:t>
            </a:r>
            <a:r>
              <a:rPr lang="ru-RU" dirty="0" err="1"/>
              <a:t>радіє</a:t>
            </a:r>
            <a:r>
              <a:rPr lang="ru-RU" dirty="0"/>
              <a:t> та й не журиться, за </a:t>
            </a:r>
            <a:r>
              <a:rPr lang="ru-RU" dirty="0" err="1"/>
              <a:t>роботою</a:t>
            </a:r>
            <a:r>
              <a:rPr lang="ru-RU" dirty="0"/>
              <a:t> </a:t>
            </a:r>
            <a:r>
              <a:rPr lang="ru-RU" dirty="0" err="1"/>
              <a:t>ніколи</a:t>
            </a:r>
            <a:r>
              <a:rPr lang="ru-RU" dirty="0"/>
              <a:t>. Сам на себе, на свою </a:t>
            </a:r>
            <a:r>
              <a:rPr lang="ru-RU" dirty="0" err="1"/>
              <a:t>працю</a:t>
            </a:r>
            <a:r>
              <a:rPr lang="ru-RU" dirty="0"/>
              <a:t> всю </a:t>
            </a:r>
            <a:r>
              <a:rPr lang="ru-RU" dirty="0" err="1"/>
              <a:t>надію</a:t>
            </a:r>
            <a:r>
              <a:rPr lang="ru-RU" dirty="0"/>
              <a:t> </a:t>
            </a:r>
            <a:r>
              <a:rPr lang="ru-RU" dirty="0" err="1"/>
              <a:t>покладає</a:t>
            </a:r>
            <a:r>
              <a:rPr lang="ru-RU" dirty="0"/>
              <a:t>. </a:t>
            </a:r>
            <a:r>
              <a:rPr lang="ru-RU" dirty="0" err="1"/>
              <a:t>Припадає</a:t>
            </a:r>
            <a:r>
              <a:rPr lang="ru-RU" dirty="0"/>
              <a:t> до того поля, </a:t>
            </a:r>
            <a:r>
              <a:rPr lang="ru-RU" dirty="0" err="1"/>
              <a:t>наче</a:t>
            </a:r>
            <a:r>
              <a:rPr lang="ru-RU" dirty="0"/>
              <a:t> </a:t>
            </a:r>
            <a:r>
              <a:rPr lang="ru-RU" dirty="0" err="1"/>
              <a:t>закохався</a:t>
            </a:r>
            <a:r>
              <a:rPr lang="ru-RU" dirty="0"/>
              <a:t> у </a:t>
            </a:r>
            <a:r>
              <a:rPr lang="ru-RU" dirty="0" err="1"/>
              <a:t>його</a:t>
            </a:r>
            <a:r>
              <a:rPr lang="ru-RU" dirty="0"/>
              <a:t>. Не </a:t>
            </a:r>
            <a:r>
              <a:rPr lang="ru-RU" dirty="0" err="1"/>
              <a:t>тільки</a:t>
            </a:r>
            <a:r>
              <a:rPr lang="ru-RU" dirty="0"/>
              <a:t> в будень — і в свято».</a:t>
            </a:r>
          </a:p>
          <a:p>
            <a:pPr algn="just"/>
            <a:r>
              <a:rPr lang="ru-RU" dirty="0"/>
              <a:t>Для </a:t>
            </a:r>
            <a:r>
              <a:rPr lang="ru-RU" dirty="0" err="1"/>
              <a:t>Чіпки</a:t>
            </a:r>
            <a:r>
              <a:rPr lang="ru-RU" dirty="0"/>
              <a:t> поле </a:t>
            </a:r>
            <a:r>
              <a:rPr lang="ru-RU" dirty="0" err="1"/>
              <a:t>було</a:t>
            </a:r>
            <a:r>
              <a:rPr lang="ru-RU" dirty="0"/>
              <a:t> </a:t>
            </a:r>
            <a:r>
              <a:rPr lang="ru-RU" dirty="0" err="1"/>
              <a:t>змістом</a:t>
            </a:r>
            <a:r>
              <a:rPr lang="ru-RU" dirty="0"/>
              <a:t> </a:t>
            </a:r>
            <a:r>
              <a:rPr lang="ru-RU" dirty="0" err="1"/>
              <a:t>селянського</a:t>
            </a:r>
            <a:r>
              <a:rPr lang="ru-RU" dirty="0"/>
              <a:t> </a:t>
            </a:r>
            <a:r>
              <a:rPr lang="ru-RU" dirty="0" err="1"/>
              <a:t>життя</a:t>
            </a:r>
            <a:r>
              <a:rPr lang="ru-RU" dirty="0"/>
              <a:t>, достатку. На </a:t>
            </a:r>
            <a:r>
              <a:rPr lang="ru-RU" dirty="0" err="1"/>
              <a:t>своєму</a:t>
            </a:r>
            <a:r>
              <a:rPr lang="ru-RU" dirty="0"/>
              <a:t> </a:t>
            </a:r>
            <a:r>
              <a:rPr lang="ru-RU" dirty="0" err="1"/>
              <a:t>полі</a:t>
            </a:r>
            <a:r>
              <a:rPr lang="ru-RU" dirty="0"/>
              <a:t> </a:t>
            </a:r>
            <a:r>
              <a:rPr lang="ru-RU" dirty="0" err="1"/>
              <a:t>він</a:t>
            </a:r>
            <a:r>
              <a:rPr lang="ru-RU" dirty="0"/>
              <a:t> </a:t>
            </a:r>
            <a:r>
              <a:rPr lang="ru-RU" dirty="0" err="1"/>
              <a:t>зустрів</a:t>
            </a:r>
            <a:r>
              <a:rPr lang="ru-RU" dirty="0"/>
              <a:t> </a:t>
            </a:r>
            <a:r>
              <a:rPr lang="ru-RU" dirty="0" err="1"/>
              <a:t>польову</a:t>
            </a:r>
            <a:r>
              <a:rPr lang="ru-RU" dirty="0"/>
              <a:t> русалку Галю, яку </a:t>
            </a:r>
            <a:r>
              <a:rPr lang="ru-RU" dirty="0" err="1"/>
              <a:t>покохав</a:t>
            </a:r>
            <a:r>
              <a:rPr lang="ru-RU" dirty="0"/>
              <a:t> з </a:t>
            </a:r>
            <a:r>
              <a:rPr lang="ru-RU" dirty="0" err="1"/>
              <a:t>першого</a:t>
            </a:r>
            <a:r>
              <a:rPr lang="ru-RU" dirty="0"/>
              <a:t> </a:t>
            </a:r>
            <a:r>
              <a:rPr lang="ru-RU" dirty="0" err="1"/>
              <a:t>погляду</a:t>
            </a:r>
            <a:r>
              <a:rPr lang="ru-RU" dirty="0"/>
              <a:t>. </a:t>
            </a:r>
            <a:r>
              <a:rPr lang="ru-RU" dirty="0" err="1"/>
              <a:t>Невпізнанно</a:t>
            </a:r>
            <a:r>
              <a:rPr lang="ru-RU" dirty="0"/>
              <a:t> </a:t>
            </a:r>
            <a:r>
              <a:rPr lang="ru-RU" dirty="0" err="1"/>
              <a:t>змінився</a:t>
            </a:r>
            <a:r>
              <a:rPr lang="ru-RU" dirty="0"/>
              <a:t>, «з </a:t>
            </a:r>
            <a:r>
              <a:rPr lang="ru-RU" dirty="0" err="1"/>
              <a:t>лиця</a:t>
            </a:r>
            <a:r>
              <a:rPr lang="ru-RU" dirty="0"/>
              <a:t> спала </a:t>
            </a:r>
            <a:r>
              <a:rPr lang="ru-RU" dirty="0" err="1"/>
              <a:t>давня</a:t>
            </a:r>
            <a:r>
              <a:rPr lang="ru-RU" dirty="0"/>
              <a:t> туга, став </a:t>
            </a:r>
            <a:r>
              <a:rPr lang="ru-RU" dirty="0" err="1"/>
              <a:t>веселішим</a:t>
            </a:r>
            <a:r>
              <a:rPr lang="ru-RU" dirty="0"/>
              <a:t>, </a:t>
            </a:r>
            <a:r>
              <a:rPr lang="ru-RU" dirty="0" err="1"/>
              <a:t>привітнішим</a:t>
            </a:r>
            <a:r>
              <a:rPr lang="ru-RU" dirty="0"/>
              <a:t>».</a:t>
            </a:r>
          </a:p>
          <a:p>
            <a:pPr algn="just"/>
            <a:endParaRPr lang="uk-UA" sz="1800" dirty="0"/>
          </a:p>
        </p:txBody>
      </p:sp>
      <p:pic>
        <p:nvPicPr>
          <p:cNvPr id="4" name="Рисунок 3">
            <a:extLst>
              <a:ext uri="{FF2B5EF4-FFF2-40B4-BE49-F238E27FC236}">
                <a16:creationId xmlns:a16="http://schemas.microsoft.com/office/drawing/2014/main" id="{0B386E90-DDBA-4ACC-9946-379CCA7257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6275" y="1209673"/>
            <a:ext cx="3764540" cy="4581525"/>
          </a:xfrm>
          <a:prstGeom prst="rect">
            <a:avLst/>
          </a:prstGeom>
          <a:ln>
            <a:noFill/>
          </a:ln>
          <a:effectLst>
            <a:softEdge rad="112500"/>
          </a:effectLst>
        </p:spPr>
      </p:pic>
    </p:spTree>
    <p:extLst>
      <p:ext uri="{BB962C8B-B14F-4D97-AF65-F5344CB8AC3E}">
        <p14:creationId xmlns:p14="http://schemas.microsoft.com/office/powerpoint/2010/main" val="1055690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2E045FD8-1AE7-4243-B7A4-49D78FD5DE66}"/>
              </a:ext>
            </a:extLst>
          </p:cNvPr>
          <p:cNvSpPr>
            <a:spLocks noGrp="1"/>
          </p:cNvSpPr>
          <p:nvPr>
            <p:ph type="subTitle" idx="1"/>
          </p:nvPr>
        </p:nvSpPr>
        <p:spPr>
          <a:xfrm>
            <a:off x="295275" y="476249"/>
            <a:ext cx="8001000" cy="6048375"/>
          </a:xfrm>
        </p:spPr>
        <p:txBody>
          <a:bodyPr>
            <a:noAutofit/>
          </a:bodyPr>
          <a:lstStyle/>
          <a:p>
            <a:r>
              <a:rPr lang="uk-UA" sz="1500" b="1" dirty="0"/>
              <a:t>«Слизька дорога»</a:t>
            </a:r>
          </a:p>
          <a:p>
            <a:pPr algn="just"/>
            <a:r>
              <a:rPr lang="uk-UA" sz="1500" dirty="0"/>
              <a:t>Недовго тривало Чіпчине хліборобське щастя. З’явився далекий Луценків небіж з Дону і за хабар відсудив собі землю. Слово «Дін» для матері й сина стало символом нещасть і бід.</a:t>
            </a:r>
          </a:p>
          <a:p>
            <a:pPr algn="just"/>
            <a:r>
              <a:rPr lang="uk-UA" sz="1500" dirty="0"/>
              <a:t>Безземелля — страшна трагедія для хлібороба. Це вічні найми. Годі й думати було про одруження. З пекучою ненавистю до хабарництва й неправди Чіпка зайшов уперше до шинку.</a:t>
            </a:r>
          </a:p>
          <a:p>
            <a:pPr algn="just"/>
            <a:r>
              <a:rPr lang="uk-UA" sz="1500" dirty="0"/>
              <a:t> «Що тепер я?.. Людський попихач, наймит?.. Пропало… все пропало.»</a:t>
            </a:r>
          </a:p>
          <a:p>
            <a:pPr algn="just"/>
            <a:r>
              <a:rPr lang="uk-UA" sz="1500" dirty="0"/>
              <a:t>Усі статки, зароблені важкою працею селянина-хлібороба, </a:t>
            </a:r>
            <a:r>
              <a:rPr lang="uk-UA" sz="1500" dirty="0" err="1"/>
              <a:t>попливли</a:t>
            </a:r>
            <a:r>
              <a:rPr lang="uk-UA" sz="1500" dirty="0"/>
              <a:t> до шинку. У п’яному гніві вигнав Чіпка матір з дому. Зійшовся з «друзями-п’яницями». Ночував у холодній нетопленій хаті. Усе пропив. Одного тільки не зміг — жита. Рештки хліборобської совісті не дозволяли цього зробити. Необмолочені </a:t>
            </a:r>
            <a:r>
              <a:rPr lang="uk-UA" sz="1500" dirty="0" err="1"/>
              <a:t>снопи</a:t>
            </a:r>
            <a:r>
              <a:rPr lang="uk-UA" sz="1500" dirty="0"/>
              <a:t> вирішив подарувати колишньому товаришеві Грицькові, бо знав, що його праця «не пропаде марно, а доведе її добрий чоловік до розуму…».</a:t>
            </a:r>
          </a:p>
          <a:p>
            <a:pPr algn="just"/>
            <a:r>
              <a:rPr lang="uk-UA" sz="1500" dirty="0"/>
              <a:t>Коли не стало за що пити, компанія (</a:t>
            </a:r>
            <a:r>
              <a:rPr lang="uk-UA" sz="1500" dirty="0" err="1"/>
              <a:t>Лушня</a:t>
            </a:r>
            <a:r>
              <a:rPr lang="uk-UA" sz="1500" dirty="0"/>
              <a:t>, Матня, Пацюк і Чіпка) вирішує обікрасти пана. Мотивують свій вчинок тим, що в пана добро нажите людською кривавицею.</a:t>
            </a:r>
          </a:p>
          <a:p>
            <a:pPr algn="just"/>
            <a:r>
              <a:rPr lang="uk-UA" sz="1500" dirty="0"/>
              <a:t>Чіпка йшов неохоче, опинався, а коли дійшло до того, що їх викрив сторож, він напав на сторожа і прибив його. Через кілька днів ні в чому не винний чоловік помер, залишивши сиротами малих дітей.</a:t>
            </a:r>
          </a:p>
          <a:p>
            <a:pPr algn="just"/>
            <a:r>
              <a:rPr lang="uk-UA" sz="1500" dirty="0"/>
              <a:t>Наступними жертвами грабунку стали сільський писар та голова. Цього разу Чіпка сам виступив ініціатором нападу. Хлопець довго вів безпутне життя, хоч хвилини тверезості ставало воно йому </a:t>
            </a:r>
            <a:r>
              <a:rPr lang="uk-UA" sz="1500" dirty="0" err="1"/>
              <a:t>остогидним</a:t>
            </a:r>
            <a:r>
              <a:rPr lang="uk-UA" sz="1500" dirty="0"/>
              <a:t> і противним.</a:t>
            </a:r>
          </a:p>
          <a:p>
            <a:pPr algn="just"/>
            <a:r>
              <a:rPr lang="uk-UA" sz="1500" dirty="0"/>
              <a:t>Коли </a:t>
            </a:r>
            <a:r>
              <a:rPr lang="uk-UA" sz="1500" dirty="0" err="1"/>
              <a:t>піщанські</a:t>
            </a:r>
            <a:r>
              <a:rPr lang="uk-UA" sz="1500" dirty="0"/>
              <a:t> кріпаки збунтувались проти пана, почалася над ними розправа. Чіпка побачив діда Уласа, якого били різками. Хотів заступитись, кликав на поміч: «Братця!.. Не даймо знущатися над дідом!.. Ходім, братця!.. Тимофію! Петре! Якиме! Збирайте громаду докупи! Не даймо, братця!..» Тоді в його голові визріває страшний план помсти: «Станьмо краще такими людьми, як усі, — </a:t>
            </a:r>
            <a:r>
              <a:rPr lang="uk-UA" sz="1500" dirty="0" err="1"/>
              <a:t>приймемось</a:t>
            </a:r>
            <a:r>
              <a:rPr lang="uk-UA" sz="1500" dirty="0"/>
              <a:t> за роботу, удень будемо працювати. а ніч — матінка — і научить і скаже, де наше лежить».</a:t>
            </a:r>
          </a:p>
          <a:p>
            <a:pPr algn="just"/>
            <a:endParaRPr lang="uk-UA" sz="1500" dirty="0"/>
          </a:p>
        </p:txBody>
      </p:sp>
      <p:pic>
        <p:nvPicPr>
          <p:cNvPr id="5" name="Рисунок 4">
            <a:extLst>
              <a:ext uri="{FF2B5EF4-FFF2-40B4-BE49-F238E27FC236}">
                <a16:creationId xmlns:a16="http://schemas.microsoft.com/office/drawing/2014/main" id="{85C5AA3D-ECB1-4B8C-A982-687485CDA1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49665" y="939165"/>
            <a:ext cx="2899410" cy="5465260"/>
          </a:xfrm>
          <a:prstGeom prst="rect">
            <a:avLst/>
          </a:prstGeom>
          <a:ln>
            <a:noFill/>
          </a:ln>
          <a:effectLst>
            <a:softEdge rad="112500"/>
          </a:effectLst>
        </p:spPr>
      </p:pic>
    </p:spTree>
    <p:extLst>
      <p:ext uri="{BB962C8B-B14F-4D97-AF65-F5344CB8AC3E}">
        <p14:creationId xmlns:p14="http://schemas.microsoft.com/office/powerpoint/2010/main" val="2266322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2E045FD8-1AE7-4243-B7A4-49D78FD5DE66}"/>
              </a:ext>
            </a:extLst>
          </p:cNvPr>
          <p:cNvSpPr>
            <a:spLocks noGrp="1"/>
          </p:cNvSpPr>
          <p:nvPr>
            <p:ph type="subTitle" idx="1"/>
          </p:nvPr>
        </p:nvSpPr>
        <p:spPr>
          <a:xfrm>
            <a:off x="295275" y="476249"/>
            <a:ext cx="8001000" cy="6048375"/>
          </a:xfrm>
        </p:spPr>
        <p:txBody>
          <a:bodyPr>
            <a:noAutofit/>
          </a:bodyPr>
          <a:lstStyle/>
          <a:p>
            <a:r>
              <a:rPr lang="ru-RU" sz="2000" b="1" dirty="0"/>
              <a:t>«</a:t>
            </a:r>
            <a:r>
              <a:rPr lang="ru-RU" sz="2000" b="1" dirty="0" err="1"/>
              <a:t>Чіпка</a:t>
            </a:r>
            <a:r>
              <a:rPr lang="ru-RU" sz="2000" b="1" dirty="0"/>
              <a:t> </a:t>
            </a:r>
            <a:r>
              <a:rPr lang="ru-RU" sz="2000" b="1" dirty="0" err="1"/>
              <a:t>багатіє</a:t>
            </a:r>
            <a:r>
              <a:rPr lang="ru-RU" sz="2000" b="1" dirty="0"/>
              <a:t>»</a:t>
            </a:r>
          </a:p>
          <a:p>
            <a:pPr algn="just"/>
            <a:endParaRPr lang="ru-RU" sz="2000" dirty="0"/>
          </a:p>
          <a:p>
            <a:pPr algn="just"/>
            <a:r>
              <a:rPr lang="ru-RU" sz="2000" dirty="0" err="1"/>
              <a:t>Чіпка</a:t>
            </a:r>
            <a:r>
              <a:rPr lang="ru-RU" sz="2000" dirty="0"/>
              <a:t> </a:t>
            </a:r>
            <a:r>
              <a:rPr lang="ru-RU" sz="2000" dirty="0" err="1"/>
              <a:t>знайшов</a:t>
            </a:r>
            <a:r>
              <a:rPr lang="ru-RU" sz="2000" dirty="0"/>
              <a:t> у </a:t>
            </a:r>
            <a:r>
              <a:rPr lang="ru-RU" sz="2000" dirty="0" err="1"/>
              <a:t>собі</a:t>
            </a:r>
            <a:r>
              <a:rPr lang="ru-RU" sz="2000" dirty="0"/>
              <a:t> </a:t>
            </a:r>
            <a:r>
              <a:rPr lang="ru-RU" sz="2000" dirty="0" err="1"/>
              <a:t>сили</a:t>
            </a:r>
            <a:r>
              <a:rPr lang="ru-RU" sz="2000" dirty="0"/>
              <a:t> </a:t>
            </a:r>
            <a:r>
              <a:rPr lang="ru-RU" sz="2000" dirty="0" err="1"/>
              <a:t>перепросити</a:t>
            </a:r>
            <a:r>
              <a:rPr lang="ru-RU" sz="2000" dirty="0"/>
              <a:t> </a:t>
            </a:r>
            <a:r>
              <a:rPr lang="ru-RU" sz="2000" dirty="0" err="1"/>
              <a:t>матір</a:t>
            </a:r>
            <a:r>
              <a:rPr lang="ru-RU" sz="2000" dirty="0"/>
              <a:t> і </a:t>
            </a:r>
            <a:r>
              <a:rPr lang="ru-RU" sz="2000" dirty="0" err="1"/>
              <a:t>повернути</a:t>
            </a:r>
            <a:r>
              <a:rPr lang="ru-RU" sz="2000" dirty="0"/>
              <a:t> </a:t>
            </a:r>
            <a:r>
              <a:rPr lang="ru-RU" sz="2000" dirty="0" err="1"/>
              <a:t>її</a:t>
            </a:r>
            <a:r>
              <a:rPr lang="ru-RU" sz="2000" dirty="0"/>
              <a:t> в </a:t>
            </a:r>
            <a:r>
              <a:rPr lang="ru-RU" sz="2000" dirty="0" err="1"/>
              <a:t>рідну</a:t>
            </a:r>
            <a:r>
              <a:rPr lang="ru-RU" sz="2000" dirty="0"/>
              <a:t> </a:t>
            </a:r>
            <a:r>
              <a:rPr lang="ru-RU" sz="2000" dirty="0" err="1"/>
              <a:t>домівку</a:t>
            </a:r>
            <a:r>
              <a:rPr lang="ru-RU" sz="2000" dirty="0"/>
              <a:t>. Люди </a:t>
            </a:r>
            <a:r>
              <a:rPr lang="ru-RU" sz="2000" dirty="0" err="1"/>
              <a:t>дивувалися</a:t>
            </a:r>
            <a:r>
              <a:rPr lang="ru-RU" sz="2000" dirty="0"/>
              <a:t>: </a:t>
            </a:r>
            <a:r>
              <a:rPr lang="ru-RU" sz="2000" dirty="0" err="1"/>
              <a:t>Варениченко</a:t>
            </a:r>
            <a:r>
              <a:rPr lang="ru-RU" sz="2000" dirty="0"/>
              <a:t> </a:t>
            </a:r>
            <a:r>
              <a:rPr lang="ru-RU" sz="2000" dirty="0" err="1"/>
              <a:t>взявся</a:t>
            </a:r>
            <a:r>
              <a:rPr lang="ru-RU" sz="2000" dirty="0"/>
              <a:t> за </a:t>
            </a:r>
            <a:r>
              <a:rPr lang="ru-RU" sz="2000" dirty="0" err="1"/>
              <a:t>розум</a:t>
            </a:r>
            <a:r>
              <a:rPr lang="ru-RU" sz="2000" dirty="0"/>
              <a:t>, </a:t>
            </a:r>
            <a:r>
              <a:rPr lang="ru-RU" sz="2000" dirty="0" err="1"/>
              <a:t>бо</a:t>
            </a:r>
            <a:r>
              <a:rPr lang="ru-RU" sz="2000" dirty="0"/>
              <a:t> почав </a:t>
            </a:r>
            <a:r>
              <a:rPr lang="ru-RU" sz="2000" dirty="0" err="1"/>
              <a:t>господарювати</a:t>
            </a:r>
            <a:r>
              <a:rPr lang="ru-RU" sz="2000" dirty="0"/>
              <a:t>, </a:t>
            </a:r>
            <a:r>
              <a:rPr lang="ru-RU" sz="2000" dirty="0" err="1"/>
              <a:t>найнявся</a:t>
            </a:r>
            <a:r>
              <a:rPr lang="ru-RU" sz="2000" dirty="0"/>
              <a:t> в </a:t>
            </a:r>
            <a:r>
              <a:rPr lang="ru-RU" sz="2000" dirty="0" err="1"/>
              <a:t>сусіднього</a:t>
            </a:r>
            <a:r>
              <a:rPr lang="ru-RU" sz="2000" dirty="0"/>
              <a:t> пана </a:t>
            </a:r>
            <a:r>
              <a:rPr lang="ru-RU" sz="2000" dirty="0" err="1"/>
              <a:t>молотити</a:t>
            </a:r>
            <a:r>
              <a:rPr lang="ru-RU" sz="2000" dirty="0"/>
              <a:t> </a:t>
            </a:r>
            <a:r>
              <a:rPr lang="ru-RU" sz="2000" dirty="0" err="1"/>
              <a:t>снопи</a:t>
            </a:r>
            <a:r>
              <a:rPr lang="ru-RU" sz="2000" dirty="0"/>
              <a:t>, </a:t>
            </a:r>
            <a:r>
              <a:rPr lang="ru-RU" sz="2000" dirty="0" err="1"/>
              <a:t>знову</a:t>
            </a:r>
            <a:r>
              <a:rPr lang="ru-RU" sz="2000" dirty="0"/>
              <a:t> </a:t>
            </a:r>
            <a:r>
              <a:rPr lang="ru-RU" sz="2000" dirty="0" err="1"/>
              <a:t>потоваришував</a:t>
            </a:r>
            <a:r>
              <a:rPr lang="ru-RU" sz="2000" dirty="0"/>
              <a:t> з </a:t>
            </a:r>
            <a:r>
              <a:rPr lang="ru-RU" sz="2000" dirty="0" err="1"/>
              <a:t>Грицьком</a:t>
            </a:r>
            <a:r>
              <a:rPr lang="ru-RU" sz="2000" dirty="0"/>
              <a:t>. </a:t>
            </a:r>
            <a:r>
              <a:rPr lang="ru-RU" sz="2000" dirty="0" err="1"/>
              <a:t>Ніхто</a:t>
            </a:r>
            <a:r>
              <a:rPr lang="ru-RU" sz="2000" dirty="0"/>
              <a:t> не </a:t>
            </a:r>
            <a:r>
              <a:rPr lang="ru-RU" sz="2000" dirty="0" err="1"/>
              <a:t>здогадувався</a:t>
            </a:r>
            <a:r>
              <a:rPr lang="ru-RU" sz="2000" dirty="0"/>
              <a:t>, </a:t>
            </a:r>
            <a:r>
              <a:rPr lang="ru-RU" sz="2000" dirty="0" err="1"/>
              <a:t>що</a:t>
            </a:r>
            <a:r>
              <a:rPr lang="ru-RU" sz="2000" dirty="0"/>
              <a:t> </a:t>
            </a:r>
            <a:r>
              <a:rPr lang="ru-RU" sz="2000" dirty="0" err="1"/>
              <a:t>Чіпка</a:t>
            </a:r>
            <a:r>
              <a:rPr lang="ru-RU" sz="2000" dirty="0"/>
              <a:t> </a:t>
            </a:r>
            <a:r>
              <a:rPr lang="ru-RU" sz="2000" dirty="0" err="1"/>
              <a:t>вів</a:t>
            </a:r>
            <a:r>
              <a:rPr lang="ru-RU" sz="2000" dirty="0"/>
              <a:t> </a:t>
            </a:r>
            <a:r>
              <a:rPr lang="ru-RU" sz="2000" dirty="0" err="1"/>
              <a:t>подвійне</a:t>
            </a:r>
            <a:r>
              <a:rPr lang="ru-RU" sz="2000" dirty="0"/>
              <a:t> </a:t>
            </a:r>
            <a:r>
              <a:rPr lang="ru-RU" sz="2000" dirty="0" err="1"/>
              <a:t>життя</a:t>
            </a:r>
            <a:r>
              <a:rPr lang="ru-RU" sz="2000" dirty="0"/>
              <a:t>. Вдень — </a:t>
            </a:r>
            <a:r>
              <a:rPr lang="ru-RU" sz="2000" dirty="0" err="1"/>
              <a:t>порядний</a:t>
            </a:r>
            <a:r>
              <a:rPr lang="ru-RU" sz="2000" dirty="0"/>
              <a:t> </a:t>
            </a:r>
            <a:r>
              <a:rPr lang="ru-RU" sz="2000" dirty="0" err="1"/>
              <a:t>хлібороб</a:t>
            </a:r>
            <a:r>
              <a:rPr lang="ru-RU" sz="2000" dirty="0"/>
              <a:t>, </a:t>
            </a:r>
            <a:r>
              <a:rPr lang="ru-RU" sz="2000" dirty="0" err="1"/>
              <a:t>уночі</a:t>
            </a:r>
            <a:r>
              <a:rPr lang="ru-RU" sz="2000" dirty="0"/>
              <a:t> — </a:t>
            </a:r>
            <a:r>
              <a:rPr lang="ru-RU" sz="2000" dirty="0" err="1"/>
              <a:t>розбійницькі</a:t>
            </a:r>
            <a:r>
              <a:rPr lang="ru-RU" sz="2000" dirty="0"/>
              <a:t> </a:t>
            </a:r>
            <a:r>
              <a:rPr lang="ru-RU" sz="2000" dirty="0" err="1"/>
              <a:t>мандри</a:t>
            </a:r>
            <a:r>
              <a:rPr lang="ru-RU" sz="2000" dirty="0"/>
              <a:t>, </a:t>
            </a:r>
            <a:r>
              <a:rPr lang="ru-RU" sz="2000" dirty="0" err="1"/>
              <a:t>якими</a:t>
            </a:r>
            <a:r>
              <a:rPr lang="ru-RU" sz="2000" dirty="0"/>
              <a:t>, як </a:t>
            </a:r>
            <a:r>
              <a:rPr lang="ru-RU" sz="2000" dirty="0" err="1"/>
              <a:t>з’ясувалось</a:t>
            </a:r>
            <a:r>
              <a:rPr lang="ru-RU" sz="2000" dirty="0"/>
              <a:t>, </a:t>
            </a:r>
            <a:r>
              <a:rPr lang="ru-RU" sz="2000" dirty="0" err="1"/>
              <a:t>керував</a:t>
            </a:r>
            <a:r>
              <a:rPr lang="ru-RU" sz="2000" dirty="0"/>
              <a:t> Галин </a:t>
            </a:r>
            <a:r>
              <a:rPr lang="ru-RU" sz="2000" dirty="0" err="1"/>
              <a:t>батько</a:t>
            </a:r>
            <a:r>
              <a:rPr lang="ru-RU" sz="2000" dirty="0"/>
              <a:t>.</a:t>
            </a:r>
          </a:p>
          <a:p>
            <a:pPr algn="just"/>
            <a:r>
              <a:rPr lang="ru-RU" sz="2000" dirty="0" err="1"/>
              <a:t>Чіпка</a:t>
            </a:r>
            <a:r>
              <a:rPr lang="ru-RU" sz="2000" dirty="0"/>
              <a:t> </a:t>
            </a:r>
            <a:r>
              <a:rPr lang="ru-RU" sz="2000" dirty="0" err="1"/>
              <a:t>розбагатів</a:t>
            </a:r>
            <a:r>
              <a:rPr lang="ru-RU" sz="2000" dirty="0"/>
              <a:t>, </a:t>
            </a:r>
            <a:r>
              <a:rPr lang="ru-RU" sz="2000" dirty="0" err="1"/>
              <a:t>одружився</a:t>
            </a:r>
            <a:r>
              <a:rPr lang="ru-RU" sz="2000" dirty="0"/>
              <a:t>. </a:t>
            </a:r>
            <a:r>
              <a:rPr lang="ru-RU" sz="2000" dirty="0" err="1"/>
              <a:t>Інакше</a:t>
            </a:r>
            <a:r>
              <a:rPr lang="ru-RU" sz="2000" dirty="0"/>
              <a:t> до </a:t>
            </a:r>
            <a:r>
              <a:rPr lang="ru-RU" sz="2000" dirty="0" err="1"/>
              <a:t>нього</a:t>
            </a:r>
            <a:r>
              <a:rPr lang="ru-RU" sz="2000" dirty="0"/>
              <a:t> почало </a:t>
            </a:r>
            <a:r>
              <a:rPr lang="ru-RU" sz="2000" dirty="0" err="1"/>
              <a:t>ставитись</a:t>
            </a:r>
            <a:r>
              <a:rPr lang="ru-RU" sz="2000" dirty="0"/>
              <a:t> </a:t>
            </a:r>
            <a:r>
              <a:rPr lang="ru-RU" sz="2000" dirty="0" err="1"/>
              <a:t>сільське</a:t>
            </a:r>
            <a:r>
              <a:rPr lang="ru-RU" sz="2000" dirty="0"/>
              <a:t> начальство, </a:t>
            </a:r>
            <a:r>
              <a:rPr lang="ru-RU" sz="2000" dirty="0" err="1"/>
              <a:t>прості</a:t>
            </a:r>
            <a:r>
              <a:rPr lang="ru-RU" sz="2000" dirty="0"/>
              <a:t> </a:t>
            </a:r>
            <a:r>
              <a:rPr lang="ru-RU" sz="2000" dirty="0" err="1"/>
              <a:t>селяни</a:t>
            </a:r>
            <a:r>
              <a:rPr lang="ru-RU" sz="2000" dirty="0"/>
              <a:t>. </a:t>
            </a:r>
            <a:r>
              <a:rPr lang="ru-RU" sz="2000" dirty="0" err="1"/>
              <a:t>Під</a:t>
            </a:r>
            <a:r>
              <a:rPr lang="ru-RU" sz="2000" dirty="0"/>
              <a:t> час перших </a:t>
            </a:r>
            <a:r>
              <a:rPr lang="ru-RU" sz="2000" dirty="0" err="1"/>
              <a:t>виборів</a:t>
            </a:r>
            <a:r>
              <a:rPr lang="ru-RU" sz="2000" dirty="0"/>
              <a:t> у земство громада </a:t>
            </a:r>
            <a:r>
              <a:rPr lang="ru-RU" sz="2000" dirty="0" err="1"/>
              <a:t>висунула</a:t>
            </a:r>
            <a:r>
              <a:rPr lang="ru-RU" sz="2000" dirty="0"/>
              <a:t> </a:t>
            </a:r>
            <a:r>
              <a:rPr lang="ru-RU" sz="2000" dirty="0" err="1"/>
              <a:t>його</a:t>
            </a:r>
            <a:r>
              <a:rPr lang="ru-RU" sz="2000" dirty="0"/>
              <a:t> у </a:t>
            </a:r>
            <a:r>
              <a:rPr lang="ru-RU" sz="2000" dirty="0" err="1"/>
              <a:t>виборщики</a:t>
            </a:r>
            <a:r>
              <a:rPr lang="ru-RU" sz="2000" dirty="0"/>
              <a:t>, а </a:t>
            </a:r>
            <a:r>
              <a:rPr lang="ru-RU" sz="2000" dirty="0" err="1"/>
              <a:t>потім</a:t>
            </a:r>
            <a:r>
              <a:rPr lang="ru-RU" sz="2000" dirty="0"/>
              <a:t> у </a:t>
            </a:r>
            <a:r>
              <a:rPr lang="ru-RU" sz="2000" dirty="0" err="1"/>
              <a:t>гласні</a:t>
            </a:r>
            <a:r>
              <a:rPr lang="ru-RU" sz="2000" dirty="0"/>
              <a:t>. На </a:t>
            </a:r>
            <a:r>
              <a:rPr lang="ru-RU" sz="2000" dirty="0" err="1"/>
              <a:t>виборах</a:t>
            </a:r>
            <a:r>
              <a:rPr lang="ru-RU" sz="2000" dirty="0"/>
              <a:t> </a:t>
            </a:r>
            <a:r>
              <a:rPr lang="ru-RU" sz="2000" dirty="0" err="1"/>
              <a:t>він</a:t>
            </a:r>
            <a:r>
              <a:rPr lang="ru-RU" sz="2000" dirty="0"/>
              <a:t> </a:t>
            </a:r>
            <a:r>
              <a:rPr lang="ru-RU" sz="2000" dirty="0" err="1"/>
              <a:t>заступався</a:t>
            </a:r>
            <a:r>
              <a:rPr lang="ru-RU" sz="2000" dirty="0"/>
              <a:t> за селян. Коли </a:t>
            </a:r>
            <a:r>
              <a:rPr lang="ru-RU" sz="2000" dirty="0" err="1"/>
              <a:t>його</a:t>
            </a:r>
            <a:r>
              <a:rPr lang="ru-RU" sz="2000" dirty="0"/>
              <a:t> </a:t>
            </a:r>
            <a:r>
              <a:rPr lang="ru-RU" sz="2000" dirty="0" err="1"/>
              <a:t>обрали</a:t>
            </a:r>
            <a:r>
              <a:rPr lang="ru-RU" sz="2000" dirty="0"/>
              <a:t> у члени </a:t>
            </a:r>
            <a:r>
              <a:rPr lang="ru-RU" sz="2000" dirty="0" err="1"/>
              <a:t>управи</a:t>
            </a:r>
            <a:r>
              <a:rPr lang="ru-RU" sz="2000" dirty="0"/>
              <a:t>, </a:t>
            </a:r>
            <a:r>
              <a:rPr lang="ru-RU" sz="2000" dirty="0" err="1"/>
              <a:t>дуже</a:t>
            </a:r>
            <a:r>
              <a:rPr lang="ru-RU" sz="2000" dirty="0"/>
              <a:t> </a:t>
            </a:r>
            <a:r>
              <a:rPr lang="ru-RU" sz="2000" dirty="0" err="1"/>
              <a:t>зрадів</a:t>
            </a:r>
            <a:r>
              <a:rPr lang="ru-RU" sz="2000" dirty="0"/>
              <a:t>.</a:t>
            </a:r>
          </a:p>
          <a:p>
            <a:pPr algn="just"/>
            <a:r>
              <a:rPr lang="ru-RU" sz="2000" dirty="0"/>
              <a:t>У </a:t>
            </a:r>
            <a:r>
              <a:rPr lang="ru-RU" sz="2000" dirty="0" err="1"/>
              <a:t>нього</a:t>
            </a:r>
            <a:r>
              <a:rPr lang="ru-RU" sz="2000" dirty="0"/>
              <a:t> </a:t>
            </a:r>
            <a:r>
              <a:rPr lang="ru-RU" sz="2000" dirty="0" err="1"/>
              <a:t>навіть</a:t>
            </a:r>
            <a:r>
              <a:rPr lang="ru-RU" sz="2000" dirty="0"/>
              <a:t> </a:t>
            </a:r>
            <a:r>
              <a:rPr lang="ru-RU" sz="2000" dirty="0" err="1"/>
              <a:t>виникла</a:t>
            </a:r>
            <a:r>
              <a:rPr lang="ru-RU" sz="2000" dirty="0"/>
              <a:t> думка «</a:t>
            </a:r>
            <a:r>
              <a:rPr lang="ru-RU" sz="2000" dirty="0" err="1"/>
              <a:t>давнє</a:t>
            </a:r>
            <a:r>
              <a:rPr lang="ru-RU" sz="2000" dirty="0"/>
              <a:t> забути і </a:t>
            </a:r>
            <a:r>
              <a:rPr lang="ru-RU" sz="2000" dirty="0" err="1"/>
              <a:t>слід</a:t>
            </a:r>
            <a:r>
              <a:rPr lang="ru-RU" sz="2000" dirty="0"/>
              <a:t> </a:t>
            </a:r>
            <a:r>
              <a:rPr lang="ru-RU" sz="2000" dirty="0" err="1"/>
              <a:t>його</a:t>
            </a:r>
            <a:r>
              <a:rPr lang="ru-RU" sz="2000" dirty="0"/>
              <a:t> </a:t>
            </a:r>
            <a:r>
              <a:rPr lang="ru-RU" sz="2000" dirty="0" err="1"/>
              <a:t>загладити</a:t>
            </a:r>
            <a:r>
              <a:rPr lang="ru-RU" sz="2000" dirty="0"/>
              <a:t>». Панам у </a:t>
            </a:r>
            <a:r>
              <a:rPr lang="ru-RU" sz="2000" dirty="0" err="1"/>
              <a:t>земстві</a:t>
            </a:r>
            <a:r>
              <a:rPr lang="ru-RU" sz="2000" dirty="0"/>
              <a:t> не </a:t>
            </a:r>
            <a:r>
              <a:rPr lang="ru-RU" sz="2000" dirty="0" err="1"/>
              <a:t>хотілось</a:t>
            </a:r>
            <a:r>
              <a:rPr lang="ru-RU" sz="2000" dirty="0"/>
              <a:t>, </a:t>
            </a:r>
            <a:r>
              <a:rPr lang="ru-RU" sz="2000" dirty="0" err="1"/>
              <a:t>щоб</a:t>
            </a:r>
            <a:r>
              <a:rPr lang="ru-RU" sz="2000" dirty="0"/>
              <a:t> </a:t>
            </a:r>
            <a:r>
              <a:rPr lang="ru-RU" sz="2000" dirty="0" err="1"/>
              <a:t>серед</a:t>
            </a:r>
            <a:r>
              <a:rPr lang="ru-RU" sz="2000" dirty="0"/>
              <a:t> них </a:t>
            </a:r>
            <a:r>
              <a:rPr lang="ru-RU" sz="2000" dirty="0" err="1"/>
              <a:t>були</a:t>
            </a:r>
            <a:r>
              <a:rPr lang="ru-RU" sz="2000" dirty="0"/>
              <a:t> </a:t>
            </a:r>
            <a:r>
              <a:rPr lang="ru-RU" sz="2000" dirty="0" err="1"/>
              <a:t>представники</a:t>
            </a:r>
            <a:r>
              <a:rPr lang="ru-RU" sz="2000" dirty="0"/>
              <a:t> </a:t>
            </a:r>
            <a:r>
              <a:rPr lang="ru-RU" sz="2000" dirty="0" err="1"/>
              <a:t>від</a:t>
            </a:r>
            <a:r>
              <a:rPr lang="ru-RU" sz="2000" dirty="0"/>
              <a:t> селян. Вони повернули закон так, </a:t>
            </a:r>
            <a:r>
              <a:rPr lang="ru-RU" sz="2000" dirty="0" err="1"/>
              <a:t>щоб</a:t>
            </a:r>
            <a:r>
              <a:rPr lang="ru-RU" sz="2000" dirty="0"/>
              <a:t> </a:t>
            </a:r>
            <a:r>
              <a:rPr lang="ru-RU" sz="2000" dirty="0" err="1"/>
              <a:t>вивести</a:t>
            </a:r>
            <a:r>
              <a:rPr lang="ru-RU" sz="2000" dirty="0"/>
              <a:t> </a:t>
            </a:r>
            <a:r>
              <a:rPr lang="ru-RU" sz="2000" dirty="0" err="1"/>
              <a:t>Чіпку</a:t>
            </a:r>
            <a:r>
              <a:rPr lang="ru-RU" sz="2000" dirty="0"/>
              <a:t> з </a:t>
            </a:r>
            <a:r>
              <a:rPr lang="ru-RU" sz="2000" dirty="0" err="1"/>
              <a:t>управи</a:t>
            </a:r>
            <a:r>
              <a:rPr lang="ru-RU" sz="2000" dirty="0"/>
              <a:t>, </a:t>
            </a:r>
            <a:r>
              <a:rPr lang="ru-RU" sz="2000" dirty="0" err="1"/>
              <a:t>бо</a:t>
            </a:r>
            <a:r>
              <a:rPr lang="ru-RU" sz="2000" dirty="0"/>
              <a:t> </a:t>
            </a:r>
            <a:r>
              <a:rPr lang="ru-RU" sz="2000" dirty="0" err="1"/>
              <a:t>він</a:t>
            </a:r>
            <a:r>
              <a:rPr lang="ru-RU" sz="2000" dirty="0"/>
              <a:t> не </a:t>
            </a:r>
            <a:r>
              <a:rPr lang="ru-RU" sz="2000" dirty="0" err="1"/>
              <a:t>мирився</a:t>
            </a:r>
            <a:r>
              <a:rPr lang="ru-RU" sz="2000" dirty="0"/>
              <a:t> з </a:t>
            </a:r>
            <a:r>
              <a:rPr lang="ru-RU" sz="2000" dirty="0" err="1"/>
              <a:t>махінаціями</a:t>
            </a:r>
            <a:r>
              <a:rPr lang="ru-RU" sz="2000" dirty="0"/>
              <a:t> </a:t>
            </a:r>
            <a:r>
              <a:rPr lang="ru-RU" sz="2000" dirty="0" err="1"/>
              <a:t>земців</a:t>
            </a:r>
            <a:r>
              <a:rPr lang="ru-RU" sz="2000" dirty="0"/>
              <a:t>.</a:t>
            </a:r>
          </a:p>
          <a:p>
            <a:pPr algn="just"/>
            <a:endParaRPr lang="uk-UA" sz="1500" dirty="0"/>
          </a:p>
        </p:txBody>
      </p:sp>
      <p:pic>
        <p:nvPicPr>
          <p:cNvPr id="4" name="Рисунок 3">
            <a:extLst>
              <a:ext uri="{FF2B5EF4-FFF2-40B4-BE49-F238E27FC236}">
                <a16:creationId xmlns:a16="http://schemas.microsoft.com/office/drawing/2014/main" id="{F65C0206-190C-4349-BCBA-94CA0AE042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2074" y="785812"/>
            <a:ext cx="2409825" cy="5840479"/>
          </a:xfrm>
          <a:prstGeom prst="rect">
            <a:avLst/>
          </a:prstGeom>
          <a:ln>
            <a:noFill/>
          </a:ln>
          <a:effectLst>
            <a:softEdge rad="112500"/>
          </a:effectLst>
        </p:spPr>
      </p:pic>
    </p:spTree>
    <p:extLst>
      <p:ext uri="{BB962C8B-B14F-4D97-AF65-F5344CB8AC3E}">
        <p14:creationId xmlns:p14="http://schemas.microsoft.com/office/powerpoint/2010/main" val="888397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2E045FD8-1AE7-4243-B7A4-49D78FD5DE66}"/>
              </a:ext>
            </a:extLst>
          </p:cNvPr>
          <p:cNvSpPr>
            <a:spLocks noGrp="1"/>
          </p:cNvSpPr>
          <p:nvPr>
            <p:ph type="subTitle" idx="1"/>
          </p:nvPr>
        </p:nvSpPr>
        <p:spPr>
          <a:xfrm>
            <a:off x="295275" y="476249"/>
            <a:ext cx="8001000" cy="6048375"/>
          </a:xfrm>
        </p:spPr>
        <p:txBody>
          <a:bodyPr>
            <a:noAutofit/>
          </a:bodyPr>
          <a:lstStyle/>
          <a:p>
            <a:r>
              <a:rPr lang="uk-UA" sz="2800" b="1" dirty="0"/>
              <a:t>«Злочинець»</a:t>
            </a:r>
          </a:p>
          <a:p>
            <a:pPr algn="just"/>
            <a:r>
              <a:rPr lang="uk-UA" sz="2800" dirty="0"/>
              <a:t>Вигнання з управи було останньою краплею, яка переповнила все і вивела Чіпку на шлях сліпого розбою. Він став жорстоким ватажком розбійницької ватаги.</a:t>
            </a:r>
          </a:p>
          <a:p>
            <a:pPr algn="just"/>
            <a:r>
              <a:rPr lang="uk-UA" sz="2800" dirty="0"/>
              <a:t>Грабунки, вбивства, зводять нанівець його протест. Кров загублених жертв, смерть ні в чому не винних людей невиправним тавром заплямовують Чіпку. Він з правдошукача перетворюється на звичайного кримінального злочинця.</a:t>
            </a:r>
          </a:p>
          <a:p>
            <a:pPr algn="just"/>
            <a:endParaRPr lang="uk-UA" sz="2800" dirty="0"/>
          </a:p>
        </p:txBody>
      </p:sp>
      <p:pic>
        <p:nvPicPr>
          <p:cNvPr id="5" name="Рисунок 4">
            <a:extLst>
              <a:ext uri="{FF2B5EF4-FFF2-40B4-BE49-F238E27FC236}">
                <a16:creationId xmlns:a16="http://schemas.microsoft.com/office/drawing/2014/main" id="{8542453A-A047-4F5B-A616-6F53469550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9625" y="1061771"/>
            <a:ext cx="3581400" cy="4795180"/>
          </a:xfrm>
          <a:prstGeom prst="rect">
            <a:avLst/>
          </a:prstGeom>
          <a:ln>
            <a:noFill/>
          </a:ln>
          <a:effectLst>
            <a:softEdge rad="112500"/>
          </a:effectLst>
        </p:spPr>
      </p:pic>
    </p:spTree>
    <p:extLst>
      <p:ext uri="{BB962C8B-B14F-4D97-AF65-F5344CB8AC3E}">
        <p14:creationId xmlns:p14="http://schemas.microsoft.com/office/powerpoint/2010/main" val="410006041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997</Words>
  <Application>Microsoft Office PowerPoint</Application>
  <PresentationFormat>Широкоэкранный</PresentationFormat>
  <Paragraphs>29</Paragraphs>
  <Slides>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6</vt:i4>
      </vt:variant>
    </vt:vector>
  </HeadingPairs>
  <TitlesOfParts>
    <vt:vector size="12" baseType="lpstr">
      <vt:lpstr>Arial</vt:lpstr>
      <vt:lpstr>Calibri</vt:lpstr>
      <vt:lpstr>Calibri Light</vt:lpstr>
      <vt:lpstr>Comic Sans MS</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3</cp:revision>
  <dcterms:created xsi:type="dcterms:W3CDTF">2021-10-23T17:11:13Z</dcterms:created>
  <dcterms:modified xsi:type="dcterms:W3CDTF">2021-10-23T17:25:09Z</dcterms:modified>
</cp:coreProperties>
</file>