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1" r:id="rId2"/>
    <p:sldId id="309" r:id="rId3"/>
    <p:sldId id="315" r:id="rId4"/>
    <p:sldId id="367" r:id="rId5"/>
    <p:sldId id="337" r:id="rId6"/>
    <p:sldId id="382" r:id="rId7"/>
    <p:sldId id="360" r:id="rId8"/>
    <p:sldId id="369" r:id="rId9"/>
    <p:sldId id="334" r:id="rId10"/>
    <p:sldId id="371" r:id="rId11"/>
    <p:sldId id="370" r:id="rId12"/>
    <p:sldId id="366" r:id="rId13"/>
    <p:sldId id="373" r:id="rId14"/>
    <p:sldId id="372" r:id="rId15"/>
    <p:sldId id="374" r:id="rId16"/>
    <p:sldId id="359" r:id="rId17"/>
    <p:sldId id="364" r:id="rId18"/>
    <p:sldId id="358" r:id="rId19"/>
    <p:sldId id="376" r:id="rId20"/>
    <p:sldId id="377" r:id="rId21"/>
    <p:sldId id="375" r:id="rId22"/>
    <p:sldId id="378" r:id="rId23"/>
    <p:sldId id="35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0000"/>
    <a:srgbClr val="CC0000"/>
    <a:srgbClr val="FF9933"/>
    <a:srgbClr val="9966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577" autoAdjust="0"/>
  </p:normalViewPr>
  <p:slideViewPr>
    <p:cSldViewPr>
      <p:cViewPr varScale="1">
        <p:scale>
          <a:sx n="76" d="100"/>
          <a:sy n="76" d="100"/>
        </p:scale>
        <p:origin x="-1642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586046" y="1785926"/>
            <a:ext cx="67723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kumimoji="0" lang="uk-UA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 Фірцак –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прототип головного героя повісті </a:t>
            </a:r>
            <a:r>
              <a:rPr lang="uk-UA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“Неймовірні</a:t>
            </a:r>
            <a:r>
              <a:rPr lang="uk-UA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пригоди Івана </a:t>
            </a:r>
            <a:r>
              <a:rPr lang="uk-UA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Сили</a:t>
            </a:r>
            <a:r>
              <a:rPr lang="uk-UA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”</a:t>
            </a: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8434" name="Picture 2" descr="https://upload.wikimedia.org/wikipedia/commons/d/dc/Kroton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00174"/>
            <a:ext cx="2809371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316165"/>
            <a:ext cx="58201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uk-UA" sz="4000" b="1" dirty="0">
              <a:solidFill>
                <a:schemeClr val="bg1"/>
              </a:solidFill>
              <a:latin typeface="Monotype Corsiva" pitchFamily="66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4800" b="1" dirty="0" smtClean="0">
                <a:solidFill>
                  <a:srgbClr val="FFFF00"/>
                </a:solidFill>
                <a:latin typeface="Book Antiqua" pitchFamily="18" charset="0"/>
              </a:rPr>
              <a:t>Фірцак </a:t>
            </a:r>
          </a:p>
          <a:p>
            <a:pPr algn="ctr">
              <a:spcBef>
                <a:spcPct val="0"/>
              </a:spcBef>
              <a:defRPr/>
            </a:pPr>
            <a:r>
              <a:rPr lang="uk-UA" sz="3800" b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Іван Федорович </a:t>
            </a:r>
          </a:p>
          <a:p>
            <a:pPr algn="ctr">
              <a:spcBef>
                <a:spcPct val="0"/>
              </a:spcBef>
              <a:defRPr/>
            </a:pPr>
            <a:r>
              <a:rPr lang="uk-UA" sz="3800" b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(1899-1970)    </a:t>
            </a:r>
          </a:p>
          <a:p>
            <a:pPr algn="just">
              <a:spcBef>
                <a:spcPct val="0"/>
              </a:spcBef>
              <a:defRPr/>
            </a:pP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 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Український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борець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бок</a:t>
            </a:r>
            <a:r>
              <a:rPr lang="en-US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боєць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вільного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стилю, силач, артист цирку. 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1928 року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був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визнаний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найсильнішою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людиною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планети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Деякі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силові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трю</a:t>
            </a:r>
            <a:r>
              <a:rPr lang="en-US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ки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досі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ніхто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може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повторити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 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</a:p>
        </p:txBody>
      </p:sp>
      <p:pic>
        <p:nvPicPr>
          <p:cNvPr id="7" name="Picture 2" descr="https://upload.wikimedia.org/wikipedia/commons/d/dc/Kroton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85926"/>
            <a:ext cx="2491329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699792" y="2316165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Дід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Віль</a:t>
            </a:r>
            <a:r>
              <a:rPr lang="en-US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хович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– одного разу в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лісі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вбив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ведмедя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поліном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за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селі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прозвали Силою.</a:t>
            </a:r>
          </a:p>
          <a:p>
            <a:pPr algn="just">
              <a:spcBef>
                <a:spcPct val="0"/>
              </a:spcBef>
              <a:defRPr/>
            </a:pPr>
            <a:endParaRPr lang="ru-RU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Підлітком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пошко-дував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корову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впрягшись до плуга, сам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зорав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поле. Коли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телиця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пошкодила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но</a:t>
            </a:r>
            <a:r>
              <a:rPr lang="en-US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гу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хлопець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приніс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додому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плечах.</a:t>
            </a:r>
            <a:endParaRPr lang="uk-UA" sz="33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16386" name="AutoShape 2" descr="https://uchilka.in.ua/wp-content/uploads/2018/07/10874192_782749345128898_187811832_o-1-690x4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Picture 4" descr="https://pustunchik.ua/uploads/school/cache/99aa153a619f5a519e67ed879b14f315.jpg"/>
          <p:cNvPicPr>
            <a:picLocks noChangeAspect="1" noChangeArrowheads="1"/>
          </p:cNvPicPr>
          <p:nvPr/>
        </p:nvPicPr>
        <p:blipFill>
          <a:blip r:embed="rId3"/>
          <a:srcRect l="8922" t="4727" r="8995" b="6643"/>
          <a:stretch>
            <a:fillRect/>
          </a:stretch>
        </p:blipFill>
        <p:spPr bwMode="auto">
          <a:xfrm>
            <a:off x="428596" y="1571612"/>
            <a:ext cx="2289826" cy="3733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699792" y="2530479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двадцять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років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подався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заробітки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Праги, де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працював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ван</a:t>
            </a:r>
            <a:r>
              <a:rPr lang="en-US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тажником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заводі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та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залізничному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вокзалі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en-US" sz="3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endParaRPr lang="ru-RU" sz="30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30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Юнак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тренувався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         25-кілограмовою гирею (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носив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підіймав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вдома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дворі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їздив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нею в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транспорті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). 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16386" name="AutoShape 2" descr="https://uchilka.in.ua/wp-content/uploads/2018/07/10874192_782749345128898_187811832_o-1-690x4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Picture 4" descr="https://pustunchik.ua/uploads/school/cache/99aa153a619f5a519e67ed879b14f315.jpg"/>
          <p:cNvPicPr>
            <a:picLocks noChangeAspect="1" noChangeArrowheads="1"/>
          </p:cNvPicPr>
          <p:nvPr/>
        </p:nvPicPr>
        <p:blipFill>
          <a:blip r:embed="rId3"/>
          <a:srcRect l="8922" t="4727" r="8995" b="6643"/>
          <a:stretch>
            <a:fillRect/>
          </a:stretch>
        </p:blipFill>
        <p:spPr bwMode="auto">
          <a:xfrm>
            <a:off x="428596" y="1571612"/>
            <a:ext cx="2289826" cy="3733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928926" y="2387603"/>
            <a:ext cx="589154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36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міг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зрушити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міс</a:t>
            </a:r>
            <a:r>
              <a:rPr lang="en-US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дерев’яну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хату,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тягнути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вантажівку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зубами.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спортсмен-аматор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став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відомим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та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попу</a:t>
            </a:r>
            <a:r>
              <a:rPr lang="en-US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лярним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</a:t>
            </a:r>
            <a:r>
              <a:rPr lang="en-US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20-х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рр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ХХ ст., коли почав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перемагати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бійцівських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турнірах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змаганнях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Празі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 </a:t>
            </a:r>
            <a:endParaRPr lang="uk-UA" sz="3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7" name="Picture 2" descr="https://upload.wikimedia.org/wikipedia/commons/d/dc/Kroton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71612"/>
            <a:ext cx="2809371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928926" y="2071678"/>
            <a:ext cx="589154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36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мав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прі</a:t>
            </a:r>
            <a:r>
              <a:rPr lang="en-US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звисько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Кротон.</a:t>
            </a:r>
          </a:p>
          <a:p>
            <a:pPr algn="just">
              <a:spcBef>
                <a:spcPct val="0"/>
              </a:spcBef>
              <a:defRPr/>
            </a:pPr>
            <a:endParaRPr lang="ru-RU" sz="4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Кротон –</a:t>
            </a:r>
            <a:r>
              <a:rPr lang="uk-UA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давньо-грецьке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місто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великих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спортсменів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Атлети-кротонці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неодноразо-во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займали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призові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міс</a:t>
            </a:r>
            <a:r>
              <a:rPr lang="en-US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ця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Олімпійських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іг</a:t>
            </a:r>
            <a:r>
              <a:rPr lang="en-US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-</a:t>
            </a:r>
            <a:r>
              <a:rPr lang="ru-RU" sz="4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рах</a:t>
            </a:r>
            <a:r>
              <a:rPr lang="ru-RU" sz="4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</p:txBody>
      </p:sp>
      <p:pic>
        <p:nvPicPr>
          <p:cNvPr id="7" name="Picture 2" descr="https://upload.wikimedia.org/wikipedia/commons/d/dc/Kroton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71612"/>
            <a:ext cx="2809371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459041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1922 року на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чемпіонаті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важкої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атлетики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Че-хословаччин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Фір-цак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підняв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вагу 150 кг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здобув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золоту медаль. </a:t>
            </a:r>
            <a:endParaRPr lang="en-US" sz="3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endParaRPr lang="ru-RU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Став першим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важкова-говиком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історії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чехо-словацького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спорту,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виграв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першість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респуб-ліки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 </a:t>
            </a:r>
            <a:endParaRPr lang="uk-UA" sz="3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16386" name="AutoShape 2" descr="https://uchilka.in.ua/wp-content/uploads/2018/07/10874192_782749345128898_187811832_o-1-690x4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https://poglyad.tv/wp-content/uploads/2019/04/Oleksandr-Gavros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3314" name="Picture 2" descr="https://pustunchik.ua/uploads/school/cache/ff46dea614016f50064d4b22825af322.jpg"/>
          <p:cNvPicPr>
            <a:picLocks noChangeAspect="1" noChangeArrowheads="1"/>
          </p:cNvPicPr>
          <p:nvPr/>
        </p:nvPicPr>
        <p:blipFill>
          <a:blip r:embed="rId3"/>
          <a:srcRect l="6238" t="3914" r="3762" b="8005"/>
          <a:stretch>
            <a:fillRect/>
          </a:stretch>
        </p:blipFill>
        <p:spPr bwMode="auto">
          <a:xfrm>
            <a:off x="357158" y="1495071"/>
            <a:ext cx="2466210" cy="393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173289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32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54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</a:t>
            </a:r>
            <a:r>
              <a:rPr lang="uk-UA" sz="54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аж 70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разів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перема-гав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змаганнях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гирьового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спорту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став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переможцем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конкурсу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краси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ті-ла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</a:t>
            </a:r>
            <a:r>
              <a:rPr lang="ru-RU" sz="5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Парижі</a:t>
            </a:r>
            <a:r>
              <a:rPr lang="ru-RU" sz="5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uk-UA" sz="5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16386" name="AutoShape 2" descr="https://uchilka.in.ua/wp-content/uploads/2018/07/10874192_782749345128898_187811832_o-1-690x4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https://poglyad.tv/wp-content/uploads/2019/04/Oleksandr-Gavros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3314" name="Picture 2" descr="https://pustunchik.ua/uploads/school/cache/ff46dea614016f50064d4b22825af322.jpg"/>
          <p:cNvPicPr>
            <a:picLocks noChangeAspect="1" noChangeArrowheads="1"/>
          </p:cNvPicPr>
          <p:nvPr/>
        </p:nvPicPr>
        <p:blipFill>
          <a:blip r:embed="rId3"/>
          <a:srcRect l="6238" t="3914" r="3762" b="8005"/>
          <a:stretch>
            <a:fillRect/>
          </a:stretch>
        </p:blipFill>
        <p:spPr bwMode="auto">
          <a:xfrm>
            <a:off x="357158" y="1495071"/>
            <a:ext cx="2466210" cy="393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000240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Дорогою на м.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Карлові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Вари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автомобіль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яким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керував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тренер,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зазнав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аварії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Ондржей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Нейман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загинув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шість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тижнів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провів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лікарні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Згодом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поліція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заарештувала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зви-нувативши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убивстві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... </a:t>
            </a:r>
            <a:endParaRPr lang="uk-UA" sz="37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2290" name="Picture 2" descr="https://uzhgorod.net.ua/images/news/2020/11/max/65564546.jpg"/>
          <p:cNvPicPr>
            <a:picLocks noChangeAspect="1" noChangeArrowheads="1"/>
          </p:cNvPicPr>
          <p:nvPr/>
        </p:nvPicPr>
        <p:blipFill>
          <a:blip r:embed="rId3"/>
          <a:srcRect r="68928" b="2476"/>
          <a:stretch>
            <a:fillRect/>
          </a:stretch>
        </p:blipFill>
        <p:spPr bwMode="auto">
          <a:xfrm>
            <a:off x="374167" y="1657830"/>
            <a:ext cx="2554759" cy="3699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3244859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Однак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двоюрідний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брат Неймана – адвокат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Гайхел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знайшов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запис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щоденнику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покійного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якому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той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відгукувався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Івана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якнайкраще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Адвокат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узяв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спортсмена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гарантію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сплативши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велику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грошову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заставу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2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2290" name="Picture 2" descr="https://uzhgorod.net.ua/images/news/2020/11/max/65564546.jpg"/>
          <p:cNvPicPr>
            <a:picLocks noChangeAspect="1" noChangeArrowheads="1"/>
          </p:cNvPicPr>
          <p:nvPr/>
        </p:nvPicPr>
        <p:blipFill>
          <a:blip r:embed="rId3"/>
          <a:srcRect r="68928" b="2476"/>
          <a:stretch>
            <a:fillRect/>
          </a:stretch>
        </p:blipFill>
        <p:spPr bwMode="auto">
          <a:xfrm>
            <a:off x="374167" y="1657830"/>
            <a:ext cx="2554759" cy="3699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357158" y="4173553"/>
            <a:ext cx="846331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США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виконав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рекламний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трюк: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ліг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землю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легкове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авто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переїхало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йому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через горло.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Фотокартка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цього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номера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обійшла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чимало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амери-канських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газет.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Згодом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увів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своєї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програми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назвою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«Людина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колесами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маши-ни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». У 1927 р.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власники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компанії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«Форд»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подарували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йому</a:t>
            </a: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авто.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25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6388" name="Picture 4" descr="https://vikna.if.ua/assets/gallery/2020/02/26/107500/ivan-syla_tekst-4-1024x610__lar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1735" y="428604"/>
            <a:ext cx="5517785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285992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Мачок Маклер,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головний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поста-новник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«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Герцферт-цирку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»,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запро-понував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Іванові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стати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зіркою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арени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Саме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тут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українець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виконав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свої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найвідоміші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номери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*«</a:t>
            </a:r>
            <a:r>
              <a:rPr lang="ru-RU" sz="26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Груди 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замість</a:t>
            </a:r>
            <a:r>
              <a:rPr lang="ru-RU" sz="26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ковадла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 (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кам’яну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брилу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трощили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молотом на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грудях); 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*«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Зуби</a:t>
            </a:r>
            <a:r>
              <a:rPr lang="ru-RU" sz="26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мамонта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 (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при-бивав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долонею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дубову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дошку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столу,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використовуючи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20-санти-метрові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цвяхи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;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після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того, як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кілька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осіб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могли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відірвати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прикладав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хусточку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голівок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цвяхів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витягав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їх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зубами);</a:t>
            </a:r>
            <a:endParaRPr lang="uk-UA" sz="2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7169" name="Picture 1" descr="D:\Дистанційка (травень 2022 р.)\7 кл. (літ.)\maxresdefault-1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01804"/>
            <a:ext cx="2550737" cy="3441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1928802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*«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Залізне</a:t>
            </a:r>
            <a:r>
              <a:rPr lang="ru-RU" sz="26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серце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 (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триметрову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рейку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клав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собі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плече, четверо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асистентів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звішувалися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неї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пробуючи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зігнути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Коли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їм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цього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вдавалося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руками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вигинав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неї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серце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);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*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«</a:t>
            </a:r>
            <a:r>
              <a:rPr lang="ru-RU" sz="2600" b="1" i="1" dirty="0" smtClean="0">
                <a:solidFill>
                  <a:schemeClr val="bg1"/>
                </a:solidFill>
                <a:latin typeface="Book Antiqua" pitchFamily="18" charset="0"/>
              </a:rPr>
              <a:t>Шия 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</a:rPr>
              <a:t>під</a:t>
            </a:r>
            <a:r>
              <a:rPr lang="ru-RU" sz="26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i="1" dirty="0" err="1" smtClean="0">
                <a:solidFill>
                  <a:schemeClr val="bg1"/>
                </a:solidFill>
                <a:latin typeface="Book Antiqua" pitchFamily="18" charset="0"/>
              </a:rPr>
              <a:t>штрекою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» (десятеро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чоловіків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згинали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на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шиї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Івана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залізничну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рейку, коли той лежав на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столі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).</a:t>
            </a:r>
          </a:p>
          <a:p>
            <a:pPr algn="just">
              <a:spcBef>
                <a:spcPct val="0"/>
              </a:spcBef>
              <a:defRPr/>
            </a:pPr>
            <a:endParaRPr lang="ru-RU" sz="2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У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Відні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атлет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зокрема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тягнув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зубами платформу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меблями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в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Женеві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загальмував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руками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дві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машини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7" name="Picture 1" descr="D:\Дистанційка (травень 2022 р.)\7 кл. (літ.)\maxresdefault-1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01804"/>
            <a:ext cx="2550737" cy="3441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714620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від-мінний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апетит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звичний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сніданок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яєчня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40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яєць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</a:p>
          <a:p>
            <a:pPr algn="just">
              <a:spcBef>
                <a:spcPct val="0"/>
              </a:spcBef>
              <a:defRPr/>
            </a:pPr>
            <a:endParaRPr lang="ru-RU" sz="2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Одного разу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втік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в’язниці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розігнувши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ґрати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  <a:defRPr/>
            </a:pPr>
            <a:endParaRPr lang="ru-RU" sz="2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Знав 14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мов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опанував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час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поїздок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світом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2" name="Picture 2" descr="Іван Сила на прізвисько «Кротон» (fb2) | Флибуста"/>
          <p:cNvPicPr>
            <a:picLocks noChangeAspect="1" noChangeArrowheads="1"/>
          </p:cNvPicPr>
          <p:nvPr/>
        </p:nvPicPr>
        <p:blipFill>
          <a:blip r:embed="rId3"/>
          <a:srcRect l="49529" r="13679" b="45192"/>
          <a:stretch>
            <a:fillRect/>
          </a:stretch>
        </p:blipFill>
        <p:spPr bwMode="auto">
          <a:xfrm>
            <a:off x="428596" y="1643050"/>
            <a:ext cx="2500330" cy="365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http://www.irshava-news.com/giFull.ashx?id=1862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00174"/>
            <a:ext cx="2691157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857488" y="2428868"/>
            <a:ext cx="59629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Дружиною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Іва-на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стала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чеська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гімнастка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«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Герцферт-цирку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Ружена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Зіклова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у них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було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8 </a:t>
            </a:r>
            <a:r>
              <a:rPr lang="ru-RU" sz="5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дітей</a:t>
            </a:r>
            <a:r>
              <a:rPr lang="ru-RU" sz="5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uk-UA" sz="5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29698" name="AutoShape 2" descr="irshava-news.com : Історичне фото: Іван Фірцак з дружиною В Парижі  виконують цирковий ном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700" name="AutoShape 4" descr="irshava-news.com : Історичне фото: Іван Фірцак з дружиною В Парижі  виконують цирковий ном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uzhgorod.net.ua/images/news/2020/11/max/65564546.jpg"/>
          <p:cNvPicPr>
            <a:picLocks noChangeAspect="1" noChangeArrowheads="1"/>
          </p:cNvPicPr>
          <p:nvPr/>
        </p:nvPicPr>
        <p:blipFill>
          <a:blip r:embed="rId3"/>
          <a:srcRect l="69643"/>
          <a:stretch>
            <a:fillRect/>
          </a:stretch>
        </p:blipFill>
        <p:spPr bwMode="auto">
          <a:xfrm>
            <a:off x="357158" y="1643050"/>
            <a:ext cx="2396895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699792" y="2071678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прохання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королеви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Вели-кої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Британії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 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ринзі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бився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суперважковаговиком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чемпіоном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світу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того часу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боксу Джоном Джексоном.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Українець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проломив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грудну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клітку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боксеру.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Після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поєдинку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Джексон не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ви-тримав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ганьби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викинувся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вікна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багатоповерхового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будин-ку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А 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здійснили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напад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шанувальники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Джона Джексона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проломили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українцю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голову.</a:t>
            </a:r>
            <a:endParaRPr lang="uk-UA" sz="5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16386" name="AutoShape 2" descr="https://uchilka.in.ua/wp-content/uploads/2018/07/10874192_782749345128898_187811832_o-1-690x4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6082" name="AutoShape 2" descr="https://poglyad.tv/wp-content/uploads/2019/04/Oleksandr-Gavros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699792" y="2316165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Лікарі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імплантували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Івано-ві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золоту пластину в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по-шкоджену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кістку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черепа. Два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місяці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атлет ходив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забин-тованою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головою, 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надалі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ви-ступав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перуці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Як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компен-сацію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та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знак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визнання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королева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Великобри-танії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подарувала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йому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чем-піонський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пояс,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манжети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шолом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прикрашений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діаман-тами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рельєфним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зобра-женням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левів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uk-UA" sz="3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2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16386" name="AutoShape 2" descr="https://uchilka.in.ua/wp-content/uploads/2018/07/10874192_782749345128898_187811832_o-1-690x4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6082" name="AutoShape 2" descr="https://poglyad.tv/wp-content/uploads/2019/04/Oleksandr-Gavros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02" name="AutoShape 2" descr="https://blog.yakaboo.ua/wp-content/uploads/2019/10/gavrosh-793x5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2" name="Picture 2" descr="https://uzhgorod.net.ua/images/news/2020/11/max/65564546.jpg"/>
          <p:cNvPicPr>
            <a:picLocks noChangeAspect="1" noChangeArrowheads="1"/>
          </p:cNvPicPr>
          <p:nvPr/>
        </p:nvPicPr>
        <p:blipFill>
          <a:blip r:embed="rId3"/>
          <a:srcRect l="34286" t="25542" r="38928"/>
          <a:stretch>
            <a:fillRect/>
          </a:stretch>
        </p:blipFill>
        <p:spPr bwMode="auto">
          <a:xfrm>
            <a:off x="357158" y="1857364"/>
            <a:ext cx="2484587" cy="3186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flibusta.site/i/77/504877/i_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71612"/>
            <a:ext cx="2343986" cy="3829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699792" y="2316165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1948 р. за те,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          18-річний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Фірцак-молодший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необачно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співав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закарпатських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народних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пісень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хлопця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звинуватили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націоналізмі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сфабрикували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справу про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належність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ОУН та засудили до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розстрілу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На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щастя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в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останню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мить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вирок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замінили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25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років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позбавлення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волі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таборах, заславши в ГУЛАГ.</a:t>
            </a:r>
            <a:endParaRPr lang="uk-UA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2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2699792" y="2601917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час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обшуків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Івана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Фірцака-старшого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забрали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всі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спортивні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нагороди,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відзнаки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навіть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фото.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Також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йому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категорично заборонили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публічно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виступати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Лише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напри-кінці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1950-х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рр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Напів-голодному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чемпіону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дозво-лили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виступати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сільських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сценах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Закар-паття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  <a:defRPr/>
            </a:pPr>
            <a:endParaRPr lang="uk-UA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2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8194" name="Picture 2" descr="Фірцак. Легенда батярської вдач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071678"/>
            <a:ext cx="2428892" cy="2783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Фірцак. Легенда батярської вдачі"/>
          <p:cNvPicPr>
            <a:picLocks noChangeAspect="1" noChangeArrowheads="1"/>
          </p:cNvPicPr>
          <p:nvPr/>
        </p:nvPicPr>
        <p:blipFill>
          <a:blip r:embed="rId3"/>
          <a:srcRect l="28571" t="11262" r="20238"/>
          <a:stretch>
            <a:fillRect/>
          </a:stretch>
        </p:blipFill>
        <p:spPr bwMode="auto">
          <a:xfrm>
            <a:off x="428597" y="1300215"/>
            <a:ext cx="2331154" cy="4271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699792" y="3101983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2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2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2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2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2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Незважаючи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спеку,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дощ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сніг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тижня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тиждень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Сила ходив селами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скликав у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місцевий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клуб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усіх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бажаючих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Символічної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платні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20 коп.,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звісно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ж,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бракувало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аби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утримувати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багатодітну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родину; часом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доводилося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виступати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самі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харчі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Аби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сконати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голоду,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   55-річний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Сила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впрягався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плуг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символічну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платню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допомагав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односельцям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обробля-ти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городи.</a:t>
            </a:r>
          </a:p>
          <a:p>
            <a:pPr algn="just">
              <a:spcBef>
                <a:spcPct val="0"/>
              </a:spcBef>
              <a:defRPr/>
            </a:pPr>
            <a:endParaRPr lang="ru-RU" sz="3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endParaRPr lang="uk-UA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2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Іван Фірцак то Іван Сила - На скрижаля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643074"/>
            <a:ext cx="2550320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699792" y="2316165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Однією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причин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смерті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Івана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стала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саме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колись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імплантована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золота пластина, яка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потребувала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заміни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За тих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часів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було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можливості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виїхати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за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кор-дон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для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планової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заміни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тому рана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під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пластиною почала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загнивати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Лікар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який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регулярно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приїздив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атлета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Іршави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не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зміг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нічого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вдіяти</a:t>
            </a:r>
            <a:r>
              <a:rPr lang="ru-RU" sz="32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  <a:endParaRPr lang="uk-UA" sz="32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25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Иван Фирцак-Кротон - биография, факты, фото"/>
          <p:cNvPicPr>
            <a:picLocks noChangeAspect="1" noChangeArrowheads="1"/>
          </p:cNvPicPr>
          <p:nvPr/>
        </p:nvPicPr>
        <p:blipFill>
          <a:blip r:embed="rId3"/>
          <a:srcRect l="16364" r="7272" b="10839"/>
          <a:stretch>
            <a:fillRect/>
          </a:stretch>
        </p:blipFill>
        <p:spPr bwMode="auto">
          <a:xfrm>
            <a:off x="357158" y="1643050"/>
            <a:ext cx="2428892" cy="3686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699792" y="2530479"/>
            <a:ext cx="612068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    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будинку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с.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Білки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де жив спортсмен,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діє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музей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стіні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Будинку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культури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вста-новлений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пам'ятний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бронзовий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барельєф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Івану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Фірцаку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  <a:defRPr/>
            </a:pPr>
            <a:endParaRPr lang="ru-RU" sz="1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26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липня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2009 р., на 110-річчя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дня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народження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атлета, у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центрі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Білки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йому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відкрито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пам'ятник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Монумент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виконано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скульптором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Миколою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Глебою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суцільної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гранітної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глиби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вагою 7,5 т.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Позував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для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пам'ятника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Василь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Вірастюк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  <a:defRPr/>
            </a:pPr>
            <a:endParaRPr lang="uk-UA" sz="29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9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357158" y="2173289"/>
            <a:ext cx="850112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uk-UA" sz="4800" b="1" dirty="0">
              <a:solidFill>
                <a:schemeClr val="bg1"/>
              </a:solidFill>
              <a:latin typeface="Monotype Corsiva" pitchFamily="66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6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 створенні презентації було використано матеріали всесвітньої мережі </a:t>
            </a:r>
            <a:r>
              <a:rPr lang="uk-UA" sz="6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“Інтернет”</a:t>
            </a:r>
            <a:endParaRPr lang="uk-UA" sz="6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1802</TotalTime>
  <Words>53</Words>
  <Application>Microsoft Office PowerPoint</Application>
  <PresentationFormat>Экран (4:3)</PresentationFormat>
  <Paragraphs>58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Третє  листопада Класна  робота  Урок позакласного читання Оповідання Панаса Мирного “Брат  і сестра” (із циклу “”Як ведеться,  так і живеться)</dc:title>
  <dc:creator>Inter</dc:creator>
  <cp:lastModifiedBy>HP</cp:lastModifiedBy>
  <cp:revision>251</cp:revision>
  <dcterms:created xsi:type="dcterms:W3CDTF">2020-10-30T10:21:23Z</dcterms:created>
  <dcterms:modified xsi:type="dcterms:W3CDTF">2024-03-26T09:02:17Z</dcterms:modified>
</cp:coreProperties>
</file>