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27" r:id="rId1"/>
  </p:sldMasterIdLst>
  <p:sldIdLst>
    <p:sldId id="256" r:id="rId2"/>
    <p:sldId id="257" r:id="rId3"/>
    <p:sldId id="275" r:id="rId4"/>
    <p:sldId id="258" r:id="rId5"/>
    <p:sldId id="259" r:id="rId6"/>
    <p:sldId id="260" r:id="rId7"/>
    <p:sldId id="261" r:id="rId8"/>
    <p:sldId id="262" r:id="rId9"/>
    <p:sldId id="263" r:id="rId10"/>
    <p:sldId id="276" r:id="rId11"/>
    <p:sldId id="277" r:id="rId12"/>
    <p:sldId id="264" r:id="rId13"/>
    <p:sldId id="278" r:id="rId14"/>
    <p:sldId id="280" r:id="rId15"/>
    <p:sldId id="281" r:id="rId16"/>
    <p:sldId id="265" r:id="rId17"/>
    <p:sldId id="266" r:id="rId18"/>
    <p:sldId id="279" r:id="rId19"/>
    <p:sldId id="282" r:id="rId20"/>
    <p:sldId id="283" r:id="rId21"/>
    <p:sldId id="267" r:id="rId22"/>
    <p:sldId id="268" r:id="rId23"/>
    <p:sldId id="269" r:id="rId24"/>
    <p:sldId id="270" r:id="rId25"/>
    <p:sldId id="271" r:id="rId26"/>
    <p:sldId id="272" r:id="rId27"/>
    <p:sldId id="273" r:id="rId28"/>
    <p:sldId id="274" r:id="rId2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9091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852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882565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87E760-B28B-4BC7-8748-67F5C59D607C}" type="datetimeFigureOut">
              <a:rPr lang="en-US" smtClean="0"/>
              <a:t>8/28/2024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2E862-9534-4C99-9DF4-B0FA703E315D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73393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87E760-B28B-4BC7-8748-67F5C59D607C}" type="datetimeFigureOut">
              <a:rPr lang="en-US" smtClean="0"/>
              <a:t>8/28/2024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2E862-9534-4C99-9DF4-B0FA703E315D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40851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882565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87E760-B28B-4BC7-8748-67F5C59D607C}" type="datetimeFigureOut">
              <a:rPr lang="en-US" smtClean="0"/>
              <a:t>8/28/2024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2E862-9534-4C99-9DF4-B0FA703E315D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384359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3312" y="2060575"/>
            <a:ext cx="4396339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54493" y="2056092"/>
            <a:ext cx="4396341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87E760-B28B-4BC7-8748-67F5C59D607C}" type="datetimeFigureOut">
              <a:rPr lang="en-US" smtClean="0"/>
              <a:t>8/28/2024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2E862-9534-4C99-9DF4-B0FA703E315D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47442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3" y="1905000"/>
            <a:ext cx="43963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3312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4495" y="1905000"/>
            <a:ext cx="43963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54495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87E760-B28B-4BC7-8748-67F5C59D607C}" type="datetimeFigureOut">
              <a:rPr lang="en-US" smtClean="0"/>
              <a:t>8/28/2024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2E862-9534-4C99-9DF4-B0FA703E315D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99496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87E760-B28B-4BC7-8748-67F5C59D607C}" type="datetimeFigureOut">
              <a:rPr lang="en-US" smtClean="0"/>
              <a:t>8/28/2024</a:t>
            </a:fld>
            <a:endParaRPr lang="en-US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2E862-9534-4C99-9DF4-B0FA703E315D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80025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87E760-B28B-4BC7-8748-67F5C59D607C}" type="datetimeFigureOut">
              <a:rPr lang="en-US" smtClean="0"/>
              <a:t>8/28/2024</a:t>
            </a:fld>
            <a:endParaRPr lang="en-US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2E862-9534-4C99-9DF4-B0FA703E315D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365183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3401064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4616" y="1447800"/>
            <a:ext cx="5195997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129280"/>
            <a:ext cx="3401063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87E760-B28B-4BC7-8748-67F5C59D607C}" type="datetimeFigureOut">
              <a:rPr lang="en-US" smtClean="0"/>
              <a:t>8/28/2024</a:t>
            </a:fld>
            <a:endParaRPr lang="en-US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2E862-9534-4C99-9DF4-B0FA703E315D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81947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854192"/>
            <a:ext cx="5092906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9546" y="1143000"/>
            <a:ext cx="3200400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5084979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87E760-B28B-4BC7-8748-67F5C59D607C}" type="datetimeFigureOut">
              <a:rPr lang="en-US" smtClean="0"/>
              <a:t>8/28/2024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2E862-9534-4C99-9DF4-B0FA703E315D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41962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800587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6" y="536732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87E760-B28B-4BC7-8748-67F5C59D607C}" type="datetimeFigureOut">
              <a:rPr lang="en-US" smtClean="0"/>
              <a:t>8/28/2024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2E862-9534-4C99-9DF4-B0FA703E315D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86541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8825659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8825659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87E760-B28B-4BC7-8748-67F5C59D607C}" type="datetimeFigureOut">
              <a:rPr lang="en-US" smtClean="0"/>
              <a:t>8/28/2024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2E862-9534-4C99-9DF4-B0FA703E315D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019122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1447800"/>
            <a:ext cx="7999315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>
          <a:xfrm>
            <a:off x="1930400" y="3771174"/>
            <a:ext cx="7279649" cy="342174"/>
          </a:xfrm>
        </p:spPr>
        <p:txBody>
          <a:bodyPr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87E760-B28B-4BC7-8748-67F5C59D607C}" type="datetimeFigureOut">
              <a:rPr lang="en-US" smtClean="0"/>
              <a:t>8/28/2024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2E862-9534-4C99-9DF4-B0FA703E315D}" type="slidenum">
              <a:rPr lang="en-US" smtClean="0"/>
              <a:t>‹№›</a:t>
            </a:fld>
            <a:endParaRPr lang="en-US"/>
          </a:p>
        </p:txBody>
      </p:sp>
      <p:sp>
        <p:nvSpPr>
          <p:cNvPr id="9" name="TextBox 8"/>
          <p:cNvSpPr txBox="1"/>
          <p:nvPr/>
        </p:nvSpPr>
        <p:spPr>
          <a:xfrm>
            <a:off x="898295" y="971253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accent1"/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9330490" y="2613787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accent1"/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11662119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3124201"/>
            <a:ext cx="8825660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777381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87E760-B28B-4BC7-8748-67F5C59D607C}" type="datetimeFigureOut">
              <a:rPr lang="en-US" smtClean="0"/>
              <a:t>8/28/2024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2E862-9534-4C99-9DF4-B0FA703E315D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512959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947" y="198120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652463" y="266700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3659" y="1981200"/>
            <a:ext cx="293624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873106" y="266700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1981200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124700" y="266700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87E760-B28B-4BC7-8748-67F5C59D607C}" type="datetimeFigureOut">
              <a:rPr lang="en-US" smtClean="0"/>
              <a:t>8/28/2024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2E862-9534-4C99-9DF4-B0FA703E315D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643166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463" y="4250949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52463" y="2209800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652463" y="4827211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9375" y="4250949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889374" y="2209800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888022" y="4827210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4250949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124699" y="2209800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124575" y="4827208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87E760-B28B-4BC7-8748-67F5C59D607C}" type="datetimeFigureOut">
              <a:rPr lang="en-US" smtClean="0"/>
              <a:t>8/28/2024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2E862-9534-4C99-9DF4-B0FA703E315D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211308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87E760-B28B-4BC7-8748-67F5C59D607C}" type="datetimeFigureOut">
              <a:rPr lang="en-US" smtClean="0"/>
              <a:t>8/28/2024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2E862-9534-4C99-9DF4-B0FA703E315D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692475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304212" y="430213"/>
            <a:ext cx="1752601" cy="5826125"/>
          </a:xfrm>
        </p:spPr>
        <p:txBody>
          <a:bodyPr vert="eaVert" anchor="b" anchorCtr="0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2463" y="887414"/>
            <a:ext cx="7423149" cy="536892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87E760-B28B-4BC7-8748-67F5C59D607C}" type="datetimeFigureOut">
              <a:rPr lang="en-US" smtClean="0"/>
              <a:t>8/28/2024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2E862-9534-4C99-9DF4-B0FA703E315D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89076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4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5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40000"/>
                  <a:lumOff val="60000"/>
                  <a:alpha val="7000"/>
                </a:schemeClr>
              </a:gs>
              <a:gs pos="69000">
                <a:schemeClr val="bg2">
                  <a:lumMod val="40000"/>
                  <a:lumOff val="60000"/>
                  <a:alpha val="0"/>
                </a:schemeClr>
              </a:gs>
              <a:gs pos="36000">
                <a:schemeClr val="bg2">
                  <a:lumMod val="40000"/>
                  <a:lumOff val="6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9012" y="6096000"/>
            <a:ext cx="993734" cy="7620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2" y="2052918"/>
            <a:ext cx="8946541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2E87E760-B28B-4BC7-8748-67F5C59D607C}" type="datetimeFigureOut">
              <a:rPr lang="en-US" smtClean="0"/>
              <a:t>8/28/2024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522E862-9534-4C99-9DF4-B0FA703E315D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570770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928" r:id="rId1"/>
    <p:sldLayoutId id="2147483929" r:id="rId2"/>
    <p:sldLayoutId id="2147483930" r:id="rId3"/>
    <p:sldLayoutId id="2147483931" r:id="rId4"/>
    <p:sldLayoutId id="2147483932" r:id="rId5"/>
    <p:sldLayoutId id="2147483933" r:id="rId6"/>
    <p:sldLayoutId id="2147483934" r:id="rId7"/>
    <p:sldLayoutId id="2147483935" r:id="rId8"/>
    <p:sldLayoutId id="2147483936" r:id="rId9"/>
    <p:sldLayoutId id="2147483937" r:id="rId10"/>
    <p:sldLayoutId id="2147483938" r:id="rId11"/>
    <p:sldLayoutId id="2147483939" r:id="rId12"/>
    <p:sldLayoutId id="2147483940" r:id="rId13"/>
    <p:sldLayoutId id="2147483941" r:id="rId14"/>
    <p:sldLayoutId id="2147483942" r:id="rId15"/>
    <p:sldLayoutId id="2147483943" r:id="rId16"/>
    <p:sldLayoutId id="2147483944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jpeg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6.jpeg"/><Relationship Id="rId4" Type="http://schemas.openxmlformats.org/officeDocument/2006/relationships/image" Target="../media/image35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9.jpeg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-396240" y="0"/>
            <a:ext cx="11820144" cy="2926080"/>
          </a:xfrm>
        </p:spPr>
        <p:txBody>
          <a:bodyPr>
            <a:noAutofit/>
          </a:bodyPr>
          <a:lstStyle/>
          <a:p>
            <a:pPr algn="ctr"/>
            <a:r>
              <a:rPr lang="uk-UA" sz="6600" b="1" dirty="0" smtClean="0"/>
              <a:t>Лексика мистецтва у поетичних творах Ліни Костенко</a:t>
            </a:r>
            <a:endParaRPr lang="en-US" sz="6600" b="1" dirty="0"/>
          </a:p>
        </p:txBody>
      </p:sp>
      <p:pic>
        <p:nvPicPr>
          <p:cNvPr id="1026" name="Picture 2" descr="Костенко Ліна Василівна — Енциклопедія Сучасної України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91983" y="1928209"/>
            <a:ext cx="3721481" cy="4659737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Жива легенда. Ліна Костенко - Book2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9895" y="2932197"/>
            <a:ext cx="5762625" cy="381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145085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36008" y="0"/>
            <a:ext cx="1847088" cy="713232"/>
          </a:xfrm>
        </p:spPr>
        <p:txBody>
          <a:bodyPr>
            <a:noAutofit/>
          </a:bodyPr>
          <a:lstStyle/>
          <a:p>
            <a:r>
              <a:rPr lang="uk-UA" sz="4400" b="1" dirty="0" smtClean="0"/>
              <a:t>Вступ</a:t>
            </a:r>
            <a:endParaRPr lang="en-US" sz="4400" b="1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0" y="594361"/>
            <a:ext cx="413927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i="1" dirty="0" err="1" smtClean="0"/>
              <a:t>Коротка</a:t>
            </a:r>
            <a:r>
              <a:rPr lang="en-US" i="1" dirty="0" smtClean="0"/>
              <a:t> </a:t>
            </a:r>
            <a:r>
              <a:rPr lang="en-US" i="1" dirty="0" err="1" smtClean="0"/>
              <a:t>біографія</a:t>
            </a:r>
            <a:r>
              <a:rPr lang="en-US" i="1" dirty="0" smtClean="0"/>
              <a:t> </a:t>
            </a:r>
            <a:r>
              <a:rPr lang="en-US" i="1" dirty="0" err="1" smtClean="0"/>
              <a:t>Ліни</a:t>
            </a:r>
            <a:r>
              <a:rPr lang="en-US" i="1" dirty="0" smtClean="0"/>
              <a:t> </a:t>
            </a:r>
            <a:r>
              <a:rPr lang="en-US" i="1" dirty="0" err="1" smtClean="0"/>
              <a:t>Костенко</a:t>
            </a:r>
            <a:r>
              <a:rPr lang="en-US" i="1" dirty="0" smtClean="0"/>
              <a:t>:</a:t>
            </a:r>
            <a:endParaRPr lang="en-US" i="1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401086" y="1169637"/>
            <a:ext cx="10919186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dirty="0" err="1" smtClean="0"/>
              <a:t>Ліна</a:t>
            </a:r>
            <a:r>
              <a:rPr lang="en-US" sz="2000" dirty="0" smtClean="0"/>
              <a:t> </a:t>
            </a:r>
            <a:r>
              <a:rPr lang="en-US" sz="2000" dirty="0" err="1" smtClean="0"/>
              <a:t>Василівна</a:t>
            </a:r>
            <a:r>
              <a:rPr lang="en-US" sz="2000" dirty="0" smtClean="0"/>
              <a:t> </a:t>
            </a:r>
            <a:r>
              <a:rPr lang="en-US" sz="2000" dirty="0" err="1" smtClean="0"/>
              <a:t>Костенко</a:t>
            </a:r>
            <a:r>
              <a:rPr lang="en-US" sz="2000" dirty="0" smtClean="0"/>
              <a:t> – </a:t>
            </a:r>
            <a:r>
              <a:rPr lang="en-US" sz="2000" dirty="0" err="1" smtClean="0"/>
              <a:t>видатна</a:t>
            </a:r>
            <a:r>
              <a:rPr lang="en-US" sz="2000" dirty="0" smtClean="0"/>
              <a:t> </a:t>
            </a:r>
            <a:r>
              <a:rPr lang="en-US" sz="2000" dirty="0" err="1" smtClean="0"/>
              <a:t>українська</a:t>
            </a:r>
            <a:r>
              <a:rPr lang="en-US" sz="2000" dirty="0" smtClean="0"/>
              <a:t> </a:t>
            </a:r>
            <a:r>
              <a:rPr lang="en-US" sz="2000" dirty="0" err="1" smtClean="0"/>
              <a:t>поетеса</a:t>
            </a:r>
            <a:r>
              <a:rPr lang="en-US" sz="2000" dirty="0" smtClean="0"/>
              <a:t>, </a:t>
            </a:r>
            <a:r>
              <a:rPr lang="en-US" sz="2000" dirty="0" err="1" smtClean="0"/>
              <a:t>письменниця</a:t>
            </a:r>
            <a:r>
              <a:rPr lang="en-US" sz="2000" dirty="0" smtClean="0"/>
              <a:t>, </a:t>
            </a:r>
            <a:r>
              <a:rPr lang="en-US" sz="2000" dirty="0" err="1" smtClean="0"/>
              <a:t>есеїстка</a:t>
            </a:r>
            <a:r>
              <a:rPr lang="en-US" sz="2000" dirty="0" smtClean="0"/>
              <a:t>, </a:t>
            </a:r>
            <a:r>
              <a:rPr lang="en-US" sz="2000" dirty="0" err="1" smtClean="0"/>
              <a:t>народилася</a:t>
            </a:r>
            <a:r>
              <a:rPr lang="en-US" sz="2000" dirty="0" smtClean="0"/>
              <a:t> 19 </a:t>
            </a:r>
            <a:r>
              <a:rPr lang="en-US" sz="2000" dirty="0" err="1" smtClean="0"/>
              <a:t>березня</a:t>
            </a:r>
            <a:r>
              <a:rPr lang="en-US" sz="2000" dirty="0" smtClean="0"/>
              <a:t> 1930 </a:t>
            </a:r>
            <a:r>
              <a:rPr lang="en-US" sz="2000" dirty="0" err="1" smtClean="0"/>
              <a:t>року</a:t>
            </a:r>
            <a:r>
              <a:rPr lang="en-US" sz="2000" dirty="0" smtClean="0"/>
              <a:t> в </a:t>
            </a:r>
            <a:r>
              <a:rPr lang="en-US" sz="2000" dirty="0" err="1" smtClean="0"/>
              <a:t>містечку</a:t>
            </a:r>
            <a:r>
              <a:rPr lang="en-US" sz="2000" dirty="0" smtClean="0"/>
              <a:t> </a:t>
            </a:r>
            <a:r>
              <a:rPr lang="en-US" sz="2000" dirty="0" err="1" smtClean="0"/>
              <a:t>Ржищів</a:t>
            </a:r>
            <a:r>
              <a:rPr lang="en-US" sz="2000" dirty="0" smtClean="0"/>
              <a:t> </a:t>
            </a:r>
            <a:r>
              <a:rPr lang="en-US" sz="2000" dirty="0" err="1" smtClean="0"/>
              <a:t>на</a:t>
            </a:r>
            <a:r>
              <a:rPr lang="en-US" sz="2000" dirty="0" smtClean="0"/>
              <a:t> </a:t>
            </a:r>
            <a:r>
              <a:rPr lang="en-US" sz="2000" dirty="0" err="1" smtClean="0"/>
              <a:t>Київщині</a:t>
            </a:r>
            <a:r>
              <a:rPr lang="en-US" sz="2000" dirty="0" smtClean="0"/>
              <a:t>. </a:t>
            </a:r>
            <a:r>
              <a:rPr lang="en-US" sz="2000" dirty="0" err="1" smtClean="0"/>
              <a:t>Вона</a:t>
            </a:r>
            <a:r>
              <a:rPr lang="en-US" sz="2000" dirty="0" smtClean="0"/>
              <a:t> є </a:t>
            </a:r>
            <a:r>
              <a:rPr lang="en-US" sz="2000" dirty="0" err="1" smtClean="0"/>
              <a:t>однією</a:t>
            </a:r>
            <a:r>
              <a:rPr lang="en-US" sz="2000" dirty="0" smtClean="0"/>
              <a:t> з </a:t>
            </a:r>
            <a:r>
              <a:rPr lang="en-US" sz="2000" dirty="0" err="1" smtClean="0"/>
              <a:t>ключових</a:t>
            </a:r>
            <a:r>
              <a:rPr lang="en-US" sz="2000" dirty="0" smtClean="0"/>
              <a:t> </a:t>
            </a:r>
            <a:r>
              <a:rPr lang="en-US" sz="2000" dirty="0" err="1" smtClean="0"/>
              <a:t>постатей</a:t>
            </a:r>
            <a:r>
              <a:rPr lang="en-US" sz="2000" dirty="0" smtClean="0"/>
              <a:t> </a:t>
            </a:r>
            <a:r>
              <a:rPr lang="en-US" sz="2000" dirty="0" err="1" smtClean="0"/>
              <a:t>української</a:t>
            </a:r>
            <a:r>
              <a:rPr lang="en-US" sz="2000" dirty="0" smtClean="0"/>
              <a:t> </a:t>
            </a:r>
            <a:r>
              <a:rPr lang="en-US" sz="2000" dirty="0" err="1" smtClean="0"/>
              <a:t>літератури</a:t>
            </a:r>
            <a:r>
              <a:rPr lang="en-US" sz="2000" dirty="0" smtClean="0"/>
              <a:t> </a:t>
            </a:r>
            <a:r>
              <a:rPr lang="en-US" sz="2000" dirty="0" err="1" smtClean="0"/>
              <a:t>другої</a:t>
            </a:r>
            <a:r>
              <a:rPr lang="en-US" sz="2000" dirty="0" smtClean="0"/>
              <a:t> </a:t>
            </a:r>
            <a:r>
              <a:rPr lang="en-US" sz="2000" dirty="0" err="1" smtClean="0"/>
              <a:t>половини</a:t>
            </a:r>
            <a:r>
              <a:rPr lang="en-US" sz="2000" dirty="0" smtClean="0"/>
              <a:t> ХХ </a:t>
            </a:r>
            <a:r>
              <a:rPr lang="en-US" sz="2000" dirty="0" err="1" smtClean="0"/>
              <a:t>століття</a:t>
            </a:r>
            <a:r>
              <a:rPr lang="en-US" sz="2000" dirty="0" smtClean="0"/>
              <a:t>, </a:t>
            </a:r>
            <a:r>
              <a:rPr lang="en-US" sz="2000" dirty="0" err="1" smtClean="0"/>
              <a:t>відомою</a:t>
            </a:r>
            <a:r>
              <a:rPr lang="en-US" sz="2000" dirty="0" smtClean="0"/>
              <a:t> </a:t>
            </a:r>
            <a:r>
              <a:rPr lang="en-US" sz="2000" dirty="0" err="1" smtClean="0"/>
              <a:t>своїм</a:t>
            </a:r>
            <a:r>
              <a:rPr lang="en-US" sz="2000" dirty="0" smtClean="0"/>
              <a:t> </a:t>
            </a:r>
            <a:r>
              <a:rPr lang="en-US" sz="2000" dirty="0" err="1" smtClean="0"/>
              <a:t>непохитним</a:t>
            </a:r>
            <a:r>
              <a:rPr lang="en-US" sz="2000" dirty="0" smtClean="0"/>
              <a:t> </a:t>
            </a:r>
            <a:r>
              <a:rPr lang="en-US" sz="2000" dirty="0" err="1" smtClean="0"/>
              <a:t>моральним</a:t>
            </a:r>
            <a:r>
              <a:rPr lang="en-US" sz="2000" dirty="0" smtClean="0"/>
              <a:t> </a:t>
            </a:r>
            <a:r>
              <a:rPr lang="en-US" sz="2000" dirty="0" err="1" smtClean="0"/>
              <a:t>стержнем</a:t>
            </a:r>
            <a:r>
              <a:rPr lang="en-US" sz="2000" dirty="0" smtClean="0"/>
              <a:t> і </a:t>
            </a:r>
            <a:r>
              <a:rPr lang="en-US" sz="2000" dirty="0" err="1" smtClean="0"/>
              <a:t>ліричною</a:t>
            </a:r>
            <a:r>
              <a:rPr lang="en-US" sz="2000" dirty="0" smtClean="0"/>
              <a:t> </a:t>
            </a:r>
            <a:r>
              <a:rPr lang="en-US" sz="2000" dirty="0" err="1" smtClean="0"/>
              <a:t>майстерністю</a:t>
            </a:r>
            <a:r>
              <a:rPr lang="en-US" sz="2000" dirty="0" smtClean="0"/>
              <a:t>. </a:t>
            </a:r>
            <a:r>
              <a:rPr lang="en-US" sz="2000" dirty="0" err="1" smtClean="0"/>
              <a:t>Закінчила</a:t>
            </a:r>
            <a:r>
              <a:rPr lang="en-US" sz="2000" dirty="0" smtClean="0"/>
              <a:t> </a:t>
            </a:r>
            <a:r>
              <a:rPr lang="en-US" sz="2000" dirty="0" err="1" smtClean="0"/>
              <a:t>Київський</a:t>
            </a:r>
            <a:r>
              <a:rPr lang="en-US" sz="2000" dirty="0" smtClean="0"/>
              <a:t> </a:t>
            </a:r>
            <a:r>
              <a:rPr lang="en-US" sz="2000" dirty="0" err="1" smtClean="0"/>
              <a:t>педагогічний</a:t>
            </a:r>
            <a:r>
              <a:rPr lang="en-US" sz="2000" dirty="0" smtClean="0"/>
              <a:t> </a:t>
            </a:r>
            <a:r>
              <a:rPr lang="en-US" sz="2000" dirty="0" err="1" smtClean="0"/>
              <a:t>інститут</a:t>
            </a:r>
            <a:r>
              <a:rPr lang="en-US" sz="2000" dirty="0" smtClean="0"/>
              <a:t>, а </a:t>
            </a:r>
            <a:r>
              <a:rPr lang="en-US" sz="2000" dirty="0" err="1" smtClean="0"/>
              <a:t>згодом</a:t>
            </a:r>
            <a:r>
              <a:rPr lang="en-US" sz="2000" dirty="0" smtClean="0"/>
              <a:t> — </a:t>
            </a:r>
            <a:r>
              <a:rPr lang="en-US" sz="2000" dirty="0" err="1" smtClean="0"/>
              <a:t>Московський</a:t>
            </a:r>
            <a:r>
              <a:rPr lang="en-US" sz="2000" dirty="0" smtClean="0"/>
              <a:t> </a:t>
            </a:r>
            <a:r>
              <a:rPr lang="en-US" sz="2000" dirty="0" err="1" smtClean="0"/>
              <a:t>літературний</a:t>
            </a:r>
            <a:r>
              <a:rPr lang="en-US" sz="2000" dirty="0" smtClean="0"/>
              <a:t> </a:t>
            </a:r>
            <a:r>
              <a:rPr lang="en-US" sz="2000" dirty="0" err="1" smtClean="0"/>
              <a:t>інститут</a:t>
            </a:r>
            <a:r>
              <a:rPr lang="en-US" sz="2000" dirty="0" smtClean="0"/>
              <a:t> </a:t>
            </a:r>
            <a:r>
              <a:rPr lang="en-US" sz="2000" dirty="0" err="1" smtClean="0"/>
              <a:t>імені</a:t>
            </a:r>
            <a:r>
              <a:rPr lang="en-US" sz="2000" dirty="0" smtClean="0"/>
              <a:t> </a:t>
            </a:r>
            <a:r>
              <a:rPr lang="en-US" sz="2000" dirty="0" err="1" smtClean="0"/>
              <a:t>Горького</a:t>
            </a:r>
            <a:r>
              <a:rPr lang="en-US" sz="2000" dirty="0" smtClean="0"/>
              <a:t>.</a:t>
            </a:r>
            <a:endParaRPr lang="en-US" sz="2000" dirty="0"/>
          </a:p>
        </p:txBody>
      </p:sp>
      <p:pic>
        <p:nvPicPr>
          <p:cNvPr id="2052" name="Picture 4" descr="Коли в людини є народ, тоді вона уже людина: Ліні Костенко виповнюється 91  рік - Дивись.inf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47378" y="3314573"/>
            <a:ext cx="3376966" cy="33769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807547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32232" y="191967"/>
            <a:ext cx="10238232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/>
            <a:r>
              <a:rPr lang="en-US" sz="2400" dirty="0" err="1" smtClean="0"/>
              <a:t>Її</a:t>
            </a:r>
            <a:r>
              <a:rPr lang="en-US" sz="2400" dirty="0" smtClean="0"/>
              <a:t> </a:t>
            </a:r>
            <a:r>
              <a:rPr lang="en-US" sz="2400" dirty="0" err="1" smtClean="0"/>
              <a:t>творчість</a:t>
            </a:r>
            <a:r>
              <a:rPr lang="en-US" sz="2400" dirty="0" smtClean="0"/>
              <a:t> </a:t>
            </a:r>
            <a:r>
              <a:rPr lang="en-US" sz="2400" dirty="0" err="1" smtClean="0"/>
              <a:t>охоплює</a:t>
            </a:r>
            <a:r>
              <a:rPr lang="en-US" sz="2400" dirty="0" smtClean="0"/>
              <a:t> </a:t>
            </a:r>
            <a:r>
              <a:rPr lang="en-US" sz="2400" dirty="0" err="1" smtClean="0"/>
              <a:t>широкий</a:t>
            </a:r>
            <a:r>
              <a:rPr lang="en-US" sz="2400" dirty="0" smtClean="0"/>
              <a:t> </a:t>
            </a:r>
            <a:r>
              <a:rPr lang="en-US" sz="2400" dirty="0" err="1" smtClean="0"/>
              <a:t>спектр</a:t>
            </a:r>
            <a:r>
              <a:rPr lang="en-US" sz="2400" dirty="0" smtClean="0"/>
              <a:t> </a:t>
            </a:r>
            <a:r>
              <a:rPr lang="en-US" sz="2400" dirty="0" err="1" smtClean="0"/>
              <a:t>тем</a:t>
            </a:r>
            <a:r>
              <a:rPr lang="en-US" sz="2400" dirty="0" smtClean="0"/>
              <a:t>, </a:t>
            </a:r>
            <a:r>
              <a:rPr lang="en-US" sz="2400" dirty="0" err="1" smtClean="0"/>
              <a:t>включаючи</a:t>
            </a:r>
            <a:r>
              <a:rPr lang="en-US" sz="2400" dirty="0" smtClean="0"/>
              <a:t> </a:t>
            </a:r>
            <a:r>
              <a:rPr lang="en-US" sz="2400" dirty="0" err="1" smtClean="0"/>
              <a:t>історію</a:t>
            </a:r>
            <a:r>
              <a:rPr lang="en-US" sz="2400" dirty="0" smtClean="0"/>
              <a:t>, </a:t>
            </a:r>
            <a:r>
              <a:rPr lang="en-US" sz="2400" dirty="0" err="1" smtClean="0"/>
              <a:t>філософію</a:t>
            </a:r>
            <a:r>
              <a:rPr lang="en-US" sz="2400" dirty="0" smtClean="0"/>
              <a:t>, </a:t>
            </a:r>
            <a:r>
              <a:rPr lang="en-US" sz="2400" dirty="0" err="1" smtClean="0"/>
              <a:t>природу</a:t>
            </a:r>
            <a:r>
              <a:rPr lang="en-US" sz="2400" dirty="0" smtClean="0"/>
              <a:t>, </a:t>
            </a:r>
            <a:r>
              <a:rPr lang="en-US" sz="2400" dirty="0" err="1" smtClean="0"/>
              <a:t>кохання</a:t>
            </a:r>
            <a:r>
              <a:rPr lang="en-US" sz="2400" dirty="0" smtClean="0"/>
              <a:t> </a:t>
            </a:r>
            <a:r>
              <a:rPr lang="en-US" sz="2400" dirty="0" err="1" smtClean="0"/>
              <a:t>та</a:t>
            </a:r>
            <a:r>
              <a:rPr lang="en-US" sz="2400" dirty="0" smtClean="0"/>
              <a:t> </a:t>
            </a:r>
            <a:r>
              <a:rPr lang="en-US" sz="2400" dirty="0" err="1" smtClean="0"/>
              <a:t>соціальні</a:t>
            </a:r>
            <a:r>
              <a:rPr lang="en-US" sz="2400" dirty="0" smtClean="0"/>
              <a:t> </a:t>
            </a:r>
            <a:r>
              <a:rPr lang="en-US" sz="2400" dirty="0" err="1" smtClean="0"/>
              <a:t>проблеми</a:t>
            </a:r>
            <a:r>
              <a:rPr lang="en-US" sz="2400" dirty="0" smtClean="0"/>
              <a:t>. </a:t>
            </a:r>
            <a:r>
              <a:rPr lang="en-US" sz="2400" dirty="0" err="1" smtClean="0"/>
              <a:t>Костенко</a:t>
            </a:r>
            <a:r>
              <a:rPr lang="en-US" sz="2400" dirty="0" smtClean="0"/>
              <a:t> є </a:t>
            </a:r>
            <a:r>
              <a:rPr lang="en-US" sz="2400" dirty="0" err="1" smtClean="0"/>
              <a:t>авторкою</a:t>
            </a:r>
            <a:r>
              <a:rPr lang="en-US" sz="2400" dirty="0" smtClean="0"/>
              <a:t> </a:t>
            </a:r>
            <a:r>
              <a:rPr lang="en-US" sz="2400" dirty="0" err="1" smtClean="0"/>
              <a:t>таких</a:t>
            </a:r>
            <a:r>
              <a:rPr lang="en-US" sz="2400" dirty="0" smtClean="0"/>
              <a:t> </a:t>
            </a:r>
            <a:r>
              <a:rPr lang="en-US" sz="2400" dirty="0" err="1" smtClean="0"/>
              <a:t>відомих</a:t>
            </a:r>
            <a:r>
              <a:rPr lang="en-US" sz="2400" dirty="0" smtClean="0"/>
              <a:t> </a:t>
            </a:r>
            <a:r>
              <a:rPr lang="en-US" sz="2400" dirty="0" err="1" smtClean="0"/>
              <a:t>поетичних</a:t>
            </a:r>
            <a:r>
              <a:rPr lang="en-US" sz="2400" dirty="0" smtClean="0"/>
              <a:t> </a:t>
            </a:r>
            <a:r>
              <a:rPr lang="en-US" sz="2400" dirty="0" err="1" smtClean="0"/>
              <a:t>збірок</a:t>
            </a:r>
            <a:r>
              <a:rPr lang="en-US" sz="2400" dirty="0" smtClean="0"/>
              <a:t>, </a:t>
            </a:r>
            <a:r>
              <a:rPr lang="en-US" sz="2400" dirty="0" err="1" smtClean="0"/>
              <a:t>як</a:t>
            </a:r>
            <a:r>
              <a:rPr lang="en-US" sz="2400" dirty="0" smtClean="0"/>
              <a:t> "</a:t>
            </a:r>
            <a:r>
              <a:rPr lang="en-US" sz="2400" dirty="0" err="1" smtClean="0"/>
              <a:t>Проміння</a:t>
            </a:r>
            <a:r>
              <a:rPr lang="en-US" sz="2400" dirty="0" smtClean="0"/>
              <a:t> </a:t>
            </a:r>
            <a:r>
              <a:rPr lang="en-US" sz="2400" dirty="0" err="1" smtClean="0"/>
              <a:t>землі</a:t>
            </a:r>
            <a:r>
              <a:rPr lang="en-US" sz="2400" dirty="0" smtClean="0"/>
              <a:t>" (1957), "</a:t>
            </a:r>
            <a:r>
              <a:rPr lang="en-US" sz="2400" dirty="0" err="1" smtClean="0"/>
              <a:t>Вітрила</a:t>
            </a:r>
            <a:r>
              <a:rPr lang="en-US" sz="2400" dirty="0" smtClean="0"/>
              <a:t>" (1958), "</a:t>
            </a:r>
            <a:r>
              <a:rPr lang="en-US" sz="2400" dirty="0" err="1" smtClean="0"/>
              <a:t>Мандрівки</a:t>
            </a:r>
            <a:r>
              <a:rPr lang="en-US" sz="2400" dirty="0" smtClean="0"/>
              <a:t> </a:t>
            </a:r>
            <a:r>
              <a:rPr lang="en-US" sz="2400" dirty="0" err="1" smtClean="0"/>
              <a:t>серця</a:t>
            </a:r>
            <a:r>
              <a:rPr lang="en-US" sz="2400" dirty="0" smtClean="0"/>
              <a:t>" (1961), "</a:t>
            </a:r>
            <a:r>
              <a:rPr lang="en-US" sz="2400" dirty="0" err="1" smtClean="0"/>
              <a:t>Неповторність</a:t>
            </a:r>
            <a:r>
              <a:rPr lang="en-US" sz="2400" dirty="0" smtClean="0"/>
              <a:t>" (1980), а </a:t>
            </a:r>
            <a:r>
              <a:rPr lang="en-US" sz="2400" dirty="0" err="1" smtClean="0"/>
              <a:t>також</a:t>
            </a:r>
            <a:r>
              <a:rPr lang="en-US" sz="2400" dirty="0" smtClean="0"/>
              <a:t> </a:t>
            </a:r>
            <a:r>
              <a:rPr lang="en-US" sz="2400" dirty="0" err="1" smtClean="0"/>
              <a:t>історичного</a:t>
            </a:r>
            <a:r>
              <a:rPr lang="en-US" sz="2400" dirty="0" smtClean="0"/>
              <a:t> </a:t>
            </a:r>
            <a:r>
              <a:rPr lang="en-US" sz="2400" dirty="0" err="1" smtClean="0"/>
              <a:t>роману</a:t>
            </a:r>
            <a:r>
              <a:rPr lang="en-US" sz="2400" dirty="0" smtClean="0"/>
              <a:t> у </a:t>
            </a:r>
            <a:r>
              <a:rPr lang="en-US" sz="2400" dirty="0" err="1" smtClean="0"/>
              <a:t>віршах</a:t>
            </a:r>
            <a:r>
              <a:rPr lang="en-US" sz="2400" dirty="0" smtClean="0"/>
              <a:t> "</a:t>
            </a:r>
            <a:r>
              <a:rPr lang="en-US" sz="2400" dirty="0" err="1" smtClean="0"/>
              <a:t>Маруся</a:t>
            </a:r>
            <a:r>
              <a:rPr lang="en-US" sz="2400" dirty="0" smtClean="0"/>
              <a:t> </a:t>
            </a:r>
            <a:r>
              <a:rPr lang="en-US" sz="2400" dirty="0" err="1" smtClean="0"/>
              <a:t>Чурай</a:t>
            </a:r>
            <a:r>
              <a:rPr lang="en-US" sz="2400" dirty="0" smtClean="0"/>
              <a:t>" (1979). </a:t>
            </a:r>
            <a:r>
              <a:rPr lang="en-US" sz="2400" dirty="0" err="1" smtClean="0"/>
              <a:t>Її</a:t>
            </a:r>
            <a:r>
              <a:rPr lang="en-US" sz="2400" dirty="0" smtClean="0"/>
              <a:t> </a:t>
            </a:r>
            <a:r>
              <a:rPr lang="en-US" sz="2400" dirty="0" err="1" smtClean="0"/>
              <a:t>поезія</a:t>
            </a:r>
            <a:r>
              <a:rPr lang="en-US" sz="2400" dirty="0" smtClean="0"/>
              <a:t> </a:t>
            </a:r>
            <a:r>
              <a:rPr lang="en-US" sz="2400" dirty="0" err="1" smtClean="0"/>
              <a:t>вирізняється</a:t>
            </a:r>
            <a:r>
              <a:rPr lang="en-US" sz="2400" dirty="0" smtClean="0"/>
              <a:t> </a:t>
            </a:r>
            <a:r>
              <a:rPr lang="en-US" sz="2400" dirty="0" err="1" smtClean="0"/>
              <a:t>глибиною</a:t>
            </a:r>
            <a:r>
              <a:rPr lang="en-US" sz="2400" dirty="0" smtClean="0"/>
              <a:t> </a:t>
            </a:r>
            <a:r>
              <a:rPr lang="en-US" sz="2400" dirty="0" err="1" smtClean="0"/>
              <a:t>думки</a:t>
            </a:r>
            <a:r>
              <a:rPr lang="en-US" sz="2400" dirty="0" smtClean="0"/>
              <a:t>, </a:t>
            </a:r>
            <a:r>
              <a:rPr lang="en-US" sz="2400" dirty="0" err="1" smtClean="0"/>
              <a:t>багатством</a:t>
            </a:r>
            <a:r>
              <a:rPr lang="en-US" sz="2400" dirty="0" smtClean="0"/>
              <a:t> </a:t>
            </a:r>
            <a:r>
              <a:rPr lang="en-US" sz="2400" dirty="0" err="1" smtClean="0"/>
              <a:t>мовних</a:t>
            </a:r>
            <a:r>
              <a:rPr lang="en-US" sz="2400" dirty="0" smtClean="0"/>
              <a:t> </a:t>
            </a:r>
            <a:r>
              <a:rPr lang="en-US" sz="2400" dirty="0" err="1" smtClean="0"/>
              <a:t>засобів</a:t>
            </a:r>
            <a:r>
              <a:rPr lang="en-US" sz="2400" dirty="0" smtClean="0"/>
              <a:t> </a:t>
            </a:r>
            <a:r>
              <a:rPr lang="en-US" sz="2400" dirty="0" err="1" smtClean="0"/>
              <a:t>та</a:t>
            </a:r>
            <a:r>
              <a:rPr lang="en-US" sz="2400" dirty="0" smtClean="0"/>
              <a:t> </a:t>
            </a:r>
            <a:r>
              <a:rPr lang="en-US" sz="2400" dirty="0" err="1" smtClean="0"/>
              <a:t>моральною</a:t>
            </a:r>
            <a:r>
              <a:rPr lang="en-US" sz="2400" dirty="0" smtClean="0"/>
              <a:t> </a:t>
            </a:r>
            <a:r>
              <a:rPr lang="en-US" sz="2400" dirty="0" err="1" smtClean="0"/>
              <a:t>гостротою</a:t>
            </a:r>
            <a:r>
              <a:rPr lang="en-US" sz="2400" dirty="0" smtClean="0"/>
              <a:t>.</a:t>
            </a:r>
            <a:endParaRPr lang="en-US" sz="2400" dirty="0"/>
          </a:p>
        </p:txBody>
      </p:sp>
      <p:pic>
        <p:nvPicPr>
          <p:cNvPr id="3074" name="Picture 2" descr="Проміння землі by Lina Kostenko | Goodreads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2232" y="3079273"/>
            <a:ext cx="2276729" cy="355069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  <a:extLst/>
        </p:spPr>
      </p:pic>
      <p:pic>
        <p:nvPicPr>
          <p:cNvPr id="3076" name="Picture 4" descr="Проміння землі - Костенко Лина Васильевна - Скачать бесплатно полную версию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7651" y="2921636"/>
            <a:ext cx="2468753" cy="3664555"/>
          </a:xfrm>
          <a:prstGeom prst="rect">
            <a:avLst/>
          </a:prstGeom>
          <a:ln w="127000" cap="rnd">
            <a:solidFill>
              <a:srgbClr val="FFFFFF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Мандрівки серця - Ліна Костенко - Тека авторів - Чтиво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85844" y="3079273"/>
            <a:ext cx="2403348" cy="365528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  <a:extLst/>
        </p:spPr>
      </p:pic>
      <p:pic>
        <p:nvPicPr>
          <p:cNvPr id="3080" name="Picture 8" descr="Ліна Костенко, &quot;Неповторність&quot; (1980) (102784774) - купити Violity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50902" y="2915399"/>
            <a:ext cx="2733870" cy="364845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3082" name="Picture 10" descr="Маруся Чурай (роман) — Вікіпедія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6481" y="2913403"/>
            <a:ext cx="2621847" cy="365244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24838665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00584" y="146304"/>
            <a:ext cx="2576346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 i="1" dirty="0" err="1" smtClean="0"/>
              <a:t>Актуальність</a:t>
            </a:r>
            <a:r>
              <a:rPr lang="en-US" sz="2000" i="1" dirty="0" smtClean="0"/>
              <a:t> </a:t>
            </a:r>
            <a:r>
              <a:rPr lang="en-US" sz="2000" i="1" dirty="0" err="1" smtClean="0"/>
              <a:t>теми</a:t>
            </a:r>
            <a:r>
              <a:rPr lang="en-US" sz="2000" i="1" dirty="0" smtClean="0"/>
              <a:t>:</a:t>
            </a:r>
            <a:endParaRPr lang="en-US" sz="2000" i="1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100584" y="656350"/>
            <a:ext cx="7391527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/>
            <a:r>
              <a:rPr lang="en-US" sz="2800" dirty="0" err="1" smtClean="0"/>
              <a:t>Дослідження</a:t>
            </a:r>
            <a:r>
              <a:rPr lang="en-US" sz="2800" dirty="0" smtClean="0"/>
              <a:t> </a:t>
            </a:r>
            <a:r>
              <a:rPr lang="en-US" sz="2800" dirty="0" err="1" smtClean="0"/>
              <a:t>лексики</a:t>
            </a:r>
            <a:r>
              <a:rPr lang="en-US" sz="2800" dirty="0" smtClean="0"/>
              <a:t> </a:t>
            </a:r>
            <a:r>
              <a:rPr lang="en-US" sz="2800" dirty="0" err="1" smtClean="0"/>
              <a:t>мистецтва</a:t>
            </a:r>
            <a:r>
              <a:rPr lang="en-US" sz="2800" dirty="0" smtClean="0"/>
              <a:t> в </a:t>
            </a:r>
            <a:r>
              <a:rPr lang="en-US" sz="2800" dirty="0" err="1" smtClean="0"/>
              <a:t>поетичних</a:t>
            </a:r>
            <a:r>
              <a:rPr lang="en-US" sz="2800" dirty="0" smtClean="0"/>
              <a:t> </a:t>
            </a:r>
            <a:r>
              <a:rPr lang="en-US" sz="2800" dirty="0" err="1" smtClean="0"/>
              <a:t>творах</a:t>
            </a:r>
            <a:r>
              <a:rPr lang="en-US" sz="2800" dirty="0" smtClean="0"/>
              <a:t> </a:t>
            </a:r>
            <a:r>
              <a:rPr lang="en-US" sz="2800" dirty="0" err="1" smtClean="0"/>
              <a:t>Ліни</a:t>
            </a:r>
            <a:r>
              <a:rPr lang="en-US" sz="2800" dirty="0" smtClean="0"/>
              <a:t> </a:t>
            </a:r>
            <a:r>
              <a:rPr lang="en-US" sz="2800" dirty="0" err="1" smtClean="0"/>
              <a:t>Костенко</a:t>
            </a:r>
            <a:r>
              <a:rPr lang="en-US" sz="2800" dirty="0" smtClean="0"/>
              <a:t> є </a:t>
            </a:r>
            <a:r>
              <a:rPr lang="en-US" sz="2800" dirty="0" err="1" smtClean="0"/>
              <a:t>важливим</a:t>
            </a:r>
            <a:r>
              <a:rPr lang="en-US" sz="2800" dirty="0" smtClean="0"/>
              <a:t>, </a:t>
            </a:r>
            <a:r>
              <a:rPr lang="en-US" sz="2800" dirty="0" err="1" smtClean="0"/>
              <a:t>оскільки</a:t>
            </a:r>
            <a:r>
              <a:rPr lang="en-US" sz="2800" dirty="0" smtClean="0"/>
              <a:t> </a:t>
            </a:r>
            <a:r>
              <a:rPr lang="en-US" sz="2800" dirty="0" err="1" smtClean="0"/>
              <a:t>ця</a:t>
            </a:r>
            <a:r>
              <a:rPr lang="en-US" sz="2800" dirty="0" smtClean="0"/>
              <a:t> </a:t>
            </a:r>
            <a:r>
              <a:rPr lang="en-US" sz="2800" dirty="0" err="1" smtClean="0"/>
              <a:t>тема</a:t>
            </a:r>
            <a:r>
              <a:rPr lang="en-US" sz="2800" dirty="0" smtClean="0"/>
              <a:t> </a:t>
            </a:r>
            <a:r>
              <a:rPr lang="en-US" sz="2800" dirty="0" err="1" smtClean="0"/>
              <a:t>дозволяє</a:t>
            </a:r>
            <a:r>
              <a:rPr lang="en-US" sz="2800" dirty="0" smtClean="0"/>
              <a:t> </a:t>
            </a:r>
            <a:r>
              <a:rPr lang="en-US" sz="2800" dirty="0" err="1" smtClean="0"/>
              <a:t>зрозуміти</a:t>
            </a:r>
            <a:r>
              <a:rPr lang="en-US" sz="2800" dirty="0" smtClean="0"/>
              <a:t>, </a:t>
            </a:r>
            <a:r>
              <a:rPr lang="en-US" sz="2800" dirty="0" err="1" smtClean="0"/>
              <a:t>як</a:t>
            </a:r>
            <a:r>
              <a:rPr lang="en-US" sz="2800" dirty="0" smtClean="0"/>
              <a:t> </a:t>
            </a:r>
            <a:r>
              <a:rPr lang="en-US" sz="2800" dirty="0" err="1" smtClean="0"/>
              <a:t>поетеса</a:t>
            </a:r>
            <a:r>
              <a:rPr lang="en-US" sz="2800" dirty="0" smtClean="0"/>
              <a:t> </a:t>
            </a:r>
            <a:r>
              <a:rPr lang="en-US" sz="2800" dirty="0" err="1" smtClean="0"/>
              <a:t>інтегрує</a:t>
            </a:r>
            <a:r>
              <a:rPr lang="en-US" sz="2800" dirty="0" smtClean="0"/>
              <a:t> </a:t>
            </a:r>
            <a:r>
              <a:rPr lang="en-US" sz="2800" dirty="0" err="1" smtClean="0"/>
              <a:t>елементи</a:t>
            </a:r>
            <a:r>
              <a:rPr lang="en-US" sz="2800" dirty="0" smtClean="0"/>
              <a:t> </a:t>
            </a:r>
            <a:r>
              <a:rPr lang="en-US" sz="2800" dirty="0" err="1" smtClean="0"/>
              <a:t>різних</a:t>
            </a:r>
            <a:r>
              <a:rPr lang="en-US" sz="2800" dirty="0" smtClean="0"/>
              <a:t> </a:t>
            </a:r>
            <a:r>
              <a:rPr lang="en-US" sz="2800" dirty="0" err="1" smtClean="0"/>
              <a:t>мистецтв</a:t>
            </a:r>
            <a:r>
              <a:rPr lang="en-US" sz="2800" dirty="0" smtClean="0"/>
              <a:t> у </a:t>
            </a:r>
            <a:r>
              <a:rPr lang="en-US" sz="2800" dirty="0" err="1" smtClean="0"/>
              <a:t>свої</a:t>
            </a:r>
            <a:r>
              <a:rPr lang="en-US" sz="2800" dirty="0" smtClean="0"/>
              <a:t> </a:t>
            </a:r>
            <a:r>
              <a:rPr lang="en-US" sz="2800" dirty="0" err="1" smtClean="0"/>
              <a:t>вірші</a:t>
            </a:r>
            <a:r>
              <a:rPr lang="en-US" sz="2800" dirty="0" smtClean="0"/>
              <a:t>, </a:t>
            </a:r>
            <a:r>
              <a:rPr lang="en-US" sz="2800" dirty="0" err="1" smtClean="0"/>
              <a:t>що</a:t>
            </a:r>
            <a:r>
              <a:rPr lang="en-US" sz="2800" dirty="0" smtClean="0"/>
              <a:t> </a:t>
            </a:r>
            <a:r>
              <a:rPr lang="en-US" sz="2800" dirty="0" err="1" smtClean="0"/>
              <a:t>збагачує</a:t>
            </a:r>
            <a:r>
              <a:rPr lang="en-US" sz="2800" dirty="0" smtClean="0"/>
              <a:t> </a:t>
            </a:r>
            <a:r>
              <a:rPr lang="en-US" sz="2800" dirty="0" err="1" smtClean="0"/>
              <a:t>їхнє</a:t>
            </a:r>
            <a:r>
              <a:rPr lang="en-US" sz="2800" dirty="0" smtClean="0"/>
              <a:t> </a:t>
            </a:r>
            <a:r>
              <a:rPr lang="en-US" sz="2800" dirty="0" err="1" smtClean="0"/>
              <a:t>змістове</a:t>
            </a:r>
            <a:r>
              <a:rPr lang="en-US" sz="2800" dirty="0" smtClean="0"/>
              <a:t> </a:t>
            </a:r>
            <a:r>
              <a:rPr lang="en-US" sz="2800" dirty="0" err="1" smtClean="0"/>
              <a:t>та</a:t>
            </a:r>
            <a:r>
              <a:rPr lang="en-US" sz="2800" dirty="0" smtClean="0"/>
              <a:t> </a:t>
            </a:r>
            <a:r>
              <a:rPr lang="en-US" sz="2800" dirty="0" err="1" smtClean="0"/>
              <a:t>естетичне</a:t>
            </a:r>
            <a:r>
              <a:rPr lang="en-US" sz="2800" dirty="0" smtClean="0"/>
              <a:t> </a:t>
            </a:r>
            <a:r>
              <a:rPr lang="en-US" sz="2800" dirty="0" err="1" smtClean="0"/>
              <a:t>наповнення</a:t>
            </a:r>
            <a:r>
              <a:rPr lang="en-US" sz="2800" dirty="0" smtClean="0"/>
              <a:t>. </a:t>
            </a:r>
            <a:r>
              <a:rPr lang="en-US" sz="2800" dirty="0" err="1" smtClean="0"/>
              <a:t>Вивчення</a:t>
            </a:r>
            <a:r>
              <a:rPr lang="en-US" sz="2800" dirty="0" smtClean="0"/>
              <a:t> </a:t>
            </a:r>
            <a:r>
              <a:rPr lang="en-US" sz="2800" dirty="0" err="1" smtClean="0"/>
              <a:t>того</a:t>
            </a:r>
            <a:r>
              <a:rPr lang="en-US" sz="2800" dirty="0" smtClean="0"/>
              <a:t>, </a:t>
            </a:r>
            <a:r>
              <a:rPr lang="en-US" sz="2800" dirty="0" err="1" smtClean="0"/>
              <a:t>як</a:t>
            </a:r>
            <a:r>
              <a:rPr lang="en-US" sz="2800" dirty="0" smtClean="0"/>
              <a:t> </a:t>
            </a:r>
            <a:r>
              <a:rPr lang="en-US" sz="2800" dirty="0" err="1" smtClean="0"/>
              <a:t>Костенко</a:t>
            </a:r>
            <a:r>
              <a:rPr lang="en-US" sz="2800" dirty="0" smtClean="0"/>
              <a:t> </a:t>
            </a:r>
            <a:r>
              <a:rPr lang="en-US" sz="2800" dirty="0" err="1" smtClean="0"/>
              <a:t>використовує</a:t>
            </a:r>
            <a:r>
              <a:rPr lang="en-US" sz="2800" dirty="0" smtClean="0"/>
              <a:t> </a:t>
            </a:r>
            <a:r>
              <a:rPr lang="en-US" sz="2800" dirty="0" err="1" smtClean="0"/>
              <a:t>мистецькі</a:t>
            </a:r>
            <a:r>
              <a:rPr lang="en-US" sz="2800" dirty="0" smtClean="0"/>
              <a:t> </a:t>
            </a:r>
            <a:r>
              <a:rPr lang="en-US" sz="2800" dirty="0" err="1" smtClean="0"/>
              <a:t>образи</a:t>
            </a:r>
            <a:r>
              <a:rPr lang="en-US" sz="2800" dirty="0" smtClean="0"/>
              <a:t> і </a:t>
            </a:r>
            <a:r>
              <a:rPr lang="en-US" sz="2800" dirty="0" err="1" smtClean="0"/>
              <a:t>термінологію</a:t>
            </a:r>
            <a:r>
              <a:rPr lang="en-US" sz="2800" dirty="0" smtClean="0"/>
              <a:t>, </a:t>
            </a:r>
            <a:r>
              <a:rPr lang="en-US" sz="2800" dirty="0" err="1" smtClean="0"/>
              <a:t>допомагає</a:t>
            </a:r>
            <a:r>
              <a:rPr lang="en-US" sz="2800" dirty="0" smtClean="0"/>
              <a:t> </a:t>
            </a:r>
            <a:r>
              <a:rPr lang="en-US" sz="2800" dirty="0" err="1" smtClean="0"/>
              <a:t>краще</a:t>
            </a:r>
            <a:r>
              <a:rPr lang="en-US" sz="2800" dirty="0" smtClean="0"/>
              <a:t> </a:t>
            </a:r>
            <a:r>
              <a:rPr lang="en-US" sz="2800" dirty="0" err="1" smtClean="0"/>
              <a:t>зрозуміти</a:t>
            </a:r>
            <a:r>
              <a:rPr lang="en-US" sz="2800" dirty="0" smtClean="0"/>
              <a:t> </a:t>
            </a:r>
            <a:r>
              <a:rPr lang="en-US" sz="2800" dirty="0" err="1" smtClean="0"/>
              <a:t>її</a:t>
            </a:r>
            <a:r>
              <a:rPr lang="en-US" sz="2800" dirty="0" smtClean="0"/>
              <a:t> </a:t>
            </a:r>
            <a:r>
              <a:rPr lang="en-US" sz="2800" dirty="0" err="1" smtClean="0"/>
              <a:t>естетичні</a:t>
            </a:r>
            <a:r>
              <a:rPr lang="en-US" sz="2800" dirty="0" smtClean="0"/>
              <a:t> </a:t>
            </a:r>
            <a:r>
              <a:rPr lang="en-US" sz="2800" dirty="0" err="1" smtClean="0"/>
              <a:t>вподобання</a:t>
            </a:r>
            <a:r>
              <a:rPr lang="en-US" sz="2800" dirty="0" smtClean="0"/>
              <a:t>, </a:t>
            </a:r>
            <a:r>
              <a:rPr lang="en-US" sz="2800" dirty="0" err="1" smtClean="0"/>
              <a:t>культурні</a:t>
            </a:r>
            <a:r>
              <a:rPr lang="en-US" sz="2800" dirty="0" smtClean="0"/>
              <a:t> </a:t>
            </a:r>
            <a:r>
              <a:rPr lang="en-US" sz="2800" dirty="0" err="1" smtClean="0"/>
              <a:t>орієнтири</a:t>
            </a:r>
            <a:r>
              <a:rPr lang="en-US" sz="2800" dirty="0" smtClean="0"/>
              <a:t> </a:t>
            </a:r>
            <a:r>
              <a:rPr lang="en-US" sz="2800" dirty="0" err="1" smtClean="0"/>
              <a:t>та</a:t>
            </a:r>
            <a:r>
              <a:rPr lang="en-US" sz="2800" dirty="0" smtClean="0"/>
              <a:t> </a:t>
            </a:r>
            <a:r>
              <a:rPr lang="en-US" sz="2800" dirty="0" err="1" smtClean="0"/>
              <a:t>значення</a:t>
            </a:r>
            <a:r>
              <a:rPr lang="en-US" sz="2800" dirty="0" smtClean="0"/>
              <a:t>, </a:t>
            </a:r>
            <a:r>
              <a:rPr lang="en-US" sz="2800" dirty="0" err="1" smtClean="0"/>
              <a:t>яке</a:t>
            </a:r>
            <a:r>
              <a:rPr lang="en-US" sz="2800" dirty="0" smtClean="0"/>
              <a:t> </a:t>
            </a:r>
            <a:r>
              <a:rPr lang="en-US" sz="2800" dirty="0" err="1" smtClean="0"/>
              <a:t>вона</a:t>
            </a:r>
            <a:r>
              <a:rPr lang="en-US" sz="2800" dirty="0" smtClean="0"/>
              <a:t> </a:t>
            </a:r>
            <a:r>
              <a:rPr lang="en-US" sz="2800" dirty="0" err="1" smtClean="0"/>
              <a:t>надає</a:t>
            </a:r>
            <a:r>
              <a:rPr lang="en-US" sz="2800" dirty="0" smtClean="0"/>
              <a:t> </a:t>
            </a:r>
            <a:r>
              <a:rPr lang="en-US" sz="2800" dirty="0" err="1" smtClean="0"/>
              <a:t>мистецтву</a:t>
            </a:r>
            <a:r>
              <a:rPr lang="en-US" sz="2800" dirty="0" smtClean="0"/>
              <a:t> в </a:t>
            </a:r>
            <a:r>
              <a:rPr lang="en-US" sz="2800" dirty="0" err="1" smtClean="0"/>
              <a:t>контексті</a:t>
            </a:r>
            <a:r>
              <a:rPr lang="en-US" sz="2800" dirty="0" smtClean="0"/>
              <a:t> </a:t>
            </a:r>
            <a:r>
              <a:rPr lang="en-US" sz="2800" dirty="0" err="1" smtClean="0"/>
              <a:t>людського</a:t>
            </a:r>
            <a:r>
              <a:rPr lang="en-US" sz="2800" dirty="0" smtClean="0"/>
              <a:t> </a:t>
            </a:r>
            <a:r>
              <a:rPr lang="en-US" sz="2800" dirty="0" err="1" smtClean="0"/>
              <a:t>життя</a:t>
            </a:r>
            <a:r>
              <a:rPr lang="en-US" sz="2800" dirty="0" smtClean="0"/>
              <a:t> </a:t>
            </a:r>
            <a:r>
              <a:rPr lang="en-US" sz="2800" dirty="0" err="1" smtClean="0"/>
              <a:t>та</a:t>
            </a:r>
            <a:r>
              <a:rPr lang="en-US" sz="2800" dirty="0" smtClean="0"/>
              <a:t> </a:t>
            </a:r>
            <a:r>
              <a:rPr lang="en-US" sz="2800" dirty="0" err="1" smtClean="0"/>
              <a:t>історії</a:t>
            </a:r>
            <a:r>
              <a:rPr lang="en-US" sz="2800" dirty="0" smtClean="0"/>
              <a:t>.</a:t>
            </a:r>
            <a:endParaRPr lang="en-US" sz="2800" dirty="0"/>
          </a:p>
        </p:txBody>
      </p:sp>
      <p:pic>
        <p:nvPicPr>
          <p:cNvPr id="4098" name="Picture 2" descr="Афористичне багатство Ліни Костенко | Блоги БДМУ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36663" y="1934718"/>
            <a:ext cx="4699889" cy="295579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</p:spTree>
    <p:extLst>
      <p:ext uri="{BB962C8B-B14F-4D97-AF65-F5344CB8AC3E}">
        <p14:creationId xmlns:p14="http://schemas.microsoft.com/office/powerpoint/2010/main" val="19536287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13055" y="164592"/>
            <a:ext cx="292580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 err="1" smtClean="0"/>
              <a:t>Мета</a:t>
            </a:r>
            <a:r>
              <a:rPr lang="en-US" sz="2400" dirty="0" smtClean="0"/>
              <a:t> </a:t>
            </a:r>
            <a:r>
              <a:rPr lang="en-US" sz="2400" dirty="0" err="1" smtClean="0"/>
              <a:t>презентації</a:t>
            </a:r>
            <a:r>
              <a:rPr lang="en-US" sz="2400" dirty="0" smtClean="0"/>
              <a:t>:</a:t>
            </a:r>
            <a:endParaRPr lang="en-US" sz="24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957135" y="965042"/>
            <a:ext cx="10073640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 algn="ctr"/>
            <a:r>
              <a:rPr lang="en-US" sz="2800" dirty="0" err="1" smtClean="0"/>
              <a:t>Метою</a:t>
            </a:r>
            <a:r>
              <a:rPr lang="en-US" sz="2800" dirty="0" smtClean="0"/>
              <a:t> </a:t>
            </a:r>
            <a:r>
              <a:rPr lang="en-US" sz="2800" dirty="0" err="1" smtClean="0"/>
              <a:t>презентації</a:t>
            </a:r>
            <a:r>
              <a:rPr lang="en-US" sz="2800" dirty="0" smtClean="0"/>
              <a:t> є </a:t>
            </a:r>
            <a:r>
              <a:rPr lang="en-US" sz="2800" dirty="0" err="1" smtClean="0"/>
              <a:t>розкрити</a:t>
            </a:r>
            <a:r>
              <a:rPr lang="en-US" sz="2800" dirty="0" smtClean="0"/>
              <a:t>, </a:t>
            </a:r>
            <a:r>
              <a:rPr lang="en-US" sz="2800" dirty="0" err="1" smtClean="0"/>
              <a:t>як</a:t>
            </a:r>
            <a:r>
              <a:rPr lang="en-US" sz="2800" dirty="0" smtClean="0"/>
              <a:t> </a:t>
            </a:r>
            <a:r>
              <a:rPr lang="en-US" sz="2800" dirty="0" err="1" smtClean="0"/>
              <a:t>мистецька</a:t>
            </a:r>
            <a:r>
              <a:rPr lang="en-US" sz="2800" dirty="0" smtClean="0"/>
              <a:t> </a:t>
            </a:r>
            <a:r>
              <a:rPr lang="en-US" sz="2800" dirty="0" err="1" smtClean="0"/>
              <a:t>лексика</a:t>
            </a:r>
            <a:r>
              <a:rPr lang="en-US" sz="2800" dirty="0" smtClean="0"/>
              <a:t> </a:t>
            </a:r>
            <a:r>
              <a:rPr lang="en-US" sz="2800" dirty="0" err="1" smtClean="0"/>
              <a:t>впливає</a:t>
            </a:r>
            <a:r>
              <a:rPr lang="en-US" sz="2800" dirty="0" smtClean="0"/>
              <a:t> </a:t>
            </a:r>
            <a:r>
              <a:rPr lang="en-US" sz="2800" dirty="0" err="1" smtClean="0"/>
              <a:t>на</a:t>
            </a:r>
            <a:r>
              <a:rPr lang="en-US" sz="2800" dirty="0" smtClean="0"/>
              <a:t> </a:t>
            </a:r>
            <a:r>
              <a:rPr lang="en-US" sz="2800" dirty="0" err="1" smtClean="0"/>
              <a:t>естетичний</a:t>
            </a:r>
            <a:r>
              <a:rPr lang="en-US" sz="2800" dirty="0" smtClean="0"/>
              <a:t> </a:t>
            </a:r>
            <a:r>
              <a:rPr lang="en-US" sz="2800" dirty="0" err="1" smtClean="0"/>
              <a:t>та</a:t>
            </a:r>
            <a:r>
              <a:rPr lang="en-US" sz="2800" dirty="0" smtClean="0"/>
              <a:t> </a:t>
            </a:r>
            <a:r>
              <a:rPr lang="en-US" sz="2800" dirty="0" err="1" smtClean="0"/>
              <a:t>емоційний</a:t>
            </a:r>
            <a:r>
              <a:rPr lang="en-US" sz="2800" dirty="0" smtClean="0"/>
              <a:t> </a:t>
            </a:r>
            <a:r>
              <a:rPr lang="en-US" sz="2800" dirty="0" err="1" smtClean="0"/>
              <a:t>рівні</a:t>
            </a:r>
            <a:r>
              <a:rPr lang="en-US" sz="2800" dirty="0" smtClean="0"/>
              <a:t> </a:t>
            </a:r>
            <a:r>
              <a:rPr lang="en-US" sz="2800" dirty="0" err="1" smtClean="0"/>
              <a:t>поезії</a:t>
            </a:r>
            <a:r>
              <a:rPr lang="en-US" sz="2800" dirty="0" smtClean="0"/>
              <a:t> </a:t>
            </a:r>
            <a:r>
              <a:rPr lang="en-US" sz="2800" dirty="0" err="1" smtClean="0"/>
              <a:t>Ліни</a:t>
            </a:r>
            <a:r>
              <a:rPr lang="en-US" sz="2800" dirty="0" smtClean="0"/>
              <a:t> </a:t>
            </a:r>
            <a:r>
              <a:rPr lang="en-US" sz="2800" dirty="0" err="1" smtClean="0"/>
              <a:t>Костенко</a:t>
            </a:r>
            <a:r>
              <a:rPr lang="en-US" sz="2800" dirty="0" smtClean="0"/>
              <a:t>, </a:t>
            </a:r>
            <a:r>
              <a:rPr lang="en-US" sz="2800" dirty="0" err="1" smtClean="0"/>
              <a:t>показати</a:t>
            </a:r>
            <a:r>
              <a:rPr lang="en-US" sz="2800" dirty="0" smtClean="0"/>
              <a:t>, </a:t>
            </a:r>
            <a:r>
              <a:rPr lang="en-US" sz="2800" dirty="0" err="1" smtClean="0"/>
              <a:t>як</a:t>
            </a:r>
            <a:r>
              <a:rPr lang="en-US" sz="2800" dirty="0" smtClean="0"/>
              <a:t> </a:t>
            </a:r>
            <a:r>
              <a:rPr lang="en-US" sz="2800" dirty="0" err="1" smtClean="0"/>
              <a:t>через</a:t>
            </a:r>
            <a:r>
              <a:rPr lang="en-US" sz="2800" dirty="0" smtClean="0"/>
              <a:t> </a:t>
            </a:r>
            <a:r>
              <a:rPr lang="en-US" sz="2800" dirty="0" err="1" smtClean="0"/>
              <a:t>використання</a:t>
            </a:r>
            <a:r>
              <a:rPr lang="en-US" sz="2800" dirty="0" smtClean="0"/>
              <a:t> </a:t>
            </a:r>
            <a:r>
              <a:rPr lang="en-US" sz="2800" dirty="0" err="1" smtClean="0"/>
              <a:t>образів</a:t>
            </a:r>
            <a:r>
              <a:rPr lang="en-US" sz="2800" dirty="0" smtClean="0"/>
              <a:t> і </a:t>
            </a:r>
            <a:r>
              <a:rPr lang="en-US" sz="2800" dirty="0" err="1" smtClean="0"/>
              <a:t>символів</a:t>
            </a:r>
            <a:r>
              <a:rPr lang="en-US" sz="2800" dirty="0" smtClean="0"/>
              <a:t>, </a:t>
            </a:r>
            <a:r>
              <a:rPr lang="en-US" sz="2800" dirty="0" err="1" smtClean="0"/>
              <a:t>пов'язаних</a:t>
            </a:r>
            <a:r>
              <a:rPr lang="en-US" sz="2800" dirty="0" smtClean="0"/>
              <a:t> з </a:t>
            </a:r>
            <a:r>
              <a:rPr lang="en-US" sz="2800" dirty="0" err="1" smtClean="0"/>
              <a:t>мистецтвом</a:t>
            </a:r>
            <a:r>
              <a:rPr lang="en-US" sz="2800" dirty="0" smtClean="0"/>
              <a:t>, </a:t>
            </a:r>
            <a:r>
              <a:rPr lang="en-US" sz="2800" dirty="0" err="1" smtClean="0"/>
              <a:t>поетеса</a:t>
            </a:r>
            <a:r>
              <a:rPr lang="en-US" sz="2800" dirty="0" smtClean="0"/>
              <a:t> </a:t>
            </a:r>
            <a:r>
              <a:rPr lang="en-US" sz="2800" dirty="0" err="1" smtClean="0"/>
              <a:t>досягає</a:t>
            </a:r>
            <a:r>
              <a:rPr lang="en-US" sz="2800" dirty="0" smtClean="0"/>
              <a:t> </a:t>
            </a:r>
            <a:r>
              <a:rPr lang="en-US" sz="2800" dirty="0" err="1" smtClean="0"/>
              <a:t>глибшого</a:t>
            </a:r>
            <a:r>
              <a:rPr lang="en-US" sz="2800" dirty="0" smtClean="0"/>
              <a:t> </a:t>
            </a:r>
            <a:r>
              <a:rPr lang="en-US" sz="2800" dirty="0" err="1" smtClean="0"/>
              <a:t>розкриття</a:t>
            </a:r>
            <a:r>
              <a:rPr lang="en-US" sz="2800" dirty="0" smtClean="0"/>
              <a:t> </a:t>
            </a:r>
            <a:r>
              <a:rPr lang="en-US" sz="2800" dirty="0" err="1" smtClean="0"/>
              <a:t>своїх</a:t>
            </a:r>
            <a:r>
              <a:rPr lang="en-US" sz="2800" dirty="0" smtClean="0"/>
              <a:t> </a:t>
            </a:r>
            <a:r>
              <a:rPr lang="en-US" sz="2800" dirty="0" err="1" smtClean="0"/>
              <a:t>тем</a:t>
            </a:r>
            <a:r>
              <a:rPr lang="en-US" sz="2800" dirty="0" smtClean="0"/>
              <a:t> </a:t>
            </a:r>
            <a:r>
              <a:rPr lang="en-US" sz="2800" dirty="0" err="1" smtClean="0"/>
              <a:t>та</a:t>
            </a:r>
            <a:r>
              <a:rPr lang="en-US" sz="2800" dirty="0" smtClean="0"/>
              <a:t> </a:t>
            </a:r>
            <a:r>
              <a:rPr lang="en-US" sz="2800" dirty="0" err="1" smtClean="0"/>
              <a:t>ідей</a:t>
            </a:r>
            <a:r>
              <a:rPr lang="en-US" sz="2800" dirty="0" smtClean="0"/>
              <a:t>.</a:t>
            </a:r>
            <a:endParaRPr lang="en-US" sz="2800" dirty="0"/>
          </a:p>
        </p:txBody>
      </p:sp>
      <p:pic>
        <p:nvPicPr>
          <p:cNvPr id="5122" name="Picture 2" descr="Ліна Костенко – біографія української поетеси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2863" y="3512052"/>
            <a:ext cx="4782185" cy="31881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792912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94360" y="100584"/>
            <a:ext cx="998863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 err="1" smtClean="0"/>
              <a:t>Лексика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мистецтва</a:t>
            </a:r>
            <a:r>
              <a:rPr lang="en-US" sz="3200" b="1" dirty="0" smtClean="0"/>
              <a:t> у </a:t>
            </a:r>
            <a:r>
              <a:rPr lang="en-US" sz="3200" b="1" dirty="0" err="1" smtClean="0"/>
              <a:t>творчості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Ліни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Костенко</a:t>
            </a:r>
            <a:endParaRPr lang="en-US" sz="3200" b="1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182880" y="816486"/>
            <a:ext cx="268695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i="1" dirty="0" err="1" smtClean="0"/>
              <a:t>Огляд</a:t>
            </a:r>
            <a:r>
              <a:rPr lang="en-US" i="1" dirty="0" smtClean="0"/>
              <a:t> </a:t>
            </a:r>
            <a:r>
              <a:rPr lang="en-US" i="1" dirty="0" err="1" smtClean="0"/>
              <a:t>тематики</a:t>
            </a:r>
            <a:r>
              <a:rPr lang="en-US" i="1" dirty="0" smtClean="0"/>
              <a:t> </a:t>
            </a:r>
            <a:r>
              <a:rPr lang="en-US" i="1" dirty="0" err="1" smtClean="0"/>
              <a:t>поезії</a:t>
            </a:r>
            <a:endParaRPr lang="en-US" i="1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182880" y="1467487"/>
            <a:ext cx="12009119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/>
            <a:r>
              <a:rPr lang="en-US" sz="2400" dirty="0" err="1" smtClean="0"/>
              <a:t>Творчість</a:t>
            </a:r>
            <a:r>
              <a:rPr lang="en-US" sz="2400" dirty="0" smtClean="0"/>
              <a:t> </a:t>
            </a:r>
            <a:r>
              <a:rPr lang="en-US" sz="2400" dirty="0" err="1" smtClean="0"/>
              <a:t>Ліни</a:t>
            </a:r>
            <a:r>
              <a:rPr lang="en-US" sz="2400" dirty="0" smtClean="0"/>
              <a:t> </a:t>
            </a:r>
            <a:r>
              <a:rPr lang="en-US" sz="2400" dirty="0" err="1" smtClean="0"/>
              <a:t>Костенко</a:t>
            </a:r>
            <a:r>
              <a:rPr lang="en-US" sz="2400" dirty="0" smtClean="0"/>
              <a:t> </a:t>
            </a:r>
            <a:r>
              <a:rPr lang="en-US" sz="2400" dirty="0" err="1" smtClean="0"/>
              <a:t>відзначається</a:t>
            </a:r>
            <a:r>
              <a:rPr lang="en-US" sz="2400" dirty="0" smtClean="0"/>
              <a:t> </a:t>
            </a:r>
            <a:r>
              <a:rPr lang="en-US" sz="2400" dirty="0" err="1" smtClean="0"/>
              <a:t>широким</a:t>
            </a:r>
            <a:r>
              <a:rPr lang="en-US" sz="2400" dirty="0" smtClean="0"/>
              <a:t> </a:t>
            </a:r>
            <a:r>
              <a:rPr lang="en-US" sz="2400" dirty="0" err="1" smtClean="0"/>
              <a:t>діапазоном</a:t>
            </a:r>
            <a:r>
              <a:rPr lang="en-US" sz="2400" dirty="0" smtClean="0"/>
              <a:t> </a:t>
            </a:r>
            <a:r>
              <a:rPr lang="en-US" sz="2400" dirty="0" err="1" smtClean="0"/>
              <a:t>тем</a:t>
            </a:r>
            <a:r>
              <a:rPr lang="en-US" sz="2400" dirty="0" smtClean="0"/>
              <a:t>, </a:t>
            </a:r>
            <a:r>
              <a:rPr lang="en-US" sz="2400" dirty="0" err="1" smtClean="0"/>
              <a:t>серед</a:t>
            </a:r>
            <a:r>
              <a:rPr lang="en-US" sz="2400" dirty="0" smtClean="0"/>
              <a:t> </a:t>
            </a:r>
            <a:r>
              <a:rPr lang="en-US" sz="2400" dirty="0" err="1" smtClean="0"/>
              <a:t>яких</a:t>
            </a:r>
            <a:r>
              <a:rPr lang="en-US" sz="2400" dirty="0" smtClean="0"/>
              <a:t> </a:t>
            </a:r>
            <a:r>
              <a:rPr lang="en-US" sz="2400" dirty="0" err="1" smtClean="0"/>
              <a:t>виділяються</a:t>
            </a:r>
            <a:r>
              <a:rPr lang="en-US" sz="2400" dirty="0" smtClean="0"/>
              <a:t> </a:t>
            </a:r>
            <a:r>
              <a:rPr lang="en-US" sz="2400" dirty="0" err="1" smtClean="0"/>
              <a:t>історичні</a:t>
            </a:r>
            <a:r>
              <a:rPr lang="en-US" sz="2400" dirty="0" smtClean="0"/>
              <a:t>, </a:t>
            </a:r>
            <a:r>
              <a:rPr lang="en-US" sz="2400" dirty="0" err="1" smtClean="0"/>
              <a:t>філософські</a:t>
            </a:r>
            <a:r>
              <a:rPr lang="en-US" sz="2400" dirty="0" smtClean="0"/>
              <a:t>, </a:t>
            </a:r>
            <a:r>
              <a:rPr lang="en-US" sz="2400" dirty="0" err="1" smtClean="0"/>
              <a:t>соціальні</a:t>
            </a:r>
            <a:r>
              <a:rPr lang="en-US" sz="2400" dirty="0" smtClean="0"/>
              <a:t> </a:t>
            </a:r>
            <a:r>
              <a:rPr lang="en-US" sz="2400" dirty="0" err="1" smtClean="0"/>
              <a:t>та</a:t>
            </a:r>
            <a:r>
              <a:rPr lang="en-US" sz="2400" dirty="0" smtClean="0"/>
              <a:t> </a:t>
            </a:r>
            <a:r>
              <a:rPr lang="en-US" sz="2400" dirty="0" err="1" smtClean="0"/>
              <a:t>особистісні</a:t>
            </a:r>
            <a:r>
              <a:rPr lang="en-US" sz="2400" dirty="0" smtClean="0"/>
              <a:t> </a:t>
            </a:r>
            <a:r>
              <a:rPr lang="en-US" sz="2400" dirty="0" err="1" smtClean="0"/>
              <a:t>питання</a:t>
            </a:r>
            <a:r>
              <a:rPr lang="en-US" sz="2400" dirty="0" smtClean="0"/>
              <a:t>. </a:t>
            </a:r>
            <a:r>
              <a:rPr lang="en-US" sz="2400" dirty="0" err="1" smtClean="0"/>
              <a:t>Мистецтво</a:t>
            </a:r>
            <a:r>
              <a:rPr lang="en-US" sz="2400" dirty="0" smtClean="0"/>
              <a:t> </a:t>
            </a:r>
            <a:r>
              <a:rPr lang="en-US" sz="2400" dirty="0" err="1" smtClean="0"/>
              <a:t>посідає</a:t>
            </a:r>
            <a:r>
              <a:rPr lang="en-US" sz="2400" dirty="0" smtClean="0"/>
              <a:t> </a:t>
            </a:r>
            <a:r>
              <a:rPr lang="en-US" sz="2400" dirty="0" err="1" smtClean="0"/>
              <a:t>важливе</a:t>
            </a:r>
            <a:r>
              <a:rPr lang="en-US" sz="2400" dirty="0" smtClean="0"/>
              <a:t> </a:t>
            </a:r>
            <a:r>
              <a:rPr lang="en-US" sz="2400" dirty="0" err="1" smtClean="0"/>
              <a:t>місце</a:t>
            </a:r>
            <a:r>
              <a:rPr lang="en-US" sz="2400" dirty="0" smtClean="0"/>
              <a:t> у </a:t>
            </a:r>
            <a:r>
              <a:rPr lang="en-US" sz="2400" dirty="0" err="1" smtClean="0"/>
              <a:t>її</a:t>
            </a:r>
            <a:r>
              <a:rPr lang="en-US" sz="2400" dirty="0" smtClean="0"/>
              <a:t> </a:t>
            </a:r>
            <a:r>
              <a:rPr lang="en-US" sz="2400" dirty="0" err="1" smtClean="0"/>
              <a:t>поетичних</a:t>
            </a:r>
            <a:r>
              <a:rPr lang="en-US" sz="2400" dirty="0" smtClean="0"/>
              <a:t> </a:t>
            </a:r>
            <a:r>
              <a:rPr lang="en-US" sz="2400" dirty="0" err="1" smtClean="0"/>
              <a:t>творах</a:t>
            </a:r>
            <a:r>
              <a:rPr lang="en-US" sz="2400" dirty="0" smtClean="0"/>
              <a:t>, </a:t>
            </a:r>
            <a:r>
              <a:rPr lang="en-US" sz="2400" dirty="0" err="1" smtClean="0"/>
              <a:t>оскільки</a:t>
            </a:r>
            <a:r>
              <a:rPr lang="en-US" sz="2400" dirty="0" smtClean="0"/>
              <a:t> </a:t>
            </a:r>
            <a:r>
              <a:rPr lang="en-US" sz="2400" dirty="0" err="1" smtClean="0"/>
              <a:t>воно</a:t>
            </a:r>
            <a:r>
              <a:rPr lang="en-US" sz="2400" dirty="0" smtClean="0"/>
              <a:t> </a:t>
            </a:r>
            <a:r>
              <a:rPr lang="en-US" sz="2400" dirty="0" err="1" smtClean="0"/>
              <a:t>часто</a:t>
            </a:r>
            <a:r>
              <a:rPr lang="en-US" sz="2400" dirty="0" smtClean="0"/>
              <a:t> </a:t>
            </a:r>
            <a:r>
              <a:rPr lang="en-US" sz="2400" dirty="0" err="1" smtClean="0"/>
              <a:t>служить</a:t>
            </a:r>
            <a:r>
              <a:rPr lang="en-US" sz="2400" dirty="0" smtClean="0"/>
              <a:t> </a:t>
            </a:r>
            <a:r>
              <a:rPr lang="en-US" sz="2400" dirty="0" err="1" smtClean="0"/>
              <a:t>засобом</a:t>
            </a:r>
            <a:r>
              <a:rPr lang="en-US" sz="2400" dirty="0" smtClean="0"/>
              <a:t> </a:t>
            </a:r>
            <a:r>
              <a:rPr lang="en-US" sz="2400" dirty="0" err="1" smtClean="0"/>
              <a:t>для</a:t>
            </a:r>
            <a:r>
              <a:rPr lang="en-US" sz="2400" dirty="0" smtClean="0"/>
              <a:t> </a:t>
            </a:r>
            <a:r>
              <a:rPr lang="en-US" sz="2400" dirty="0" err="1" smtClean="0"/>
              <a:t>вираження</a:t>
            </a:r>
            <a:r>
              <a:rPr lang="en-US" sz="2400" dirty="0" smtClean="0"/>
              <a:t> </a:t>
            </a:r>
            <a:r>
              <a:rPr lang="en-US" sz="2400" dirty="0" err="1" smtClean="0"/>
              <a:t>складних</a:t>
            </a:r>
            <a:r>
              <a:rPr lang="en-US" sz="2400" dirty="0" smtClean="0"/>
              <a:t> </a:t>
            </a:r>
            <a:r>
              <a:rPr lang="en-US" sz="2400" dirty="0" err="1" smtClean="0"/>
              <a:t>почуттів</a:t>
            </a:r>
            <a:r>
              <a:rPr lang="en-US" sz="2400" dirty="0" smtClean="0"/>
              <a:t>, </a:t>
            </a:r>
            <a:r>
              <a:rPr lang="en-US" sz="2400" dirty="0" err="1" smtClean="0"/>
              <a:t>моральних</a:t>
            </a:r>
            <a:r>
              <a:rPr lang="en-US" sz="2400" dirty="0" smtClean="0"/>
              <a:t> </a:t>
            </a:r>
            <a:r>
              <a:rPr lang="en-US" sz="2400" dirty="0" err="1" smtClean="0"/>
              <a:t>дилем</a:t>
            </a:r>
            <a:r>
              <a:rPr lang="en-US" sz="2400" dirty="0" smtClean="0"/>
              <a:t> і </a:t>
            </a:r>
            <a:r>
              <a:rPr lang="en-US" sz="2400" dirty="0" err="1" smtClean="0"/>
              <a:t>філософських</a:t>
            </a:r>
            <a:r>
              <a:rPr lang="en-US" sz="2400" dirty="0" smtClean="0"/>
              <a:t> </a:t>
            </a:r>
            <a:r>
              <a:rPr lang="en-US" sz="2400" dirty="0" err="1" smtClean="0"/>
              <a:t>рефлексій</a:t>
            </a:r>
            <a:r>
              <a:rPr lang="en-US" sz="2400" dirty="0" smtClean="0"/>
              <a:t>. </a:t>
            </a:r>
            <a:r>
              <a:rPr lang="en-US" sz="2400" dirty="0" err="1" smtClean="0"/>
              <a:t>Поетеса</a:t>
            </a:r>
            <a:r>
              <a:rPr lang="en-US" sz="2400" dirty="0" smtClean="0"/>
              <a:t> </a:t>
            </a:r>
            <a:r>
              <a:rPr lang="en-US" sz="2400" dirty="0" err="1" smtClean="0"/>
              <a:t>звертається</a:t>
            </a:r>
            <a:r>
              <a:rPr lang="en-US" sz="2400" dirty="0" smtClean="0"/>
              <a:t> </a:t>
            </a:r>
            <a:r>
              <a:rPr lang="en-US" sz="2400" dirty="0" err="1" smtClean="0"/>
              <a:t>до</a:t>
            </a:r>
            <a:r>
              <a:rPr lang="en-US" sz="2400" dirty="0" smtClean="0"/>
              <a:t> </a:t>
            </a:r>
            <a:r>
              <a:rPr lang="en-US" sz="2400" dirty="0" err="1" smtClean="0"/>
              <a:t>тем</a:t>
            </a:r>
            <a:r>
              <a:rPr lang="en-US" sz="2400" dirty="0" smtClean="0"/>
              <a:t>, </a:t>
            </a:r>
            <a:r>
              <a:rPr lang="en-US" sz="2400" dirty="0" err="1" smtClean="0"/>
              <a:t>пов'язаних</a:t>
            </a:r>
            <a:r>
              <a:rPr lang="en-US" sz="2400" dirty="0" smtClean="0"/>
              <a:t> з </a:t>
            </a:r>
            <a:r>
              <a:rPr lang="en-US" sz="2400" dirty="0" err="1" smtClean="0"/>
              <a:t>музикою</a:t>
            </a:r>
            <a:r>
              <a:rPr lang="en-US" sz="2400" dirty="0" smtClean="0"/>
              <a:t>, </a:t>
            </a:r>
            <a:r>
              <a:rPr lang="en-US" sz="2400" dirty="0" err="1" smtClean="0"/>
              <a:t>живописом</a:t>
            </a:r>
            <a:r>
              <a:rPr lang="en-US" sz="2400" dirty="0" smtClean="0"/>
              <a:t>, </a:t>
            </a:r>
            <a:r>
              <a:rPr lang="en-US" sz="2400" dirty="0" err="1" smtClean="0"/>
              <a:t>літературою</a:t>
            </a:r>
            <a:r>
              <a:rPr lang="en-US" sz="2400" dirty="0" smtClean="0"/>
              <a:t> </a:t>
            </a:r>
            <a:r>
              <a:rPr lang="en-US" sz="2400" dirty="0" err="1" smtClean="0"/>
              <a:t>та</a:t>
            </a:r>
            <a:r>
              <a:rPr lang="en-US" sz="2400" dirty="0" smtClean="0"/>
              <a:t> </a:t>
            </a:r>
            <a:r>
              <a:rPr lang="en-US" sz="2400" dirty="0" err="1" smtClean="0"/>
              <a:t>іншими</a:t>
            </a:r>
            <a:r>
              <a:rPr lang="en-US" sz="2400" dirty="0" smtClean="0"/>
              <a:t> </a:t>
            </a:r>
            <a:r>
              <a:rPr lang="en-US" sz="2400" dirty="0" err="1" smtClean="0"/>
              <a:t>видами</a:t>
            </a:r>
            <a:r>
              <a:rPr lang="en-US" sz="2400" dirty="0" smtClean="0"/>
              <a:t> </a:t>
            </a:r>
            <a:r>
              <a:rPr lang="en-US" sz="2400" dirty="0" err="1" smtClean="0"/>
              <a:t>мистецтва</a:t>
            </a:r>
            <a:r>
              <a:rPr lang="en-US" sz="2400" dirty="0" smtClean="0"/>
              <a:t>, </a:t>
            </a:r>
            <a:r>
              <a:rPr lang="en-US" sz="2400" dirty="0" err="1" smtClean="0"/>
              <a:t>використовуючи</a:t>
            </a:r>
            <a:r>
              <a:rPr lang="en-US" sz="2400" dirty="0" smtClean="0"/>
              <a:t> </a:t>
            </a:r>
            <a:r>
              <a:rPr lang="en-US" sz="2400" dirty="0" err="1" smtClean="0"/>
              <a:t>їх</a:t>
            </a:r>
            <a:r>
              <a:rPr lang="en-US" sz="2400" dirty="0" smtClean="0"/>
              <a:t> </a:t>
            </a:r>
            <a:r>
              <a:rPr lang="en-US" sz="2400" dirty="0" err="1" smtClean="0"/>
              <a:t>для</a:t>
            </a:r>
            <a:r>
              <a:rPr lang="en-US" sz="2400" dirty="0" smtClean="0"/>
              <a:t> </a:t>
            </a:r>
            <a:r>
              <a:rPr lang="en-US" sz="2400" dirty="0" err="1" smtClean="0"/>
              <a:t>створення</a:t>
            </a:r>
            <a:r>
              <a:rPr lang="en-US" sz="2400" dirty="0" smtClean="0"/>
              <a:t> </a:t>
            </a:r>
            <a:r>
              <a:rPr lang="en-US" sz="2400" dirty="0" err="1" smtClean="0"/>
              <a:t>багатошарових</a:t>
            </a:r>
            <a:r>
              <a:rPr lang="en-US" sz="2400" dirty="0" smtClean="0"/>
              <a:t> </a:t>
            </a:r>
            <a:r>
              <a:rPr lang="en-US" sz="2400" dirty="0" err="1" smtClean="0"/>
              <a:t>образів</a:t>
            </a:r>
            <a:r>
              <a:rPr lang="en-US" sz="2400" dirty="0" smtClean="0"/>
              <a:t>, </a:t>
            </a:r>
            <a:r>
              <a:rPr lang="en-US" sz="2400" dirty="0" err="1" smtClean="0"/>
              <a:t>що</a:t>
            </a:r>
            <a:r>
              <a:rPr lang="en-US" sz="2400" dirty="0" smtClean="0"/>
              <a:t> </a:t>
            </a:r>
            <a:r>
              <a:rPr lang="en-US" sz="2400" dirty="0" err="1" smtClean="0"/>
              <a:t>надають</a:t>
            </a:r>
            <a:r>
              <a:rPr lang="en-US" sz="2400" dirty="0" smtClean="0"/>
              <a:t> </a:t>
            </a:r>
            <a:r>
              <a:rPr lang="en-US" sz="2400" dirty="0" err="1" smtClean="0"/>
              <a:t>її</a:t>
            </a:r>
            <a:r>
              <a:rPr lang="en-US" sz="2400" dirty="0" smtClean="0"/>
              <a:t> </a:t>
            </a:r>
            <a:r>
              <a:rPr lang="en-US" sz="2400" dirty="0" err="1" smtClean="0"/>
              <a:t>поезії</a:t>
            </a:r>
            <a:r>
              <a:rPr lang="en-US" sz="2400" dirty="0" smtClean="0"/>
              <a:t> </a:t>
            </a:r>
            <a:r>
              <a:rPr lang="en-US" sz="2400" dirty="0" err="1" smtClean="0"/>
              <a:t>глибини</a:t>
            </a:r>
            <a:r>
              <a:rPr lang="en-US" sz="2400" dirty="0" smtClean="0"/>
              <a:t> і </a:t>
            </a:r>
            <a:r>
              <a:rPr lang="en-US" sz="2400" dirty="0" err="1" smtClean="0"/>
              <a:t>виразності</a:t>
            </a:r>
            <a:r>
              <a:rPr lang="en-US" sz="2400" dirty="0" smtClean="0"/>
              <a:t>.</a:t>
            </a:r>
            <a:endParaRPr lang="en-US" sz="2400" dirty="0"/>
          </a:p>
        </p:txBody>
      </p:sp>
      <p:pic>
        <p:nvPicPr>
          <p:cNvPr id="6146" name="Picture 2" descr="Найкращі цитати Ліни Костенко: про життя, кохання, людей, пандемію і  ....війну та полтику!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87404" y="4418960"/>
            <a:ext cx="3282696" cy="21884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Найкращі цитати Ліни Костенко: про життя, кохання, людей, пандемію і  ....війну та полтику!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918"/>
          <a:stretch/>
        </p:blipFill>
        <p:spPr bwMode="auto">
          <a:xfrm rot="21417405">
            <a:off x="235947" y="4566352"/>
            <a:ext cx="4499945" cy="21186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0" name="Picture 6" descr="Потужні цитати Ліни Костенко, які влучать у серце кожного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71891">
            <a:off x="8769579" y="4531006"/>
            <a:ext cx="2922941" cy="21893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314846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74320" y="274320"/>
            <a:ext cx="350608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i="1" dirty="0" err="1" smtClean="0"/>
              <a:t>Поняття</a:t>
            </a:r>
            <a:r>
              <a:rPr lang="en-US" i="1" dirty="0" smtClean="0"/>
              <a:t> "</a:t>
            </a:r>
            <a:r>
              <a:rPr lang="en-US" i="1" dirty="0" err="1" smtClean="0"/>
              <a:t>лексика</a:t>
            </a:r>
            <a:r>
              <a:rPr lang="en-US" i="1" dirty="0" smtClean="0"/>
              <a:t> </a:t>
            </a:r>
            <a:r>
              <a:rPr lang="en-US" i="1" dirty="0" err="1" smtClean="0"/>
              <a:t>мистецтва</a:t>
            </a:r>
            <a:r>
              <a:rPr lang="en-US" i="1" dirty="0" smtClean="0"/>
              <a:t>"</a:t>
            </a:r>
            <a:endParaRPr lang="en-US" i="1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338328" y="1078992"/>
            <a:ext cx="11183111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/>
            <a:r>
              <a:rPr lang="en-US" sz="2000" dirty="0" err="1" smtClean="0"/>
              <a:t>Лексика</a:t>
            </a:r>
            <a:r>
              <a:rPr lang="en-US" sz="2000" dirty="0" smtClean="0"/>
              <a:t> </a:t>
            </a:r>
            <a:r>
              <a:rPr lang="en-US" sz="2000" dirty="0" err="1" smtClean="0"/>
              <a:t>мистецтва</a:t>
            </a:r>
            <a:r>
              <a:rPr lang="en-US" sz="2000" dirty="0" smtClean="0"/>
              <a:t> в </a:t>
            </a:r>
            <a:r>
              <a:rPr lang="en-US" sz="2000" dirty="0" err="1" smtClean="0"/>
              <a:t>поезії</a:t>
            </a:r>
            <a:r>
              <a:rPr lang="en-US" sz="2000" dirty="0" smtClean="0"/>
              <a:t> </a:t>
            </a:r>
            <a:r>
              <a:rPr lang="en-US" sz="2000" dirty="0" err="1" smtClean="0"/>
              <a:t>Ліни</a:t>
            </a:r>
            <a:r>
              <a:rPr lang="en-US" sz="2000" dirty="0" smtClean="0"/>
              <a:t> </a:t>
            </a:r>
            <a:r>
              <a:rPr lang="en-US" sz="2000" dirty="0" err="1" smtClean="0"/>
              <a:t>Костенко</a:t>
            </a:r>
            <a:r>
              <a:rPr lang="en-US" sz="2000" dirty="0" smtClean="0"/>
              <a:t> </a:t>
            </a:r>
            <a:r>
              <a:rPr lang="en-US" sz="2000" dirty="0" err="1" smtClean="0"/>
              <a:t>включає</a:t>
            </a:r>
            <a:r>
              <a:rPr lang="en-US" sz="2000" dirty="0" smtClean="0"/>
              <a:t> в </a:t>
            </a:r>
            <a:r>
              <a:rPr lang="en-US" sz="2000" dirty="0" err="1" smtClean="0"/>
              <a:t>себе</a:t>
            </a:r>
            <a:r>
              <a:rPr lang="en-US" sz="2000" dirty="0" smtClean="0"/>
              <a:t> </a:t>
            </a:r>
            <a:r>
              <a:rPr lang="en-US" sz="2000" dirty="0" err="1" smtClean="0"/>
              <a:t>слова</a:t>
            </a:r>
            <a:r>
              <a:rPr lang="en-US" sz="2000" dirty="0" smtClean="0"/>
              <a:t>, </a:t>
            </a:r>
            <a:r>
              <a:rPr lang="en-US" sz="2000" dirty="0" err="1" smtClean="0"/>
              <a:t>терміни</a:t>
            </a:r>
            <a:r>
              <a:rPr lang="en-US" sz="2000" dirty="0" smtClean="0"/>
              <a:t> і </a:t>
            </a:r>
            <a:r>
              <a:rPr lang="en-US" sz="2000" dirty="0" err="1" smtClean="0"/>
              <a:t>вирази</a:t>
            </a:r>
            <a:r>
              <a:rPr lang="en-US" sz="2000" dirty="0" smtClean="0"/>
              <a:t>, </a:t>
            </a:r>
            <a:r>
              <a:rPr lang="en-US" sz="2000" dirty="0" err="1" smtClean="0"/>
              <a:t>що</a:t>
            </a:r>
            <a:r>
              <a:rPr lang="en-US" sz="2000" dirty="0" smtClean="0"/>
              <a:t> </a:t>
            </a:r>
            <a:r>
              <a:rPr lang="en-US" sz="2000" dirty="0" err="1" smtClean="0"/>
              <a:t>відносяться</a:t>
            </a:r>
            <a:r>
              <a:rPr lang="en-US" sz="2000" dirty="0" smtClean="0"/>
              <a:t> </a:t>
            </a:r>
            <a:r>
              <a:rPr lang="en-US" sz="2000" dirty="0" err="1" smtClean="0"/>
              <a:t>до</a:t>
            </a:r>
            <a:r>
              <a:rPr lang="en-US" sz="2000" dirty="0" smtClean="0"/>
              <a:t> </a:t>
            </a:r>
            <a:r>
              <a:rPr lang="en-US" sz="2000" dirty="0" err="1" smtClean="0"/>
              <a:t>різних</a:t>
            </a:r>
            <a:r>
              <a:rPr lang="en-US" sz="2000" dirty="0" smtClean="0"/>
              <a:t> </a:t>
            </a:r>
            <a:r>
              <a:rPr lang="en-US" sz="2000" dirty="0" err="1" smtClean="0"/>
              <a:t>видів</a:t>
            </a:r>
            <a:r>
              <a:rPr lang="en-US" sz="2000" dirty="0" smtClean="0"/>
              <a:t> </a:t>
            </a:r>
            <a:r>
              <a:rPr lang="en-US" sz="2000" dirty="0" err="1" smtClean="0"/>
              <a:t>мистецтва</a:t>
            </a:r>
            <a:r>
              <a:rPr lang="en-US" sz="2000" dirty="0" smtClean="0"/>
              <a:t>, </a:t>
            </a:r>
            <a:r>
              <a:rPr lang="en-US" sz="2000" dirty="0" err="1" smtClean="0"/>
              <a:t>таких</a:t>
            </a:r>
            <a:r>
              <a:rPr lang="en-US" sz="2000" dirty="0" smtClean="0"/>
              <a:t> </a:t>
            </a:r>
            <a:r>
              <a:rPr lang="en-US" sz="2000" dirty="0" err="1" smtClean="0"/>
              <a:t>як</a:t>
            </a:r>
            <a:r>
              <a:rPr lang="en-US" sz="2000" dirty="0" smtClean="0"/>
              <a:t> </a:t>
            </a:r>
            <a:r>
              <a:rPr lang="en-US" sz="2000" dirty="0" err="1" smtClean="0"/>
              <a:t>живопис</a:t>
            </a:r>
            <a:r>
              <a:rPr lang="en-US" sz="2000" dirty="0" smtClean="0"/>
              <a:t>, </a:t>
            </a:r>
            <a:r>
              <a:rPr lang="en-US" sz="2000" dirty="0" err="1" smtClean="0"/>
              <a:t>скульптура</a:t>
            </a:r>
            <a:r>
              <a:rPr lang="en-US" sz="2000" dirty="0" smtClean="0"/>
              <a:t>, </a:t>
            </a:r>
            <a:r>
              <a:rPr lang="en-US" sz="2000" dirty="0" err="1" smtClean="0"/>
              <a:t>музика</a:t>
            </a:r>
            <a:r>
              <a:rPr lang="en-US" sz="2000" dirty="0" smtClean="0"/>
              <a:t>, </a:t>
            </a:r>
            <a:r>
              <a:rPr lang="en-US" sz="2000" dirty="0" err="1" smtClean="0"/>
              <a:t>театр</a:t>
            </a:r>
            <a:r>
              <a:rPr lang="en-US" sz="2000" dirty="0" smtClean="0"/>
              <a:t> </a:t>
            </a:r>
            <a:r>
              <a:rPr lang="en-US" sz="2000" dirty="0" err="1" smtClean="0"/>
              <a:t>та</a:t>
            </a:r>
            <a:r>
              <a:rPr lang="en-US" sz="2000" dirty="0" smtClean="0"/>
              <a:t> </a:t>
            </a:r>
            <a:r>
              <a:rPr lang="en-US" sz="2000" dirty="0" err="1" smtClean="0"/>
              <a:t>література</a:t>
            </a:r>
            <a:r>
              <a:rPr lang="en-US" sz="2000" dirty="0" smtClean="0"/>
              <a:t>. </a:t>
            </a:r>
            <a:r>
              <a:rPr lang="en-US" sz="2000" dirty="0" err="1" smtClean="0"/>
              <a:t>Ця</a:t>
            </a:r>
            <a:r>
              <a:rPr lang="en-US" sz="2000" dirty="0" smtClean="0"/>
              <a:t> </a:t>
            </a:r>
            <a:r>
              <a:rPr lang="en-US" sz="2000" dirty="0" err="1" smtClean="0"/>
              <a:t>лексика</a:t>
            </a:r>
            <a:r>
              <a:rPr lang="en-US" sz="2000" dirty="0" smtClean="0"/>
              <a:t> </a:t>
            </a:r>
            <a:r>
              <a:rPr lang="en-US" sz="2000" dirty="0" err="1" smtClean="0"/>
              <a:t>використовується</a:t>
            </a:r>
            <a:r>
              <a:rPr lang="en-US" sz="2000" dirty="0" smtClean="0"/>
              <a:t> </a:t>
            </a:r>
            <a:r>
              <a:rPr lang="en-US" sz="2000" dirty="0" err="1" smtClean="0"/>
              <a:t>не</a:t>
            </a:r>
            <a:r>
              <a:rPr lang="en-US" sz="2000" dirty="0" smtClean="0"/>
              <a:t> </a:t>
            </a:r>
            <a:r>
              <a:rPr lang="en-US" sz="2000" dirty="0" err="1" smtClean="0"/>
              <a:t>лише</a:t>
            </a:r>
            <a:r>
              <a:rPr lang="en-US" sz="2000" dirty="0" smtClean="0"/>
              <a:t> </a:t>
            </a:r>
            <a:r>
              <a:rPr lang="en-US" sz="2000" dirty="0" err="1" smtClean="0"/>
              <a:t>для</a:t>
            </a:r>
            <a:r>
              <a:rPr lang="en-US" sz="2000" dirty="0" smtClean="0"/>
              <a:t> </a:t>
            </a:r>
            <a:r>
              <a:rPr lang="en-US" sz="2000" dirty="0" err="1" smtClean="0"/>
              <a:t>того</a:t>
            </a:r>
            <a:r>
              <a:rPr lang="en-US" sz="2000" dirty="0" smtClean="0"/>
              <a:t>, </a:t>
            </a:r>
            <a:r>
              <a:rPr lang="en-US" sz="2000" dirty="0" err="1" smtClean="0"/>
              <a:t>щоб</a:t>
            </a:r>
            <a:r>
              <a:rPr lang="en-US" sz="2000" dirty="0" smtClean="0"/>
              <a:t> </a:t>
            </a:r>
            <a:r>
              <a:rPr lang="en-US" sz="2000" dirty="0" err="1" smtClean="0"/>
              <a:t>безпосередньо</a:t>
            </a:r>
            <a:r>
              <a:rPr lang="en-US" sz="2000" dirty="0" smtClean="0"/>
              <a:t> </a:t>
            </a:r>
            <a:r>
              <a:rPr lang="en-US" sz="2000" dirty="0" err="1" smtClean="0"/>
              <a:t>описати</a:t>
            </a:r>
            <a:r>
              <a:rPr lang="en-US" sz="2000" dirty="0" smtClean="0"/>
              <a:t> </a:t>
            </a:r>
            <a:r>
              <a:rPr lang="en-US" sz="2000" dirty="0" err="1" smtClean="0"/>
              <a:t>мистецькі</a:t>
            </a:r>
            <a:r>
              <a:rPr lang="en-US" sz="2000" dirty="0" smtClean="0"/>
              <a:t> </a:t>
            </a:r>
            <a:r>
              <a:rPr lang="en-US" sz="2000" dirty="0" err="1" smtClean="0"/>
              <a:t>твори</a:t>
            </a:r>
            <a:r>
              <a:rPr lang="en-US" sz="2000" dirty="0" smtClean="0"/>
              <a:t> </a:t>
            </a:r>
            <a:r>
              <a:rPr lang="en-US" sz="2000" dirty="0" err="1" smtClean="0"/>
              <a:t>чи</a:t>
            </a:r>
            <a:r>
              <a:rPr lang="en-US" sz="2000" dirty="0" smtClean="0"/>
              <a:t> </a:t>
            </a:r>
            <a:r>
              <a:rPr lang="en-US" sz="2000" dirty="0" err="1" smtClean="0"/>
              <a:t>явища</a:t>
            </a:r>
            <a:r>
              <a:rPr lang="en-US" sz="2000" dirty="0" smtClean="0"/>
              <a:t>, </a:t>
            </a:r>
            <a:r>
              <a:rPr lang="en-US" sz="2000" dirty="0" err="1" smtClean="0"/>
              <a:t>але</a:t>
            </a:r>
            <a:r>
              <a:rPr lang="en-US" sz="2000" dirty="0" smtClean="0"/>
              <a:t> і </a:t>
            </a:r>
            <a:r>
              <a:rPr lang="en-US" sz="2000" dirty="0" err="1" smtClean="0"/>
              <a:t>як</a:t>
            </a:r>
            <a:r>
              <a:rPr lang="en-US" sz="2000" dirty="0" smtClean="0"/>
              <a:t> </a:t>
            </a:r>
            <a:r>
              <a:rPr lang="en-US" sz="2000" dirty="0" err="1" smtClean="0"/>
              <a:t>метафоричні</a:t>
            </a:r>
            <a:r>
              <a:rPr lang="en-US" sz="2000" dirty="0" smtClean="0"/>
              <a:t> </a:t>
            </a:r>
            <a:r>
              <a:rPr lang="en-US" sz="2000" dirty="0" err="1" smtClean="0"/>
              <a:t>засоби</a:t>
            </a:r>
            <a:r>
              <a:rPr lang="en-US" sz="2000" dirty="0" smtClean="0"/>
              <a:t>, </a:t>
            </a:r>
            <a:r>
              <a:rPr lang="en-US" sz="2000" dirty="0" err="1" smtClean="0"/>
              <a:t>що</a:t>
            </a:r>
            <a:r>
              <a:rPr lang="en-US" sz="2000" dirty="0" smtClean="0"/>
              <a:t> </a:t>
            </a:r>
            <a:r>
              <a:rPr lang="en-US" sz="2000" dirty="0" err="1" smtClean="0"/>
              <a:t>допомагають</a:t>
            </a:r>
            <a:r>
              <a:rPr lang="en-US" sz="2000" dirty="0" smtClean="0"/>
              <a:t> </a:t>
            </a:r>
            <a:r>
              <a:rPr lang="en-US" sz="2000" dirty="0" err="1" smtClean="0"/>
              <a:t>розкривати</a:t>
            </a:r>
            <a:r>
              <a:rPr lang="en-US" sz="2000" dirty="0" smtClean="0"/>
              <a:t> </a:t>
            </a:r>
            <a:r>
              <a:rPr lang="en-US" sz="2000" dirty="0" err="1" smtClean="0"/>
              <a:t>глибші</a:t>
            </a:r>
            <a:r>
              <a:rPr lang="en-US" sz="2000" dirty="0" smtClean="0"/>
              <a:t> </a:t>
            </a:r>
            <a:r>
              <a:rPr lang="en-US" sz="2000" dirty="0" err="1" smtClean="0"/>
              <a:t>смисли</a:t>
            </a:r>
            <a:r>
              <a:rPr lang="en-US" sz="2000" dirty="0" smtClean="0"/>
              <a:t> </a:t>
            </a:r>
            <a:r>
              <a:rPr lang="en-US" sz="2000" dirty="0" err="1" smtClean="0"/>
              <a:t>та</a:t>
            </a:r>
            <a:r>
              <a:rPr lang="en-US" sz="2000" dirty="0" smtClean="0"/>
              <a:t> </a:t>
            </a:r>
            <a:r>
              <a:rPr lang="en-US" sz="2000" dirty="0" err="1" smtClean="0"/>
              <a:t>почуття</a:t>
            </a:r>
            <a:r>
              <a:rPr lang="en-US" sz="2000" dirty="0" smtClean="0"/>
              <a:t>. </a:t>
            </a:r>
            <a:r>
              <a:rPr lang="en-US" sz="2000" dirty="0" err="1" smtClean="0"/>
              <a:t>Наприклад</a:t>
            </a:r>
            <a:r>
              <a:rPr lang="en-US" sz="2000" dirty="0" smtClean="0"/>
              <a:t>, </a:t>
            </a:r>
            <a:r>
              <a:rPr lang="en-US" sz="2000" dirty="0" err="1" smtClean="0"/>
              <a:t>художні</a:t>
            </a:r>
            <a:r>
              <a:rPr lang="en-US" sz="2000" dirty="0" smtClean="0"/>
              <a:t> </a:t>
            </a:r>
            <a:r>
              <a:rPr lang="en-US" sz="2000" dirty="0" err="1" smtClean="0"/>
              <a:t>терміни</a:t>
            </a:r>
            <a:r>
              <a:rPr lang="en-US" sz="2000" dirty="0" smtClean="0"/>
              <a:t> </a:t>
            </a:r>
            <a:r>
              <a:rPr lang="en-US" sz="2000" dirty="0" err="1" smtClean="0"/>
              <a:t>можуть</a:t>
            </a:r>
            <a:r>
              <a:rPr lang="en-US" sz="2000" dirty="0" smtClean="0"/>
              <a:t> </a:t>
            </a:r>
            <a:r>
              <a:rPr lang="en-US" sz="2000" dirty="0" err="1" smtClean="0"/>
              <a:t>використовуватися</a:t>
            </a:r>
            <a:r>
              <a:rPr lang="en-US" sz="2000" dirty="0" smtClean="0"/>
              <a:t> </a:t>
            </a:r>
            <a:r>
              <a:rPr lang="en-US" sz="2000" dirty="0" err="1" smtClean="0"/>
              <a:t>для</a:t>
            </a:r>
            <a:r>
              <a:rPr lang="en-US" sz="2000" dirty="0" smtClean="0"/>
              <a:t> </a:t>
            </a:r>
            <a:r>
              <a:rPr lang="en-US" sz="2000" dirty="0" err="1" smtClean="0"/>
              <a:t>створення</a:t>
            </a:r>
            <a:r>
              <a:rPr lang="en-US" sz="2000" dirty="0" smtClean="0"/>
              <a:t> </a:t>
            </a:r>
            <a:r>
              <a:rPr lang="en-US" sz="2000" dirty="0" err="1" smtClean="0"/>
              <a:t>метафоричних</a:t>
            </a:r>
            <a:r>
              <a:rPr lang="en-US" sz="2000" dirty="0" smtClean="0"/>
              <a:t> </a:t>
            </a:r>
            <a:r>
              <a:rPr lang="en-US" sz="2000" dirty="0" err="1" smtClean="0"/>
              <a:t>образів</a:t>
            </a:r>
            <a:r>
              <a:rPr lang="en-US" sz="2000" dirty="0" smtClean="0"/>
              <a:t>, </a:t>
            </a:r>
            <a:r>
              <a:rPr lang="en-US" sz="2000" dirty="0" err="1" smtClean="0"/>
              <a:t>які</a:t>
            </a:r>
            <a:r>
              <a:rPr lang="en-US" sz="2000" dirty="0" smtClean="0"/>
              <a:t> </a:t>
            </a:r>
            <a:r>
              <a:rPr lang="en-US" sz="2000" dirty="0" err="1" smtClean="0"/>
              <a:t>передають</a:t>
            </a:r>
            <a:r>
              <a:rPr lang="en-US" sz="2000" dirty="0" smtClean="0"/>
              <a:t> </a:t>
            </a:r>
            <a:r>
              <a:rPr lang="en-US" sz="2000" dirty="0" err="1" smtClean="0"/>
              <a:t>складні</a:t>
            </a:r>
            <a:r>
              <a:rPr lang="en-US" sz="2000" dirty="0" smtClean="0"/>
              <a:t> </a:t>
            </a:r>
            <a:r>
              <a:rPr lang="en-US" sz="2000" dirty="0" err="1" smtClean="0"/>
              <a:t>психологічні</a:t>
            </a:r>
            <a:r>
              <a:rPr lang="en-US" sz="2000" dirty="0" smtClean="0"/>
              <a:t> </a:t>
            </a:r>
            <a:r>
              <a:rPr lang="en-US" sz="2000" dirty="0" err="1" smtClean="0"/>
              <a:t>або</a:t>
            </a:r>
            <a:r>
              <a:rPr lang="en-US" sz="2000" dirty="0" smtClean="0"/>
              <a:t> </a:t>
            </a:r>
            <a:r>
              <a:rPr lang="en-US" sz="2000" dirty="0" err="1" smtClean="0"/>
              <a:t>філософські</a:t>
            </a:r>
            <a:r>
              <a:rPr lang="en-US" sz="2000" dirty="0" smtClean="0"/>
              <a:t> </a:t>
            </a:r>
            <a:r>
              <a:rPr lang="en-US" sz="2000" dirty="0" err="1" smtClean="0"/>
              <a:t>концепції</a:t>
            </a:r>
            <a:r>
              <a:rPr lang="en-US" sz="2000" dirty="0" smtClean="0"/>
              <a:t>.</a:t>
            </a:r>
            <a:endParaRPr lang="en-US" sz="2000" dirty="0"/>
          </a:p>
        </p:txBody>
      </p:sp>
      <p:pic>
        <p:nvPicPr>
          <p:cNvPr id="7170" name="Picture 2" descr="55. Ліна Костенко – Віктор Корольчук, АП О. Доброва, Т. Лавинюкової  &quot;Поет-Художник&quot; - Украинский портал поэзии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75" y="3325761"/>
            <a:ext cx="2861945" cy="33770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У столиці покажуть виставу за романом Ліни Костенко | Сьогодні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0968" y="3755354"/>
            <a:ext cx="2009775" cy="22669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4" name="Picture 6" descr="З архівів. Запис Заньківчанського вечора з Ліною Костенко 28 березня 1995  р. | НСПУ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549" r="19024"/>
          <a:stretch/>
        </p:blipFill>
        <p:spPr bwMode="auto">
          <a:xfrm>
            <a:off x="8878824" y="3382478"/>
            <a:ext cx="3127248" cy="32636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80" name="Picture 12" descr="Ліна Костенко: Настав наш День Гніву - Публікації - Українська правда. Життя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19083" y="3325761"/>
            <a:ext cx="3081401" cy="23357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82" name="Picture 14" descr="Набір трьох книжок Ліни Костенко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4129" y="4888829"/>
            <a:ext cx="1945292" cy="19452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629204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12776" y="339586"/>
            <a:ext cx="980422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i="1" dirty="0" err="1" smtClean="0"/>
              <a:t>Мистецька</a:t>
            </a:r>
            <a:r>
              <a:rPr lang="en-US" i="1" dirty="0" smtClean="0"/>
              <a:t> </a:t>
            </a:r>
            <a:r>
              <a:rPr lang="en-US" i="1" dirty="0" err="1" smtClean="0"/>
              <a:t>лексика</a:t>
            </a:r>
            <a:r>
              <a:rPr lang="en-US" i="1" dirty="0" smtClean="0"/>
              <a:t> в </a:t>
            </a:r>
            <a:r>
              <a:rPr lang="en-US" i="1" dirty="0" err="1" smtClean="0"/>
              <a:t>поезії</a:t>
            </a:r>
            <a:r>
              <a:rPr lang="en-US" i="1" dirty="0" smtClean="0"/>
              <a:t> </a:t>
            </a:r>
            <a:r>
              <a:rPr lang="en-US" i="1" dirty="0" err="1" smtClean="0"/>
              <a:t>Костенко</a:t>
            </a:r>
            <a:r>
              <a:rPr lang="en-US" i="1" dirty="0" smtClean="0"/>
              <a:t> </a:t>
            </a:r>
            <a:r>
              <a:rPr lang="en-US" i="1" dirty="0" err="1" smtClean="0"/>
              <a:t>виконує</a:t>
            </a:r>
            <a:r>
              <a:rPr lang="en-US" i="1" dirty="0" smtClean="0"/>
              <a:t> </a:t>
            </a:r>
            <a:r>
              <a:rPr lang="en-US" i="1" dirty="0" err="1" smtClean="0"/>
              <a:t>кілька</a:t>
            </a:r>
            <a:r>
              <a:rPr lang="en-US" i="1" dirty="0" smtClean="0"/>
              <a:t> </a:t>
            </a:r>
            <a:r>
              <a:rPr lang="en-US" i="1" dirty="0" err="1" smtClean="0"/>
              <a:t>функцій</a:t>
            </a:r>
            <a:r>
              <a:rPr lang="en-US" i="1" dirty="0" smtClean="0"/>
              <a:t>:</a:t>
            </a:r>
            <a:endParaRPr lang="en-US" i="1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3038856" y="1144273"/>
            <a:ext cx="6096000" cy="341632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dirty="0" smtClean="0"/>
              <a:t>1. </a:t>
            </a:r>
            <a:r>
              <a:rPr lang="en-US" dirty="0" err="1" smtClean="0"/>
              <a:t>Естетична</a:t>
            </a:r>
            <a:r>
              <a:rPr lang="en-US" dirty="0" smtClean="0"/>
              <a:t> </a:t>
            </a:r>
            <a:r>
              <a:rPr lang="en-US" dirty="0" err="1" smtClean="0"/>
              <a:t>функція</a:t>
            </a:r>
            <a:r>
              <a:rPr lang="en-US" dirty="0" smtClean="0"/>
              <a:t>: </a:t>
            </a:r>
            <a:r>
              <a:rPr lang="en-US" dirty="0" err="1" smtClean="0"/>
              <a:t>Використання</a:t>
            </a:r>
            <a:r>
              <a:rPr lang="en-US" dirty="0" smtClean="0"/>
              <a:t> </a:t>
            </a:r>
            <a:r>
              <a:rPr lang="en-US" dirty="0" err="1" smtClean="0"/>
              <a:t>мистецької</a:t>
            </a:r>
            <a:r>
              <a:rPr lang="en-US" dirty="0" smtClean="0"/>
              <a:t> </a:t>
            </a:r>
            <a:r>
              <a:rPr lang="en-US" dirty="0" err="1" smtClean="0"/>
              <a:t>лексики</a:t>
            </a:r>
            <a:r>
              <a:rPr lang="en-US" dirty="0" smtClean="0"/>
              <a:t> </a:t>
            </a:r>
            <a:r>
              <a:rPr lang="en-US" dirty="0" err="1" smtClean="0"/>
              <a:t>допомагає</a:t>
            </a:r>
            <a:r>
              <a:rPr lang="en-US" dirty="0" smtClean="0"/>
              <a:t> </a:t>
            </a:r>
            <a:r>
              <a:rPr lang="en-US" dirty="0" err="1" smtClean="0"/>
              <a:t>створити</a:t>
            </a:r>
            <a:r>
              <a:rPr lang="en-US" dirty="0" smtClean="0"/>
              <a:t> </a:t>
            </a:r>
            <a:r>
              <a:rPr lang="en-US" dirty="0" err="1" smtClean="0"/>
              <a:t>вишукані</a:t>
            </a:r>
            <a:r>
              <a:rPr lang="en-US" dirty="0" smtClean="0"/>
              <a:t> й </a:t>
            </a:r>
            <a:r>
              <a:rPr lang="en-US" dirty="0" err="1" smtClean="0"/>
              <a:t>естетично</a:t>
            </a:r>
            <a:r>
              <a:rPr lang="en-US" dirty="0" smtClean="0"/>
              <a:t> </a:t>
            </a:r>
            <a:r>
              <a:rPr lang="en-US" dirty="0" err="1" smtClean="0"/>
              <a:t>насичені</a:t>
            </a:r>
            <a:r>
              <a:rPr lang="en-US" dirty="0" smtClean="0"/>
              <a:t> </a:t>
            </a:r>
            <a:r>
              <a:rPr lang="en-US" dirty="0" err="1" smtClean="0"/>
              <a:t>образи</a:t>
            </a:r>
            <a:r>
              <a:rPr lang="en-US" dirty="0" smtClean="0"/>
              <a:t>, </a:t>
            </a:r>
            <a:r>
              <a:rPr lang="en-US" dirty="0" err="1" smtClean="0"/>
              <a:t>які</a:t>
            </a:r>
            <a:r>
              <a:rPr lang="en-US" dirty="0" smtClean="0"/>
              <a:t> </a:t>
            </a:r>
            <a:r>
              <a:rPr lang="en-US" dirty="0" err="1" smtClean="0"/>
              <a:t>підкреслюють</a:t>
            </a:r>
            <a:r>
              <a:rPr lang="en-US" dirty="0" smtClean="0"/>
              <a:t> </a:t>
            </a:r>
            <a:r>
              <a:rPr lang="en-US" dirty="0" err="1" smtClean="0"/>
              <a:t>красу</a:t>
            </a:r>
            <a:r>
              <a:rPr lang="en-US" dirty="0" smtClean="0"/>
              <a:t> </a:t>
            </a:r>
            <a:r>
              <a:rPr lang="en-US" dirty="0" err="1" smtClean="0"/>
              <a:t>мови</a:t>
            </a:r>
            <a:r>
              <a:rPr lang="en-US" dirty="0" smtClean="0"/>
              <a:t> </a:t>
            </a:r>
            <a:r>
              <a:rPr lang="en-US" dirty="0" err="1" smtClean="0"/>
              <a:t>та</a:t>
            </a:r>
            <a:r>
              <a:rPr lang="en-US" dirty="0" smtClean="0"/>
              <a:t> </a:t>
            </a:r>
            <a:r>
              <a:rPr lang="en-US" dirty="0" err="1" smtClean="0"/>
              <a:t>формують</a:t>
            </a:r>
            <a:r>
              <a:rPr lang="en-US" dirty="0" smtClean="0"/>
              <a:t> </a:t>
            </a:r>
            <a:r>
              <a:rPr lang="en-US" dirty="0" err="1" smtClean="0"/>
              <a:t>художнє</a:t>
            </a:r>
            <a:r>
              <a:rPr lang="en-US" dirty="0" smtClean="0"/>
              <a:t> </a:t>
            </a:r>
            <a:r>
              <a:rPr lang="en-US" dirty="0" err="1" smtClean="0"/>
              <a:t>середовище</a:t>
            </a:r>
            <a:r>
              <a:rPr lang="en-US" dirty="0" smtClean="0"/>
              <a:t> </a:t>
            </a:r>
            <a:r>
              <a:rPr lang="en-US" dirty="0" err="1" smtClean="0"/>
              <a:t>твору</a:t>
            </a:r>
            <a:r>
              <a:rPr lang="en-US" dirty="0" smtClean="0"/>
              <a:t>.</a:t>
            </a:r>
          </a:p>
          <a:p>
            <a:r>
              <a:rPr lang="en-US" dirty="0" smtClean="0"/>
              <a:t>   </a:t>
            </a:r>
          </a:p>
          <a:p>
            <a:r>
              <a:rPr lang="en-US" dirty="0" smtClean="0"/>
              <a:t>2. </a:t>
            </a:r>
            <a:r>
              <a:rPr lang="en-US" dirty="0" err="1" smtClean="0"/>
              <a:t>Смислова</a:t>
            </a:r>
            <a:r>
              <a:rPr lang="en-US" dirty="0" smtClean="0"/>
              <a:t> </a:t>
            </a:r>
            <a:r>
              <a:rPr lang="en-US" dirty="0" err="1" smtClean="0"/>
              <a:t>функція</a:t>
            </a:r>
            <a:r>
              <a:rPr lang="en-US" dirty="0" smtClean="0"/>
              <a:t>: </a:t>
            </a:r>
            <a:r>
              <a:rPr lang="en-US" dirty="0" err="1" smtClean="0"/>
              <a:t>Через</a:t>
            </a:r>
            <a:r>
              <a:rPr lang="en-US" dirty="0" smtClean="0"/>
              <a:t> </a:t>
            </a:r>
            <a:r>
              <a:rPr lang="en-US" dirty="0" err="1" smtClean="0"/>
              <a:t>лексичні</a:t>
            </a:r>
            <a:r>
              <a:rPr lang="en-US" dirty="0" smtClean="0"/>
              <a:t> </a:t>
            </a:r>
            <a:r>
              <a:rPr lang="en-US" dirty="0" err="1" smtClean="0"/>
              <a:t>одиниці</a:t>
            </a:r>
            <a:r>
              <a:rPr lang="en-US" dirty="0" smtClean="0"/>
              <a:t>, </a:t>
            </a:r>
            <a:r>
              <a:rPr lang="en-US" dirty="0" err="1" smtClean="0"/>
              <a:t>пов’язані</a:t>
            </a:r>
            <a:r>
              <a:rPr lang="en-US" dirty="0" smtClean="0"/>
              <a:t> з </a:t>
            </a:r>
            <a:r>
              <a:rPr lang="en-US" dirty="0" err="1" smtClean="0"/>
              <a:t>мистецтвом</a:t>
            </a:r>
            <a:r>
              <a:rPr lang="en-US" dirty="0" smtClean="0"/>
              <a:t>, </a:t>
            </a:r>
            <a:r>
              <a:rPr lang="en-US" dirty="0" err="1" smtClean="0"/>
              <a:t>поетеса</a:t>
            </a:r>
            <a:r>
              <a:rPr lang="en-US" dirty="0" smtClean="0"/>
              <a:t> </a:t>
            </a:r>
            <a:r>
              <a:rPr lang="en-US" dirty="0" err="1" smtClean="0"/>
              <a:t>висвітлює</a:t>
            </a:r>
            <a:r>
              <a:rPr lang="en-US" dirty="0" smtClean="0"/>
              <a:t> </a:t>
            </a:r>
            <a:r>
              <a:rPr lang="en-US" dirty="0" err="1" smtClean="0"/>
              <a:t>теми</a:t>
            </a:r>
            <a:r>
              <a:rPr lang="en-US" dirty="0" smtClean="0"/>
              <a:t> </a:t>
            </a:r>
            <a:r>
              <a:rPr lang="en-US" dirty="0" err="1" smtClean="0"/>
              <a:t>гармонії</a:t>
            </a:r>
            <a:r>
              <a:rPr lang="en-US" dirty="0" smtClean="0"/>
              <a:t> </a:t>
            </a:r>
            <a:r>
              <a:rPr lang="en-US" dirty="0" err="1" smtClean="0"/>
              <a:t>та</a:t>
            </a:r>
            <a:r>
              <a:rPr lang="en-US" dirty="0" smtClean="0"/>
              <a:t> </a:t>
            </a:r>
            <a:r>
              <a:rPr lang="en-US" dirty="0" err="1" smtClean="0"/>
              <a:t>дисгармонії</a:t>
            </a:r>
            <a:r>
              <a:rPr lang="en-US" dirty="0" smtClean="0"/>
              <a:t>, </a:t>
            </a:r>
            <a:r>
              <a:rPr lang="en-US" dirty="0" err="1" smtClean="0"/>
              <a:t>пошуку</a:t>
            </a:r>
            <a:r>
              <a:rPr lang="en-US" dirty="0" smtClean="0"/>
              <a:t> </a:t>
            </a:r>
            <a:r>
              <a:rPr lang="en-US" dirty="0" err="1" smtClean="0"/>
              <a:t>краси</a:t>
            </a:r>
            <a:r>
              <a:rPr lang="en-US" dirty="0" smtClean="0"/>
              <a:t> </a:t>
            </a:r>
            <a:r>
              <a:rPr lang="en-US" dirty="0" err="1" smtClean="0"/>
              <a:t>та</a:t>
            </a:r>
            <a:r>
              <a:rPr lang="en-US" dirty="0" smtClean="0"/>
              <a:t> </a:t>
            </a:r>
            <a:r>
              <a:rPr lang="en-US" dirty="0" err="1" smtClean="0"/>
              <a:t>істини</a:t>
            </a:r>
            <a:r>
              <a:rPr lang="en-US" dirty="0" smtClean="0"/>
              <a:t> в </a:t>
            </a:r>
            <a:r>
              <a:rPr lang="en-US" dirty="0" err="1" smtClean="0"/>
              <a:t>світі</a:t>
            </a:r>
            <a:r>
              <a:rPr lang="en-US" dirty="0" smtClean="0"/>
              <a:t>.</a:t>
            </a:r>
          </a:p>
          <a:p>
            <a:endParaRPr lang="en-US" dirty="0" smtClean="0"/>
          </a:p>
          <a:p>
            <a:r>
              <a:rPr lang="en-US" dirty="0" smtClean="0"/>
              <a:t>3. </a:t>
            </a:r>
            <a:r>
              <a:rPr lang="en-US" dirty="0" err="1" smtClean="0"/>
              <a:t>Філософська</a:t>
            </a:r>
            <a:r>
              <a:rPr lang="en-US" dirty="0" smtClean="0"/>
              <a:t> </a:t>
            </a:r>
            <a:r>
              <a:rPr lang="en-US" dirty="0" err="1" smtClean="0"/>
              <a:t>функція</a:t>
            </a:r>
            <a:r>
              <a:rPr lang="en-US" dirty="0" smtClean="0"/>
              <a:t>: </a:t>
            </a:r>
            <a:r>
              <a:rPr lang="en-US" dirty="0" err="1" smtClean="0"/>
              <a:t>Мистецькі</a:t>
            </a:r>
            <a:r>
              <a:rPr lang="en-US" dirty="0" smtClean="0"/>
              <a:t> </a:t>
            </a:r>
            <a:r>
              <a:rPr lang="en-US" dirty="0" err="1" smtClean="0"/>
              <a:t>образи</a:t>
            </a:r>
            <a:r>
              <a:rPr lang="en-US" dirty="0" smtClean="0"/>
              <a:t> </a:t>
            </a:r>
            <a:r>
              <a:rPr lang="en-US" dirty="0" err="1" smtClean="0"/>
              <a:t>часто</a:t>
            </a:r>
            <a:r>
              <a:rPr lang="en-US" dirty="0" smtClean="0"/>
              <a:t> </a:t>
            </a:r>
            <a:r>
              <a:rPr lang="en-US" dirty="0" err="1" smtClean="0"/>
              <a:t>використовуються</a:t>
            </a:r>
            <a:r>
              <a:rPr lang="en-US" dirty="0" smtClean="0"/>
              <a:t> </a:t>
            </a:r>
            <a:r>
              <a:rPr lang="en-US" dirty="0" err="1" smtClean="0"/>
              <a:t>для</a:t>
            </a:r>
            <a:r>
              <a:rPr lang="en-US" dirty="0" smtClean="0"/>
              <a:t> </a:t>
            </a:r>
            <a:r>
              <a:rPr lang="en-US" dirty="0" err="1" smtClean="0"/>
              <a:t>філософських</a:t>
            </a:r>
            <a:r>
              <a:rPr lang="en-US" dirty="0" smtClean="0"/>
              <a:t> </a:t>
            </a:r>
            <a:r>
              <a:rPr lang="en-US" dirty="0" err="1" smtClean="0"/>
              <a:t>роздумів</a:t>
            </a:r>
            <a:r>
              <a:rPr lang="en-US" dirty="0" smtClean="0"/>
              <a:t> </a:t>
            </a:r>
            <a:r>
              <a:rPr lang="en-US" dirty="0" err="1" smtClean="0"/>
              <a:t>про</a:t>
            </a:r>
            <a:r>
              <a:rPr lang="en-US" dirty="0" smtClean="0"/>
              <a:t> </a:t>
            </a:r>
            <a:r>
              <a:rPr lang="en-US" dirty="0" err="1" smtClean="0"/>
              <a:t>життя</a:t>
            </a:r>
            <a:r>
              <a:rPr lang="en-US" dirty="0" smtClean="0"/>
              <a:t>, </a:t>
            </a:r>
            <a:r>
              <a:rPr lang="en-US" dirty="0" err="1" smtClean="0"/>
              <a:t>смерть</a:t>
            </a:r>
            <a:r>
              <a:rPr lang="en-US" dirty="0" smtClean="0"/>
              <a:t>, </a:t>
            </a:r>
            <a:r>
              <a:rPr lang="en-US" dirty="0" err="1" smtClean="0"/>
              <a:t>історію</a:t>
            </a:r>
            <a:r>
              <a:rPr lang="en-US" dirty="0" smtClean="0"/>
              <a:t>, </a:t>
            </a:r>
            <a:r>
              <a:rPr lang="en-US" dirty="0" err="1" smtClean="0"/>
              <a:t>моральність</a:t>
            </a:r>
            <a:r>
              <a:rPr lang="en-US" dirty="0" smtClean="0"/>
              <a:t> </a:t>
            </a:r>
            <a:r>
              <a:rPr lang="en-US" dirty="0" err="1" smtClean="0"/>
              <a:t>та</a:t>
            </a:r>
            <a:r>
              <a:rPr lang="en-US" dirty="0" smtClean="0"/>
              <a:t> </a:t>
            </a:r>
            <a:r>
              <a:rPr lang="en-US" dirty="0" err="1" smtClean="0"/>
              <a:t>природу</a:t>
            </a:r>
            <a:r>
              <a:rPr lang="en-US" dirty="0" smtClean="0"/>
              <a:t> </a:t>
            </a:r>
            <a:r>
              <a:rPr lang="en-US" dirty="0" err="1" smtClean="0"/>
              <a:t>творчості</a:t>
            </a:r>
            <a:r>
              <a:rPr lang="en-US" dirty="0" smtClean="0"/>
              <a:t>. </a:t>
            </a:r>
            <a:endParaRPr lang="en-US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112776" y="5800636"/>
            <a:ext cx="1207922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/>
            <a:r>
              <a:rPr lang="uk-UA" dirty="0"/>
              <a:t>Л</a:t>
            </a:r>
            <a:r>
              <a:rPr lang="en-US" dirty="0" err="1" smtClean="0"/>
              <a:t>ексика</a:t>
            </a:r>
            <a:r>
              <a:rPr lang="en-US" dirty="0" smtClean="0"/>
              <a:t> </a:t>
            </a:r>
            <a:r>
              <a:rPr lang="en-US" dirty="0" err="1" smtClean="0"/>
              <a:t>мистецтва</a:t>
            </a:r>
            <a:r>
              <a:rPr lang="en-US" dirty="0" smtClean="0"/>
              <a:t> у </a:t>
            </a:r>
            <a:r>
              <a:rPr lang="en-US" dirty="0" err="1" smtClean="0"/>
              <a:t>творах</a:t>
            </a:r>
            <a:r>
              <a:rPr lang="en-US" dirty="0" smtClean="0"/>
              <a:t> </a:t>
            </a:r>
            <a:r>
              <a:rPr lang="en-US" dirty="0" err="1" smtClean="0"/>
              <a:t>Ліни</a:t>
            </a:r>
            <a:r>
              <a:rPr lang="en-US" dirty="0" smtClean="0"/>
              <a:t> </a:t>
            </a:r>
            <a:r>
              <a:rPr lang="en-US" dirty="0" err="1" smtClean="0"/>
              <a:t>Костенко</a:t>
            </a:r>
            <a:r>
              <a:rPr lang="en-US" dirty="0" smtClean="0"/>
              <a:t> </a:t>
            </a:r>
            <a:r>
              <a:rPr lang="en-US" dirty="0" err="1" smtClean="0"/>
              <a:t>не</a:t>
            </a:r>
            <a:r>
              <a:rPr lang="en-US" dirty="0" smtClean="0"/>
              <a:t> </a:t>
            </a:r>
            <a:r>
              <a:rPr lang="en-US" dirty="0" err="1" smtClean="0"/>
              <a:t>лише</a:t>
            </a:r>
            <a:r>
              <a:rPr lang="en-US" dirty="0" smtClean="0"/>
              <a:t> </a:t>
            </a:r>
            <a:r>
              <a:rPr lang="en-US" dirty="0" err="1" smtClean="0"/>
              <a:t>служить</a:t>
            </a:r>
            <a:r>
              <a:rPr lang="en-US" dirty="0" smtClean="0"/>
              <a:t> </a:t>
            </a:r>
            <a:r>
              <a:rPr lang="en-US" dirty="0" err="1" smtClean="0"/>
              <a:t>прикрасою</a:t>
            </a:r>
            <a:r>
              <a:rPr lang="en-US" dirty="0" smtClean="0"/>
              <a:t> </a:t>
            </a:r>
            <a:r>
              <a:rPr lang="en-US" dirty="0" err="1" smtClean="0"/>
              <a:t>її</a:t>
            </a:r>
            <a:r>
              <a:rPr lang="en-US" dirty="0" smtClean="0"/>
              <a:t> </a:t>
            </a:r>
            <a:r>
              <a:rPr lang="en-US" dirty="0" err="1" smtClean="0"/>
              <a:t>поезії</a:t>
            </a:r>
            <a:r>
              <a:rPr lang="en-US" dirty="0" smtClean="0"/>
              <a:t>, </a:t>
            </a:r>
            <a:r>
              <a:rPr lang="en-US" dirty="0" err="1" smtClean="0"/>
              <a:t>але</a:t>
            </a:r>
            <a:r>
              <a:rPr lang="en-US" dirty="0" smtClean="0"/>
              <a:t> й є </a:t>
            </a:r>
            <a:r>
              <a:rPr lang="en-US" dirty="0" err="1" smtClean="0"/>
              <a:t>ключовим</a:t>
            </a:r>
            <a:r>
              <a:rPr lang="en-US" dirty="0" smtClean="0"/>
              <a:t> </a:t>
            </a:r>
            <a:r>
              <a:rPr lang="en-US" dirty="0" err="1" smtClean="0"/>
              <a:t>інструментом</a:t>
            </a:r>
            <a:r>
              <a:rPr lang="en-US" dirty="0" smtClean="0"/>
              <a:t> </a:t>
            </a:r>
            <a:r>
              <a:rPr lang="en-US" dirty="0" err="1" smtClean="0"/>
              <a:t>для</a:t>
            </a:r>
            <a:r>
              <a:rPr lang="en-US" dirty="0" smtClean="0"/>
              <a:t> </a:t>
            </a:r>
            <a:r>
              <a:rPr lang="en-US" dirty="0" err="1" smtClean="0"/>
              <a:t>вираження</a:t>
            </a:r>
            <a:r>
              <a:rPr lang="en-US" dirty="0" smtClean="0"/>
              <a:t> </a:t>
            </a:r>
            <a:r>
              <a:rPr lang="en-US" dirty="0" err="1" smtClean="0"/>
              <a:t>глибоких</a:t>
            </a:r>
            <a:r>
              <a:rPr lang="en-US" dirty="0" smtClean="0"/>
              <a:t> </a:t>
            </a:r>
            <a:r>
              <a:rPr lang="en-US" dirty="0" err="1" smtClean="0"/>
              <a:t>ідей</a:t>
            </a:r>
            <a:r>
              <a:rPr lang="en-US" dirty="0" smtClean="0"/>
              <a:t> </a:t>
            </a:r>
            <a:r>
              <a:rPr lang="en-US" dirty="0" err="1" smtClean="0"/>
              <a:t>та</a:t>
            </a:r>
            <a:r>
              <a:rPr lang="en-US" dirty="0" smtClean="0"/>
              <a:t> </a:t>
            </a:r>
            <a:r>
              <a:rPr lang="en-US" dirty="0" err="1" smtClean="0"/>
              <a:t>почуттів</a:t>
            </a:r>
            <a:r>
              <a:rPr lang="en-US" dirty="0" smtClean="0"/>
              <a:t>, </a:t>
            </a:r>
            <a:r>
              <a:rPr lang="en-US" dirty="0" err="1" smtClean="0"/>
              <a:t>що</a:t>
            </a:r>
            <a:r>
              <a:rPr lang="en-US" dirty="0" smtClean="0"/>
              <a:t> </a:t>
            </a:r>
            <a:r>
              <a:rPr lang="en-US" dirty="0" err="1" smtClean="0"/>
              <a:t>робить</a:t>
            </a:r>
            <a:r>
              <a:rPr lang="en-US" dirty="0" smtClean="0"/>
              <a:t> </a:t>
            </a:r>
            <a:r>
              <a:rPr lang="en-US" dirty="0" err="1" smtClean="0"/>
              <a:t>її</a:t>
            </a:r>
            <a:r>
              <a:rPr lang="en-US" dirty="0" smtClean="0"/>
              <a:t> </a:t>
            </a:r>
            <a:r>
              <a:rPr lang="en-US" dirty="0" err="1" smtClean="0"/>
              <a:t>твори</a:t>
            </a:r>
            <a:r>
              <a:rPr lang="en-US" dirty="0" smtClean="0"/>
              <a:t> </a:t>
            </a:r>
            <a:r>
              <a:rPr lang="en-US" dirty="0" err="1" smtClean="0"/>
              <a:t>особливо</a:t>
            </a:r>
            <a:r>
              <a:rPr lang="en-US" dirty="0" smtClean="0"/>
              <a:t> </a:t>
            </a:r>
            <a:r>
              <a:rPr lang="en-US" dirty="0" err="1" smtClean="0"/>
              <a:t>значущими</a:t>
            </a:r>
            <a:r>
              <a:rPr lang="en-US" dirty="0" smtClean="0"/>
              <a:t> </a:t>
            </a:r>
            <a:r>
              <a:rPr lang="en-US" dirty="0" err="1" smtClean="0"/>
              <a:t>та</a:t>
            </a:r>
            <a:r>
              <a:rPr lang="en-US" dirty="0" smtClean="0"/>
              <a:t> </a:t>
            </a:r>
            <a:r>
              <a:rPr lang="en-US" dirty="0" err="1" smtClean="0"/>
              <a:t>багатогранними</a:t>
            </a:r>
            <a:r>
              <a:rPr lang="en-US" dirty="0" smtClean="0"/>
              <a:t>.</a:t>
            </a:r>
            <a:endParaRPr lang="en-US" dirty="0"/>
          </a:p>
        </p:txBody>
      </p:sp>
      <p:pic>
        <p:nvPicPr>
          <p:cNvPr id="8194" name="Picture 2" descr="Функції мистецтва, їх значення в естетичному вихованні | Естетика у  сучасному світі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776" y="1144273"/>
            <a:ext cx="2726440" cy="18265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 descr="Внутренняя гармония и счастье через арт-терапию • ТВОРЧЕСТВО В ПЕТЕРБУРГЕ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776" y="3274586"/>
            <a:ext cx="2726440" cy="20161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8" name="Picture 6" descr="Ліна Костенко — біографія, цікаві факти до дня народження — Cуспільне  Культура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39" r="9555"/>
          <a:stretch/>
        </p:blipFill>
        <p:spPr bwMode="auto">
          <a:xfrm>
            <a:off x="9134856" y="2257731"/>
            <a:ext cx="3022739" cy="20337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305102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935224" y="0"/>
            <a:ext cx="587218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dirty="0" err="1" smtClean="0"/>
              <a:t>Аналіз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конкретних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поетичних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творів</a:t>
            </a:r>
            <a:endParaRPr lang="en-US" sz="2800" b="1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0" y="534376"/>
            <a:ext cx="535915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i="1" dirty="0" err="1" smtClean="0"/>
              <a:t>Приклади</a:t>
            </a:r>
            <a:r>
              <a:rPr lang="en-US" i="1" dirty="0" smtClean="0"/>
              <a:t> </a:t>
            </a:r>
            <a:r>
              <a:rPr lang="en-US" i="1" dirty="0" err="1" smtClean="0"/>
              <a:t>використання</a:t>
            </a:r>
            <a:r>
              <a:rPr lang="en-US" i="1" dirty="0" smtClean="0"/>
              <a:t> </a:t>
            </a:r>
            <a:r>
              <a:rPr lang="en-US" i="1" dirty="0" err="1" smtClean="0"/>
              <a:t>мистецької</a:t>
            </a:r>
            <a:r>
              <a:rPr lang="en-US" i="1" dirty="0" smtClean="0"/>
              <a:t> </a:t>
            </a:r>
            <a:r>
              <a:rPr lang="en-US" i="1" dirty="0" err="1" smtClean="0"/>
              <a:t>лексики</a:t>
            </a:r>
            <a:endParaRPr lang="en-US" i="1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260431" y="1526130"/>
            <a:ext cx="5349585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/>
              <a:t>1. </a:t>
            </a:r>
            <a:r>
              <a:rPr lang="en-US" dirty="0" err="1" smtClean="0"/>
              <a:t>Образотворче</a:t>
            </a:r>
            <a:r>
              <a:rPr lang="en-US" dirty="0" smtClean="0"/>
              <a:t> </a:t>
            </a:r>
            <a:r>
              <a:rPr lang="en-US" dirty="0" err="1" smtClean="0"/>
              <a:t>мистецтво</a:t>
            </a:r>
            <a:r>
              <a:rPr lang="en-US" dirty="0" smtClean="0"/>
              <a:t> (</a:t>
            </a:r>
            <a:r>
              <a:rPr lang="en-US" dirty="0" err="1" smtClean="0"/>
              <a:t>живопис</a:t>
            </a:r>
            <a:r>
              <a:rPr lang="en-US" dirty="0" smtClean="0"/>
              <a:t>, </a:t>
            </a:r>
            <a:r>
              <a:rPr lang="en-US" dirty="0" err="1" smtClean="0"/>
              <a:t>скульптура</a:t>
            </a:r>
            <a:r>
              <a:rPr lang="en-US" dirty="0" smtClean="0"/>
              <a:t>):  </a:t>
            </a:r>
          </a:p>
          <a:p>
            <a:pPr indent="457200"/>
            <a:r>
              <a:rPr lang="en-US" dirty="0" smtClean="0"/>
              <a:t>У </a:t>
            </a:r>
            <a:r>
              <a:rPr lang="en-US" dirty="0" err="1" smtClean="0"/>
              <a:t>поезії</a:t>
            </a:r>
            <a:r>
              <a:rPr lang="en-US" dirty="0" smtClean="0"/>
              <a:t> </a:t>
            </a:r>
            <a:r>
              <a:rPr lang="en-US" dirty="0" err="1" smtClean="0"/>
              <a:t>Ліни</a:t>
            </a:r>
            <a:r>
              <a:rPr lang="en-US" dirty="0" smtClean="0"/>
              <a:t> </a:t>
            </a:r>
            <a:r>
              <a:rPr lang="en-US" dirty="0" err="1" smtClean="0"/>
              <a:t>Костенко</a:t>
            </a:r>
            <a:r>
              <a:rPr lang="en-US" dirty="0" smtClean="0"/>
              <a:t> </a:t>
            </a:r>
            <a:r>
              <a:rPr lang="en-US" dirty="0" err="1" smtClean="0"/>
              <a:t>часто</a:t>
            </a:r>
            <a:r>
              <a:rPr lang="en-US" dirty="0" smtClean="0"/>
              <a:t> </a:t>
            </a:r>
            <a:r>
              <a:rPr lang="en-US" dirty="0" err="1" smtClean="0"/>
              <a:t>зустрічаються</a:t>
            </a:r>
            <a:r>
              <a:rPr lang="en-US" dirty="0" smtClean="0"/>
              <a:t> </a:t>
            </a:r>
            <a:r>
              <a:rPr lang="en-US" dirty="0" err="1" smtClean="0"/>
              <a:t>образи</a:t>
            </a:r>
            <a:r>
              <a:rPr lang="en-US" dirty="0" smtClean="0"/>
              <a:t>, </a:t>
            </a:r>
            <a:r>
              <a:rPr lang="en-US" dirty="0" err="1" smtClean="0"/>
              <a:t>пов'язані</a:t>
            </a:r>
            <a:r>
              <a:rPr lang="en-US" dirty="0" smtClean="0"/>
              <a:t> з </a:t>
            </a:r>
            <a:r>
              <a:rPr lang="en-US" dirty="0" err="1" smtClean="0"/>
              <a:t>живописом</a:t>
            </a:r>
            <a:r>
              <a:rPr lang="en-US" dirty="0" smtClean="0"/>
              <a:t> </a:t>
            </a:r>
            <a:r>
              <a:rPr lang="en-US" dirty="0" err="1" smtClean="0"/>
              <a:t>та</a:t>
            </a:r>
            <a:r>
              <a:rPr lang="en-US" dirty="0" smtClean="0"/>
              <a:t> </a:t>
            </a:r>
            <a:r>
              <a:rPr lang="en-US" dirty="0" err="1" smtClean="0"/>
              <a:t>скульптурою</a:t>
            </a:r>
            <a:r>
              <a:rPr lang="en-US" dirty="0" smtClean="0"/>
              <a:t>. </a:t>
            </a:r>
            <a:r>
              <a:rPr lang="en-US" dirty="0" err="1" smtClean="0"/>
              <a:t>Вона</a:t>
            </a:r>
            <a:r>
              <a:rPr lang="en-US" dirty="0" smtClean="0"/>
              <a:t> </a:t>
            </a:r>
            <a:r>
              <a:rPr lang="en-US" dirty="0" err="1" smtClean="0"/>
              <a:t>використовує</a:t>
            </a:r>
            <a:r>
              <a:rPr lang="en-US" dirty="0" smtClean="0"/>
              <a:t> </a:t>
            </a:r>
            <a:r>
              <a:rPr lang="en-US" dirty="0" err="1" smtClean="0"/>
              <a:t>терміни</a:t>
            </a:r>
            <a:r>
              <a:rPr lang="en-US" dirty="0" smtClean="0"/>
              <a:t>, </a:t>
            </a:r>
            <a:r>
              <a:rPr lang="en-US" dirty="0" err="1" smtClean="0"/>
              <a:t>що</a:t>
            </a:r>
            <a:r>
              <a:rPr lang="en-US" dirty="0" smtClean="0"/>
              <a:t> </a:t>
            </a:r>
            <a:r>
              <a:rPr lang="en-US" dirty="0" err="1" smtClean="0"/>
              <a:t>описують</a:t>
            </a:r>
            <a:r>
              <a:rPr lang="en-US" dirty="0" smtClean="0"/>
              <a:t> </a:t>
            </a:r>
            <a:r>
              <a:rPr lang="en-US" dirty="0" err="1" smtClean="0"/>
              <a:t>процеси</a:t>
            </a:r>
            <a:r>
              <a:rPr lang="en-US" dirty="0" smtClean="0"/>
              <a:t> </a:t>
            </a:r>
            <a:r>
              <a:rPr lang="en-US" dirty="0" err="1" smtClean="0"/>
              <a:t>творчості</a:t>
            </a:r>
            <a:r>
              <a:rPr lang="en-US" dirty="0" smtClean="0"/>
              <a:t>, </a:t>
            </a:r>
            <a:r>
              <a:rPr lang="en-US" dirty="0" err="1" smtClean="0"/>
              <a:t>інструменти</a:t>
            </a:r>
            <a:r>
              <a:rPr lang="en-US" dirty="0" smtClean="0"/>
              <a:t> </a:t>
            </a:r>
            <a:r>
              <a:rPr lang="en-US" dirty="0" err="1" smtClean="0"/>
              <a:t>художника</a:t>
            </a:r>
            <a:r>
              <a:rPr lang="en-US" dirty="0" smtClean="0"/>
              <a:t> </a:t>
            </a:r>
            <a:r>
              <a:rPr lang="en-US" dirty="0" err="1" smtClean="0"/>
              <a:t>та</a:t>
            </a:r>
            <a:r>
              <a:rPr lang="en-US" dirty="0" smtClean="0"/>
              <a:t> </a:t>
            </a:r>
            <a:r>
              <a:rPr lang="en-US" dirty="0" err="1" smtClean="0"/>
              <a:t>кінцеві</a:t>
            </a:r>
            <a:r>
              <a:rPr lang="en-US" dirty="0" smtClean="0"/>
              <a:t> </a:t>
            </a:r>
            <a:r>
              <a:rPr lang="en-US" dirty="0" err="1" smtClean="0"/>
              <a:t>твори</a:t>
            </a:r>
            <a:r>
              <a:rPr lang="en-US" dirty="0" smtClean="0"/>
              <a:t>. </a:t>
            </a:r>
            <a:r>
              <a:rPr lang="en-US" dirty="0" err="1" smtClean="0"/>
              <a:t>Наприклад</a:t>
            </a:r>
            <a:r>
              <a:rPr lang="en-US" dirty="0" smtClean="0"/>
              <a:t>, у </a:t>
            </a:r>
            <a:r>
              <a:rPr lang="en-US" dirty="0" err="1" smtClean="0"/>
              <a:t>вірші</a:t>
            </a:r>
            <a:r>
              <a:rPr lang="en-US" dirty="0" smtClean="0"/>
              <a:t> "</a:t>
            </a:r>
            <a:r>
              <a:rPr lang="en-US" dirty="0" err="1" smtClean="0"/>
              <a:t>Маруся</a:t>
            </a:r>
            <a:r>
              <a:rPr lang="en-US" dirty="0" smtClean="0"/>
              <a:t> </a:t>
            </a:r>
            <a:r>
              <a:rPr lang="en-US" dirty="0" err="1" smtClean="0"/>
              <a:t>Чурай</a:t>
            </a:r>
            <a:r>
              <a:rPr lang="en-US" dirty="0" smtClean="0"/>
              <a:t>" </a:t>
            </a:r>
            <a:r>
              <a:rPr lang="en-US" dirty="0" err="1" smtClean="0"/>
              <a:t>Ліна</a:t>
            </a:r>
            <a:r>
              <a:rPr lang="en-US" dirty="0" smtClean="0"/>
              <a:t> </a:t>
            </a:r>
            <a:r>
              <a:rPr lang="en-US" dirty="0" err="1" smtClean="0"/>
              <a:t>Костенко</a:t>
            </a:r>
            <a:r>
              <a:rPr lang="en-US" dirty="0" smtClean="0"/>
              <a:t> </a:t>
            </a:r>
            <a:r>
              <a:rPr lang="en-US" dirty="0" err="1" smtClean="0"/>
              <a:t>створює</a:t>
            </a:r>
            <a:r>
              <a:rPr lang="en-US" dirty="0" smtClean="0"/>
              <a:t> </a:t>
            </a:r>
            <a:r>
              <a:rPr lang="en-US" dirty="0" err="1" smtClean="0"/>
              <a:t>майже</a:t>
            </a:r>
            <a:r>
              <a:rPr lang="en-US" dirty="0" smtClean="0"/>
              <a:t> </a:t>
            </a:r>
            <a:r>
              <a:rPr lang="en-US" dirty="0" err="1" smtClean="0"/>
              <a:t>живописні</a:t>
            </a:r>
            <a:r>
              <a:rPr lang="en-US" dirty="0" smtClean="0"/>
              <a:t> </a:t>
            </a:r>
            <a:r>
              <a:rPr lang="en-US" dirty="0" err="1" smtClean="0"/>
              <a:t>картини</a:t>
            </a:r>
            <a:r>
              <a:rPr lang="en-US" dirty="0" smtClean="0"/>
              <a:t> </a:t>
            </a:r>
            <a:r>
              <a:rPr lang="en-US" dirty="0" err="1" smtClean="0"/>
              <a:t>зображенням</a:t>
            </a:r>
            <a:r>
              <a:rPr lang="en-US" dirty="0" smtClean="0"/>
              <a:t> </a:t>
            </a:r>
            <a:r>
              <a:rPr lang="en-US" dirty="0" err="1" smtClean="0"/>
              <a:t>історичних</a:t>
            </a:r>
            <a:r>
              <a:rPr lang="en-US" dirty="0" smtClean="0"/>
              <a:t> </a:t>
            </a:r>
            <a:r>
              <a:rPr lang="en-US" dirty="0" err="1" smtClean="0"/>
              <a:t>подій</a:t>
            </a:r>
            <a:r>
              <a:rPr lang="en-US" dirty="0" smtClean="0"/>
              <a:t>, </a:t>
            </a:r>
            <a:r>
              <a:rPr lang="en-US" dirty="0" err="1" smtClean="0"/>
              <a:t>використовуючи</a:t>
            </a:r>
            <a:r>
              <a:rPr lang="en-US" dirty="0" smtClean="0"/>
              <a:t> </a:t>
            </a:r>
            <a:r>
              <a:rPr lang="en-US" dirty="0" err="1" smtClean="0"/>
              <a:t>метафори</a:t>
            </a:r>
            <a:r>
              <a:rPr lang="en-US" dirty="0" smtClean="0"/>
              <a:t>, </a:t>
            </a:r>
            <a:r>
              <a:rPr lang="en-US" dirty="0" err="1" smtClean="0"/>
              <a:t>що</a:t>
            </a:r>
            <a:r>
              <a:rPr lang="en-US" dirty="0" smtClean="0"/>
              <a:t> </a:t>
            </a:r>
            <a:r>
              <a:rPr lang="en-US" dirty="0" err="1" smtClean="0"/>
              <a:t>порівнюють</a:t>
            </a:r>
            <a:r>
              <a:rPr lang="en-US" dirty="0" smtClean="0"/>
              <a:t> </a:t>
            </a:r>
            <a:r>
              <a:rPr lang="en-US" dirty="0" err="1" smtClean="0"/>
              <a:t>героїв</a:t>
            </a:r>
            <a:r>
              <a:rPr lang="en-US" dirty="0" smtClean="0"/>
              <a:t> і </a:t>
            </a:r>
            <a:r>
              <a:rPr lang="en-US" dirty="0" err="1" smtClean="0"/>
              <a:t>сцени</a:t>
            </a:r>
            <a:r>
              <a:rPr lang="en-US" dirty="0" smtClean="0"/>
              <a:t> з </a:t>
            </a:r>
            <a:r>
              <a:rPr lang="en-US" dirty="0" err="1" smtClean="0"/>
              <a:t>живописними</a:t>
            </a:r>
            <a:r>
              <a:rPr lang="en-US" dirty="0" smtClean="0"/>
              <a:t> </a:t>
            </a:r>
            <a:r>
              <a:rPr lang="en-US" dirty="0" err="1" smtClean="0"/>
              <a:t>полотнами</a:t>
            </a:r>
            <a:r>
              <a:rPr lang="en-US" dirty="0" smtClean="0"/>
              <a:t>. </a:t>
            </a:r>
            <a:r>
              <a:rPr lang="en-US" dirty="0" err="1" smtClean="0"/>
              <a:t>Художні</a:t>
            </a:r>
            <a:r>
              <a:rPr lang="en-US" dirty="0" smtClean="0"/>
              <a:t> </a:t>
            </a:r>
            <a:r>
              <a:rPr lang="en-US" dirty="0" err="1" smtClean="0"/>
              <a:t>терміни</a:t>
            </a:r>
            <a:r>
              <a:rPr lang="en-US" dirty="0" smtClean="0"/>
              <a:t> </a:t>
            </a:r>
            <a:r>
              <a:rPr lang="en-US" dirty="0" err="1" smtClean="0"/>
              <a:t>допомагають</a:t>
            </a:r>
            <a:r>
              <a:rPr lang="en-US" dirty="0" smtClean="0"/>
              <a:t> </a:t>
            </a:r>
            <a:r>
              <a:rPr lang="en-US" dirty="0" err="1" smtClean="0"/>
              <a:t>підкреслити</a:t>
            </a:r>
            <a:r>
              <a:rPr lang="en-US" dirty="0" smtClean="0"/>
              <a:t> </a:t>
            </a:r>
            <a:r>
              <a:rPr lang="en-US" dirty="0" err="1" smtClean="0"/>
              <a:t>візуальну</a:t>
            </a:r>
            <a:r>
              <a:rPr lang="en-US" dirty="0" smtClean="0"/>
              <a:t> </a:t>
            </a:r>
            <a:r>
              <a:rPr lang="en-US" dirty="0" err="1" smtClean="0"/>
              <a:t>складову</a:t>
            </a:r>
            <a:r>
              <a:rPr lang="en-US" dirty="0" smtClean="0"/>
              <a:t> </a:t>
            </a:r>
            <a:r>
              <a:rPr lang="en-US" dirty="0" err="1" smtClean="0"/>
              <a:t>поетичних</a:t>
            </a:r>
            <a:r>
              <a:rPr lang="en-US" dirty="0" smtClean="0"/>
              <a:t> </a:t>
            </a:r>
            <a:r>
              <a:rPr lang="en-US" dirty="0" err="1" smtClean="0"/>
              <a:t>образів</a:t>
            </a:r>
            <a:r>
              <a:rPr lang="en-US" dirty="0" smtClean="0"/>
              <a:t>, </a:t>
            </a:r>
            <a:r>
              <a:rPr lang="en-US" dirty="0" err="1" smtClean="0"/>
              <a:t>надаючи</a:t>
            </a:r>
            <a:r>
              <a:rPr lang="en-US" dirty="0" smtClean="0"/>
              <a:t> </a:t>
            </a:r>
            <a:r>
              <a:rPr lang="en-US" dirty="0" err="1" smtClean="0"/>
              <a:t>їм</a:t>
            </a:r>
            <a:r>
              <a:rPr lang="en-US" dirty="0" smtClean="0"/>
              <a:t> </a:t>
            </a:r>
            <a:r>
              <a:rPr lang="en-US" dirty="0" err="1" smtClean="0"/>
              <a:t>насиченості</a:t>
            </a:r>
            <a:r>
              <a:rPr lang="en-US" dirty="0" smtClean="0"/>
              <a:t> </a:t>
            </a:r>
            <a:r>
              <a:rPr lang="en-US" dirty="0" err="1" smtClean="0"/>
              <a:t>та</a:t>
            </a:r>
            <a:r>
              <a:rPr lang="en-US" dirty="0" smtClean="0"/>
              <a:t> </a:t>
            </a:r>
            <a:r>
              <a:rPr lang="en-US" dirty="0" err="1" smtClean="0"/>
              <a:t>деталізації</a:t>
            </a:r>
            <a:r>
              <a:rPr lang="en-US" dirty="0" smtClean="0"/>
              <a:t>.</a:t>
            </a:r>
            <a:endParaRPr lang="en-US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5610016" y="2964535"/>
            <a:ext cx="6096000" cy="369331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dirty="0" smtClean="0"/>
              <a:t>2. </a:t>
            </a:r>
            <a:r>
              <a:rPr lang="en-US" dirty="0" err="1" smtClean="0"/>
              <a:t>Музика</a:t>
            </a:r>
            <a:r>
              <a:rPr lang="en-US" dirty="0" smtClean="0"/>
              <a:t>:  </a:t>
            </a:r>
          </a:p>
          <a:p>
            <a:pPr indent="457200"/>
            <a:r>
              <a:rPr lang="en-US" dirty="0" err="1" smtClean="0"/>
              <a:t>Музична</a:t>
            </a:r>
            <a:r>
              <a:rPr lang="en-US" dirty="0" smtClean="0"/>
              <a:t> </a:t>
            </a:r>
            <a:r>
              <a:rPr lang="en-US" dirty="0" err="1" smtClean="0"/>
              <a:t>лексика</a:t>
            </a:r>
            <a:r>
              <a:rPr lang="en-US" dirty="0" smtClean="0"/>
              <a:t> </a:t>
            </a:r>
            <a:r>
              <a:rPr lang="en-US" dirty="0" err="1" smtClean="0"/>
              <a:t>відіграє</a:t>
            </a:r>
            <a:r>
              <a:rPr lang="en-US" dirty="0" smtClean="0"/>
              <a:t> </a:t>
            </a:r>
            <a:r>
              <a:rPr lang="en-US" dirty="0" err="1" smtClean="0"/>
              <a:t>важливу</a:t>
            </a:r>
            <a:r>
              <a:rPr lang="en-US" dirty="0" smtClean="0"/>
              <a:t> </a:t>
            </a:r>
            <a:r>
              <a:rPr lang="en-US" dirty="0" err="1" smtClean="0"/>
              <a:t>роль</a:t>
            </a:r>
            <a:r>
              <a:rPr lang="en-US" dirty="0" smtClean="0"/>
              <a:t> у </a:t>
            </a:r>
            <a:r>
              <a:rPr lang="en-US" dirty="0" err="1" smtClean="0"/>
              <a:t>багатьох</a:t>
            </a:r>
            <a:r>
              <a:rPr lang="en-US" dirty="0" smtClean="0"/>
              <a:t> </a:t>
            </a:r>
            <a:r>
              <a:rPr lang="en-US" dirty="0" err="1" smtClean="0"/>
              <a:t>творах</a:t>
            </a:r>
            <a:r>
              <a:rPr lang="en-US" dirty="0" smtClean="0"/>
              <a:t> </a:t>
            </a:r>
            <a:r>
              <a:rPr lang="en-US" dirty="0" err="1" smtClean="0"/>
              <a:t>Ліни</a:t>
            </a:r>
            <a:r>
              <a:rPr lang="en-US" dirty="0" smtClean="0"/>
              <a:t> </a:t>
            </a:r>
            <a:r>
              <a:rPr lang="en-US" dirty="0" err="1" smtClean="0"/>
              <a:t>Костенко</a:t>
            </a:r>
            <a:r>
              <a:rPr lang="en-US" dirty="0" smtClean="0"/>
              <a:t>. </a:t>
            </a:r>
            <a:r>
              <a:rPr lang="en-US" dirty="0" err="1" smtClean="0"/>
              <a:t>Вона</a:t>
            </a:r>
            <a:r>
              <a:rPr lang="en-US" dirty="0" smtClean="0"/>
              <a:t> </a:t>
            </a:r>
            <a:r>
              <a:rPr lang="en-US" dirty="0" err="1" smtClean="0"/>
              <a:t>використовує</a:t>
            </a:r>
            <a:r>
              <a:rPr lang="en-US" dirty="0" smtClean="0"/>
              <a:t> </a:t>
            </a:r>
            <a:r>
              <a:rPr lang="en-US" dirty="0" err="1" smtClean="0"/>
              <a:t>музичні</a:t>
            </a:r>
            <a:r>
              <a:rPr lang="en-US" dirty="0" smtClean="0"/>
              <a:t> </a:t>
            </a:r>
            <a:r>
              <a:rPr lang="en-US" dirty="0" err="1" smtClean="0"/>
              <a:t>терміни</a:t>
            </a:r>
            <a:r>
              <a:rPr lang="en-US" dirty="0" smtClean="0"/>
              <a:t> </a:t>
            </a:r>
            <a:r>
              <a:rPr lang="en-US" dirty="0" err="1" smtClean="0"/>
              <a:t>як</a:t>
            </a:r>
            <a:r>
              <a:rPr lang="en-US" dirty="0" smtClean="0"/>
              <a:t> </a:t>
            </a:r>
            <a:r>
              <a:rPr lang="en-US" dirty="0" err="1" smtClean="0"/>
              <a:t>метафори</a:t>
            </a:r>
            <a:r>
              <a:rPr lang="en-US" dirty="0" smtClean="0"/>
              <a:t> </a:t>
            </a:r>
            <a:r>
              <a:rPr lang="en-US" dirty="0" err="1" smtClean="0"/>
              <a:t>для</a:t>
            </a:r>
            <a:r>
              <a:rPr lang="en-US" dirty="0" smtClean="0"/>
              <a:t> </a:t>
            </a:r>
            <a:r>
              <a:rPr lang="en-US" dirty="0" err="1" smtClean="0"/>
              <a:t>передачі</a:t>
            </a:r>
            <a:r>
              <a:rPr lang="en-US" dirty="0" smtClean="0"/>
              <a:t> </a:t>
            </a:r>
            <a:r>
              <a:rPr lang="en-US" dirty="0" err="1" smtClean="0"/>
              <a:t>емоційних</a:t>
            </a:r>
            <a:r>
              <a:rPr lang="en-US" dirty="0" smtClean="0"/>
              <a:t> </a:t>
            </a:r>
            <a:r>
              <a:rPr lang="en-US" dirty="0" err="1" smtClean="0"/>
              <a:t>станів</a:t>
            </a:r>
            <a:r>
              <a:rPr lang="en-US" dirty="0" smtClean="0"/>
              <a:t> і </a:t>
            </a:r>
            <a:r>
              <a:rPr lang="en-US" dirty="0" err="1" smtClean="0"/>
              <a:t>настроїв</a:t>
            </a:r>
            <a:r>
              <a:rPr lang="en-US" dirty="0" smtClean="0"/>
              <a:t>. </a:t>
            </a:r>
            <a:r>
              <a:rPr lang="en-US" dirty="0" err="1" smtClean="0"/>
              <a:t>Наприклад</a:t>
            </a:r>
            <a:r>
              <a:rPr lang="en-US" dirty="0" smtClean="0"/>
              <a:t>, в </a:t>
            </a:r>
            <a:r>
              <a:rPr lang="en-US" dirty="0" err="1" smtClean="0"/>
              <a:t>її</a:t>
            </a:r>
            <a:r>
              <a:rPr lang="en-US" dirty="0" smtClean="0"/>
              <a:t> </a:t>
            </a:r>
            <a:r>
              <a:rPr lang="en-US" dirty="0" err="1" smtClean="0"/>
              <a:t>поезії</a:t>
            </a:r>
            <a:r>
              <a:rPr lang="en-US" dirty="0" smtClean="0"/>
              <a:t> </a:t>
            </a:r>
            <a:r>
              <a:rPr lang="en-US" dirty="0" err="1" smtClean="0"/>
              <a:t>музика</a:t>
            </a:r>
            <a:r>
              <a:rPr lang="en-US" dirty="0" smtClean="0"/>
              <a:t> </a:t>
            </a:r>
            <a:r>
              <a:rPr lang="en-US" dirty="0" err="1" smtClean="0"/>
              <a:t>може</a:t>
            </a:r>
            <a:r>
              <a:rPr lang="en-US" dirty="0" smtClean="0"/>
              <a:t> </a:t>
            </a:r>
            <a:r>
              <a:rPr lang="en-US" dirty="0" err="1" smtClean="0"/>
              <a:t>виступати</a:t>
            </a:r>
            <a:r>
              <a:rPr lang="en-US" dirty="0" smtClean="0"/>
              <a:t> </a:t>
            </a:r>
            <a:r>
              <a:rPr lang="en-US" dirty="0" err="1" smtClean="0"/>
              <a:t>як</a:t>
            </a:r>
            <a:r>
              <a:rPr lang="en-US" dirty="0" smtClean="0"/>
              <a:t> </a:t>
            </a:r>
            <a:r>
              <a:rPr lang="en-US" dirty="0" err="1" smtClean="0"/>
              <a:t>символ</a:t>
            </a:r>
            <a:r>
              <a:rPr lang="en-US" dirty="0" smtClean="0"/>
              <a:t> </a:t>
            </a:r>
            <a:r>
              <a:rPr lang="en-US" dirty="0" err="1" smtClean="0"/>
              <a:t>гармонії</a:t>
            </a:r>
            <a:r>
              <a:rPr lang="en-US" dirty="0" smtClean="0"/>
              <a:t> </a:t>
            </a:r>
            <a:r>
              <a:rPr lang="en-US" dirty="0" err="1" smtClean="0"/>
              <a:t>або</a:t>
            </a:r>
            <a:r>
              <a:rPr lang="en-US" dirty="0" smtClean="0"/>
              <a:t> </a:t>
            </a:r>
            <a:r>
              <a:rPr lang="en-US" dirty="0" err="1" smtClean="0"/>
              <a:t>дисгармонії</a:t>
            </a:r>
            <a:r>
              <a:rPr lang="en-US" dirty="0" smtClean="0"/>
              <a:t> у </a:t>
            </a:r>
            <a:r>
              <a:rPr lang="en-US" dirty="0" err="1" smtClean="0"/>
              <a:t>внутрішньому</a:t>
            </a:r>
            <a:r>
              <a:rPr lang="en-US" dirty="0" smtClean="0"/>
              <a:t> </a:t>
            </a:r>
            <a:r>
              <a:rPr lang="en-US" dirty="0" err="1" smtClean="0"/>
              <a:t>світі</a:t>
            </a:r>
            <a:r>
              <a:rPr lang="en-US" dirty="0" smtClean="0"/>
              <a:t> </a:t>
            </a:r>
            <a:r>
              <a:rPr lang="en-US" dirty="0" err="1" smtClean="0"/>
              <a:t>ліричного</a:t>
            </a:r>
            <a:r>
              <a:rPr lang="en-US" dirty="0" smtClean="0"/>
              <a:t> </a:t>
            </a:r>
            <a:r>
              <a:rPr lang="en-US" dirty="0" err="1" smtClean="0"/>
              <a:t>героя</a:t>
            </a:r>
            <a:r>
              <a:rPr lang="en-US" dirty="0" smtClean="0"/>
              <a:t>. У </a:t>
            </a:r>
            <a:r>
              <a:rPr lang="en-US" dirty="0" err="1" smtClean="0"/>
              <a:t>деяких</a:t>
            </a:r>
            <a:r>
              <a:rPr lang="en-US" dirty="0" smtClean="0"/>
              <a:t> </a:t>
            </a:r>
            <a:r>
              <a:rPr lang="en-US" dirty="0" err="1" smtClean="0"/>
              <a:t>творах</a:t>
            </a:r>
            <a:r>
              <a:rPr lang="en-US" dirty="0" smtClean="0"/>
              <a:t> </a:t>
            </a:r>
            <a:r>
              <a:rPr lang="en-US" dirty="0" err="1" smtClean="0"/>
              <a:t>музика</a:t>
            </a:r>
            <a:r>
              <a:rPr lang="en-US" dirty="0" smtClean="0"/>
              <a:t> </a:t>
            </a:r>
            <a:r>
              <a:rPr lang="en-US" dirty="0" err="1" smtClean="0"/>
              <a:t>також</a:t>
            </a:r>
            <a:r>
              <a:rPr lang="en-US" dirty="0" smtClean="0"/>
              <a:t> </a:t>
            </a:r>
            <a:r>
              <a:rPr lang="en-US" dirty="0" err="1" smtClean="0"/>
              <a:t>асоціюється</a:t>
            </a:r>
            <a:r>
              <a:rPr lang="en-US" dirty="0" smtClean="0"/>
              <a:t> з </a:t>
            </a:r>
            <a:r>
              <a:rPr lang="en-US" dirty="0" err="1" smtClean="0"/>
              <a:t>життям</a:t>
            </a:r>
            <a:r>
              <a:rPr lang="en-US" dirty="0" smtClean="0"/>
              <a:t> і </a:t>
            </a:r>
            <a:r>
              <a:rPr lang="en-US" dirty="0" err="1" smtClean="0"/>
              <a:t>часом</a:t>
            </a:r>
            <a:r>
              <a:rPr lang="en-US" dirty="0" smtClean="0"/>
              <a:t>, </a:t>
            </a:r>
            <a:r>
              <a:rPr lang="en-US" dirty="0" err="1" smtClean="0"/>
              <a:t>де</a:t>
            </a:r>
            <a:r>
              <a:rPr lang="en-US" dirty="0" smtClean="0"/>
              <a:t> </a:t>
            </a:r>
            <a:r>
              <a:rPr lang="en-US" dirty="0" err="1" smtClean="0"/>
              <a:t>ритми</a:t>
            </a:r>
            <a:r>
              <a:rPr lang="en-US" dirty="0" smtClean="0"/>
              <a:t> і </a:t>
            </a:r>
            <a:r>
              <a:rPr lang="en-US" dirty="0" err="1" smtClean="0"/>
              <a:t>мелодії</a:t>
            </a:r>
            <a:r>
              <a:rPr lang="en-US" dirty="0" smtClean="0"/>
              <a:t> </a:t>
            </a:r>
            <a:r>
              <a:rPr lang="en-US" dirty="0" err="1" smtClean="0"/>
              <a:t>відображають</a:t>
            </a:r>
            <a:r>
              <a:rPr lang="en-US" dirty="0" smtClean="0"/>
              <a:t> </a:t>
            </a:r>
            <a:r>
              <a:rPr lang="en-US" dirty="0" err="1" smtClean="0"/>
              <a:t>плинність</a:t>
            </a:r>
            <a:r>
              <a:rPr lang="en-US" dirty="0" smtClean="0"/>
              <a:t> </a:t>
            </a:r>
            <a:r>
              <a:rPr lang="en-US" dirty="0" err="1" smtClean="0"/>
              <a:t>буття</a:t>
            </a:r>
            <a:r>
              <a:rPr lang="en-US" dirty="0" smtClean="0"/>
              <a:t>. </a:t>
            </a:r>
            <a:r>
              <a:rPr lang="en-US" dirty="0" err="1" smtClean="0"/>
              <a:t>Вживання</a:t>
            </a:r>
            <a:r>
              <a:rPr lang="en-US" dirty="0" smtClean="0"/>
              <a:t> </a:t>
            </a:r>
            <a:r>
              <a:rPr lang="en-US" dirty="0" err="1" smtClean="0"/>
              <a:t>музичних</a:t>
            </a:r>
            <a:r>
              <a:rPr lang="en-US" dirty="0" smtClean="0"/>
              <a:t> </a:t>
            </a:r>
            <a:r>
              <a:rPr lang="en-US" dirty="0" err="1" smtClean="0"/>
              <a:t>термінів</a:t>
            </a:r>
            <a:r>
              <a:rPr lang="en-US" dirty="0" smtClean="0"/>
              <a:t>, </a:t>
            </a:r>
            <a:r>
              <a:rPr lang="en-US" dirty="0" err="1" smtClean="0"/>
              <a:t>таких</a:t>
            </a:r>
            <a:r>
              <a:rPr lang="en-US" dirty="0" smtClean="0"/>
              <a:t> </a:t>
            </a:r>
            <a:r>
              <a:rPr lang="en-US" dirty="0" err="1" smtClean="0"/>
              <a:t>як</a:t>
            </a:r>
            <a:r>
              <a:rPr lang="en-US" dirty="0" smtClean="0"/>
              <a:t> "</a:t>
            </a:r>
            <a:r>
              <a:rPr lang="en-US" dirty="0" err="1" smtClean="0"/>
              <a:t>мелодія</a:t>
            </a:r>
            <a:r>
              <a:rPr lang="en-US" dirty="0" smtClean="0"/>
              <a:t>", "</a:t>
            </a:r>
            <a:r>
              <a:rPr lang="en-US" dirty="0" err="1" smtClean="0"/>
              <a:t>гармонія</a:t>
            </a:r>
            <a:r>
              <a:rPr lang="en-US" dirty="0" smtClean="0"/>
              <a:t>", "</a:t>
            </a:r>
            <a:r>
              <a:rPr lang="en-US" dirty="0" err="1" smtClean="0"/>
              <a:t>симфонія</a:t>
            </a:r>
            <a:r>
              <a:rPr lang="en-US" dirty="0" smtClean="0"/>
              <a:t>", </a:t>
            </a:r>
            <a:r>
              <a:rPr lang="en-US" dirty="0" err="1" smtClean="0"/>
              <a:t>допомагає</a:t>
            </a:r>
            <a:r>
              <a:rPr lang="en-US" dirty="0" smtClean="0"/>
              <a:t> </a:t>
            </a:r>
            <a:r>
              <a:rPr lang="en-US" dirty="0" err="1" smtClean="0"/>
              <a:t>створити</a:t>
            </a:r>
            <a:r>
              <a:rPr lang="en-US" dirty="0" smtClean="0"/>
              <a:t> </a:t>
            </a:r>
            <a:r>
              <a:rPr lang="en-US" dirty="0" err="1" smtClean="0"/>
              <a:t>багатошарові</a:t>
            </a:r>
            <a:r>
              <a:rPr lang="en-US" dirty="0" smtClean="0"/>
              <a:t> </a:t>
            </a:r>
            <a:r>
              <a:rPr lang="en-US" dirty="0" err="1" smtClean="0"/>
              <a:t>образи</a:t>
            </a:r>
            <a:r>
              <a:rPr lang="en-US" dirty="0" smtClean="0"/>
              <a:t>, </a:t>
            </a:r>
            <a:r>
              <a:rPr lang="en-US" dirty="0" err="1" smtClean="0"/>
              <a:t>що</a:t>
            </a:r>
            <a:r>
              <a:rPr lang="en-US" dirty="0" smtClean="0"/>
              <a:t> </a:t>
            </a:r>
            <a:r>
              <a:rPr lang="en-US" dirty="0" err="1" smtClean="0"/>
              <a:t>взаємодіють</a:t>
            </a:r>
            <a:r>
              <a:rPr lang="en-US" dirty="0" smtClean="0"/>
              <a:t> з </a:t>
            </a:r>
            <a:r>
              <a:rPr lang="en-US" dirty="0" err="1" smtClean="0"/>
              <a:t>іншими</a:t>
            </a:r>
            <a:r>
              <a:rPr lang="en-US" dirty="0" smtClean="0"/>
              <a:t> </a:t>
            </a:r>
            <a:r>
              <a:rPr lang="en-US" dirty="0" err="1" smtClean="0"/>
              <a:t>лексичними</a:t>
            </a:r>
            <a:r>
              <a:rPr lang="en-US" dirty="0" smtClean="0"/>
              <a:t> </a:t>
            </a:r>
            <a:r>
              <a:rPr lang="en-US" dirty="0" err="1" smtClean="0"/>
              <a:t>елементами</a:t>
            </a:r>
            <a:r>
              <a:rPr lang="en-US" dirty="0" smtClean="0"/>
              <a:t>.</a:t>
            </a:r>
            <a:endParaRPr lang="en-US" dirty="0"/>
          </a:p>
        </p:txBody>
      </p:sp>
      <p:pic>
        <p:nvPicPr>
          <p:cNvPr id="9218" name="Picture 2" descr="Чурай Маруся. Біографія Марусі Чурай — УкрЛіб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94857" y="523220"/>
            <a:ext cx="1610916" cy="24163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0" name="Picture 4" descr="Ліна Костенко святкує 90-й день народження 19 березня - пісні на її вірші |  Новости РБК Украина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153"/>
          <a:stretch/>
        </p:blipFill>
        <p:spPr bwMode="auto">
          <a:xfrm>
            <a:off x="7641471" y="803866"/>
            <a:ext cx="3961363" cy="21357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899293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-146304" y="1473127"/>
            <a:ext cx="12463272" cy="37575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457200" algn="ctr">
              <a:lnSpc>
                <a:spcPct val="107000"/>
              </a:lnSpc>
              <a:spcAft>
                <a:spcPts val="800"/>
              </a:spcAft>
            </a:pPr>
            <a:r>
              <a:rPr lang="uk-UA" sz="32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Творчість Ліни Костенко пов'язують з музикою та живописом. Конкретно-чуттєва стихія поезії Ліни Костенко невіддільна від її </a:t>
            </a:r>
            <a:r>
              <a:rPr lang="uk-UA" sz="32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улюбленості</a:t>
            </a:r>
            <a:r>
              <a:rPr lang="uk-UA" sz="32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у слово. Поетеса дуже тонко відчуває його лінгвістичну природу, в якій закладено глибокий зміст. Її поезія повсякчас розкриває читачеві творчу природу мови. Саме це і спонукає поетесу звертатися до музичної термінології, що дозволяє почути музику слова, музику почуттів, музику життя.</a:t>
            </a:r>
            <a:endParaRPr lang="en-US" sz="3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4540365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52400" y="745119"/>
            <a:ext cx="12039600" cy="2814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457200">
              <a:lnSpc>
                <a:spcPct val="107000"/>
              </a:lnSpc>
              <a:spcAft>
                <a:spcPts val="0"/>
              </a:spcAft>
            </a:pPr>
            <a:r>
              <a:rPr lang="uk-UA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Ретельний аналіз творів дозволяє виділити такі лексико-семантичні групи цих слів:</a:t>
            </a:r>
            <a:endParaRPr lang="en-US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indent="457200">
              <a:lnSpc>
                <a:spcPct val="107000"/>
              </a:lnSpc>
              <a:spcAft>
                <a:spcPts val="0"/>
              </a:spcAft>
            </a:pPr>
            <a:r>
              <a:rPr lang="uk-UA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а/ слова, що позначають назви виконавців творів, їх голоси: оркестр, хор, перша скрипка, сопрано, фальцет, бас, скрипаль, </a:t>
            </a:r>
            <a:r>
              <a:rPr lang="uk-UA" sz="20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капелки</a:t>
            </a:r>
            <a:r>
              <a:rPr lang="uk-UA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uk-UA" sz="20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меццо</a:t>
            </a:r>
            <a:r>
              <a:rPr lang="uk-UA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диригент;</a:t>
            </a:r>
            <a:endParaRPr lang="en-US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indent="457200">
              <a:lnSpc>
                <a:spcPct val="107000"/>
              </a:lnSpc>
              <a:spcAft>
                <a:spcPts val="0"/>
              </a:spcAft>
            </a:pPr>
            <a:r>
              <a:rPr lang="uk-UA" sz="20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б/ </a:t>
            </a:r>
            <a:r>
              <a:rPr lang="uk-UA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назви музичних інструментів і їх частин: валторна, бубон, камертон, цимбали, струна, смичок, орган, скрипка, педаль, скрипкова дека, клавіша, клавесин;</a:t>
            </a:r>
            <a:endParaRPr lang="en-US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indent="457200">
              <a:lnSpc>
                <a:spcPct val="107000"/>
              </a:lnSpc>
              <a:spcAft>
                <a:spcPts val="800"/>
              </a:spcAft>
            </a:pPr>
            <a:r>
              <a:rPr lang="uk-UA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в/ назви музичних творів і їх частин: мелодія, ноктюрн, фрагмент, прелюд, фінал, увертюра, реквієм, дивертисмент, соната, скерцо, симфонія, вальс, полонез, лезгинка, опера, хорал, чардаш, мазурка</a:t>
            </a:r>
            <a:r>
              <a:rPr lang="uk-UA" sz="20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</a:p>
          <a:p>
            <a:pPr marL="457200" indent="457200">
              <a:lnSpc>
                <a:spcPct val="107000"/>
              </a:lnSpc>
              <a:spcAft>
                <a:spcPts val="800"/>
              </a:spcAft>
            </a:pPr>
            <a:endParaRPr lang="en-US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52400" y="3038385"/>
            <a:ext cx="12192000" cy="27269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457200">
              <a:lnSpc>
                <a:spcPct val="107000"/>
              </a:lnSpc>
              <a:spcAft>
                <a:spcPts val="0"/>
              </a:spcAft>
            </a:pPr>
            <a:r>
              <a:rPr lang="uk-UA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г/ слова, що пов'язані з способом виконання музичного твору: пасаж, унісон, вокал, вокаліз, диригувати, рулади, акомпанемент, акорд, гама, колоратура;</a:t>
            </a:r>
            <a:endParaRPr lang="en-US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indent="457200">
              <a:lnSpc>
                <a:spcPct val="107000"/>
              </a:lnSpc>
              <a:spcAft>
                <a:spcPts val="0"/>
              </a:spcAft>
            </a:pPr>
            <a:r>
              <a:rPr lang="uk-UA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д/ слова, що позначають поняття нотної грамоти: тон, обертон, скрипковий /</a:t>
            </a:r>
            <a:r>
              <a:rPr lang="uk-UA" sz="20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скрипічний</a:t>
            </a:r>
            <a:r>
              <a:rPr lang="uk-UA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/ ключ, нота, нотна сторінка, октава, сольфеджіо, до, ре, мі, фа, соль;</a:t>
            </a:r>
            <a:endParaRPr lang="en-US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indent="457200">
              <a:lnSpc>
                <a:spcPct val="107000"/>
              </a:lnSpc>
              <a:spcAft>
                <a:spcPts val="0"/>
              </a:spcAft>
            </a:pPr>
            <a:r>
              <a:rPr lang="uk-UA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е/ слова на позначення динамічних відтінків у музиці: крещендо, </a:t>
            </a:r>
            <a:r>
              <a:rPr lang="uk-UA" sz="20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фортіссімо</a:t>
            </a:r>
            <a:r>
              <a:rPr lang="uk-UA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uk-UA" sz="20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форта</a:t>
            </a:r>
            <a:r>
              <a:rPr lang="uk-UA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en-US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indent="457200">
              <a:lnSpc>
                <a:spcPct val="107000"/>
              </a:lnSpc>
              <a:spcAft>
                <a:spcPts val="0"/>
              </a:spcAft>
            </a:pPr>
            <a:r>
              <a:rPr lang="uk-UA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є/ слова, що пов'язані з звуковими параметрами сприйняття му- зичних творів: регістр, дисонанс, акустика, абсолютний слух, гармонія;</a:t>
            </a:r>
            <a:endParaRPr lang="en-US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indent="457200">
              <a:lnSpc>
                <a:spcPct val="107000"/>
              </a:lnSpc>
              <a:spcAft>
                <a:spcPts val="800"/>
              </a:spcAft>
            </a:pPr>
            <a:r>
              <a:rPr lang="uk-UA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ж/ слова на позначення темпу виконання музичного твору: алегро, модерато.</a:t>
            </a:r>
            <a:endParaRPr lang="en-US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2347666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22548" y="178769"/>
            <a:ext cx="11217897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smtClean="0"/>
              <a:t>3. </a:t>
            </a:r>
            <a:r>
              <a:rPr lang="en-US" sz="2800" dirty="0" err="1" smtClean="0"/>
              <a:t>Література</a:t>
            </a:r>
            <a:r>
              <a:rPr lang="en-US" sz="2800" dirty="0" smtClean="0"/>
              <a:t>:  </a:t>
            </a:r>
          </a:p>
          <a:p>
            <a:pPr indent="457200"/>
            <a:r>
              <a:rPr lang="en-US" sz="2800" dirty="0" err="1" smtClean="0"/>
              <a:t>Літературні</a:t>
            </a:r>
            <a:r>
              <a:rPr lang="en-US" sz="2800" dirty="0" smtClean="0"/>
              <a:t> </a:t>
            </a:r>
            <a:r>
              <a:rPr lang="en-US" sz="2800" dirty="0" err="1" smtClean="0"/>
              <a:t>терміни</a:t>
            </a:r>
            <a:r>
              <a:rPr lang="en-US" sz="2800" dirty="0" smtClean="0"/>
              <a:t> </a:t>
            </a:r>
            <a:r>
              <a:rPr lang="en-US" sz="2800" dirty="0" err="1" smtClean="0"/>
              <a:t>та</a:t>
            </a:r>
            <a:r>
              <a:rPr lang="en-US" sz="2800" dirty="0" smtClean="0"/>
              <a:t> </a:t>
            </a:r>
            <a:r>
              <a:rPr lang="en-US" sz="2800" dirty="0" err="1" smtClean="0"/>
              <a:t>образи</a:t>
            </a:r>
            <a:r>
              <a:rPr lang="en-US" sz="2800" dirty="0" smtClean="0"/>
              <a:t> </a:t>
            </a:r>
            <a:r>
              <a:rPr lang="en-US" sz="2800" dirty="0" err="1" smtClean="0"/>
              <a:t>також</a:t>
            </a:r>
            <a:r>
              <a:rPr lang="en-US" sz="2800" dirty="0" smtClean="0"/>
              <a:t> </a:t>
            </a:r>
            <a:r>
              <a:rPr lang="en-US" sz="2800" dirty="0" err="1" smtClean="0"/>
              <a:t>широко</a:t>
            </a:r>
            <a:r>
              <a:rPr lang="en-US" sz="2800" dirty="0" smtClean="0"/>
              <a:t> </a:t>
            </a:r>
            <a:r>
              <a:rPr lang="en-US" sz="2800" dirty="0" err="1" smtClean="0"/>
              <a:t>використовуються</a:t>
            </a:r>
            <a:r>
              <a:rPr lang="en-US" sz="2800" dirty="0" smtClean="0"/>
              <a:t> </a:t>
            </a:r>
            <a:r>
              <a:rPr lang="en-US" sz="2800" dirty="0" err="1" smtClean="0"/>
              <a:t>Ліною</a:t>
            </a:r>
            <a:r>
              <a:rPr lang="en-US" sz="2800" dirty="0" smtClean="0"/>
              <a:t> </a:t>
            </a:r>
            <a:r>
              <a:rPr lang="en-US" sz="2800" dirty="0" err="1" smtClean="0"/>
              <a:t>Костенко</a:t>
            </a:r>
            <a:r>
              <a:rPr lang="en-US" sz="2800" dirty="0" smtClean="0"/>
              <a:t>. </a:t>
            </a:r>
            <a:r>
              <a:rPr lang="en-US" sz="2800" dirty="0" err="1" smtClean="0"/>
              <a:t>Вона</a:t>
            </a:r>
            <a:r>
              <a:rPr lang="en-US" sz="2800" dirty="0" smtClean="0"/>
              <a:t> </a:t>
            </a:r>
            <a:r>
              <a:rPr lang="en-US" sz="2800" dirty="0" err="1" smtClean="0"/>
              <a:t>часто</a:t>
            </a:r>
            <a:r>
              <a:rPr lang="en-US" sz="2800" dirty="0" smtClean="0"/>
              <a:t> </a:t>
            </a:r>
            <a:r>
              <a:rPr lang="en-US" sz="2800" dirty="0" err="1" smtClean="0"/>
              <a:t>звертається</a:t>
            </a:r>
            <a:r>
              <a:rPr lang="en-US" sz="2800" dirty="0" smtClean="0"/>
              <a:t> </a:t>
            </a:r>
            <a:r>
              <a:rPr lang="en-US" sz="2800" dirty="0" err="1" smtClean="0"/>
              <a:t>до</a:t>
            </a:r>
            <a:r>
              <a:rPr lang="en-US" sz="2800" dirty="0" smtClean="0"/>
              <a:t> </a:t>
            </a:r>
            <a:r>
              <a:rPr lang="en-US" sz="2800" dirty="0" err="1" smtClean="0"/>
              <a:t>класичних</a:t>
            </a:r>
            <a:r>
              <a:rPr lang="en-US" sz="2800" dirty="0" smtClean="0"/>
              <a:t> </a:t>
            </a:r>
            <a:r>
              <a:rPr lang="en-US" sz="2800" dirty="0" err="1" smtClean="0"/>
              <a:t>літературних</a:t>
            </a:r>
            <a:r>
              <a:rPr lang="en-US" sz="2800" dirty="0" smtClean="0"/>
              <a:t> </a:t>
            </a:r>
            <a:r>
              <a:rPr lang="en-US" sz="2800" dirty="0" err="1" smtClean="0"/>
              <a:t>персонажів</a:t>
            </a:r>
            <a:r>
              <a:rPr lang="en-US" sz="2800" dirty="0" smtClean="0"/>
              <a:t> і </a:t>
            </a:r>
            <a:r>
              <a:rPr lang="en-US" sz="2800" dirty="0" err="1" smtClean="0"/>
              <a:t>сюжетів</a:t>
            </a:r>
            <a:r>
              <a:rPr lang="en-US" sz="2800" dirty="0" smtClean="0"/>
              <a:t>, </a:t>
            </a:r>
            <a:r>
              <a:rPr lang="en-US" sz="2800" dirty="0" err="1" smtClean="0"/>
              <a:t>щоб</a:t>
            </a:r>
            <a:r>
              <a:rPr lang="en-US" sz="2800" dirty="0" smtClean="0"/>
              <a:t> </a:t>
            </a:r>
            <a:r>
              <a:rPr lang="en-US" sz="2800" dirty="0" err="1" smtClean="0"/>
              <a:t>на</a:t>
            </a:r>
            <a:r>
              <a:rPr lang="en-US" sz="2800" dirty="0" smtClean="0"/>
              <a:t> </a:t>
            </a:r>
            <a:r>
              <a:rPr lang="en-US" sz="2800" dirty="0" err="1" smtClean="0"/>
              <a:t>їх</a:t>
            </a:r>
            <a:r>
              <a:rPr lang="en-US" sz="2800" dirty="0" smtClean="0"/>
              <a:t> </a:t>
            </a:r>
            <a:r>
              <a:rPr lang="en-US" sz="2800" dirty="0" err="1" smtClean="0"/>
              <a:t>основі</a:t>
            </a:r>
            <a:r>
              <a:rPr lang="en-US" sz="2800" dirty="0" smtClean="0"/>
              <a:t> </a:t>
            </a:r>
            <a:r>
              <a:rPr lang="en-US" sz="2800" dirty="0" err="1" smtClean="0"/>
              <a:t>будувати</a:t>
            </a:r>
            <a:r>
              <a:rPr lang="en-US" sz="2800" dirty="0" smtClean="0"/>
              <a:t> </a:t>
            </a:r>
            <a:r>
              <a:rPr lang="en-US" sz="2800" dirty="0" err="1" smtClean="0"/>
              <a:t>нові</a:t>
            </a:r>
            <a:r>
              <a:rPr lang="en-US" sz="2800" dirty="0" smtClean="0"/>
              <a:t> </a:t>
            </a:r>
            <a:r>
              <a:rPr lang="en-US" sz="2800" dirty="0" err="1" smtClean="0"/>
              <a:t>метафори</a:t>
            </a:r>
            <a:r>
              <a:rPr lang="en-US" sz="2800" dirty="0" smtClean="0"/>
              <a:t> і </a:t>
            </a:r>
            <a:r>
              <a:rPr lang="en-US" sz="2800" dirty="0" err="1" smtClean="0"/>
              <a:t>паралелі</a:t>
            </a:r>
            <a:r>
              <a:rPr lang="en-US" sz="2800" dirty="0" smtClean="0"/>
              <a:t>. У </a:t>
            </a:r>
            <a:r>
              <a:rPr lang="en-US" sz="2800" dirty="0" err="1" smtClean="0"/>
              <a:t>її</a:t>
            </a:r>
            <a:r>
              <a:rPr lang="en-US" sz="2800" dirty="0" smtClean="0"/>
              <a:t> </a:t>
            </a:r>
            <a:r>
              <a:rPr lang="en-US" sz="2800" dirty="0" err="1" smtClean="0"/>
              <a:t>віршах</a:t>
            </a:r>
            <a:r>
              <a:rPr lang="en-US" sz="2800" dirty="0" smtClean="0"/>
              <a:t> </a:t>
            </a:r>
            <a:r>
              <a:rPr lang="en-US" sz="2800" dirty="0" err="1" smtClean="0"/>
              <a:t>можна</a:t>
            </a:r>
            <a:r>
              <a:rPr lang="en-US" sz="2800" dirty="0" smtClean="0"/>
              <a:t> </a:t>
            </a:r>
            <a:r>
              <a:rPr lang="en-US" sz="2800" dirty="0" err="1" smtClean="0"/>
              <a:t>знайти</a:t>
            </a:r>
            <a:r>
              <a:rPr lang="en-US" sz="2800" dirty="0" smtClean="0"/>
              <a:t> </a:t>
            </a:r>
            <a:r>
              <a:rPr lang="en-US" sz="2800" dirty="0" err="1" smtClean="0"/>
              <a:t>згадки</a:t>
            </a:r>
            <a:r>
              <a:rPr lang="en-US" sz="2800" dirty="0" smtClean="0"/>
              <a:t> </a:t>
            </a:r>
            <a:r>
              <a:rPr lang="en-US" sz="2800" dirty="0" err="1" smtClean="0"/>
              <a:t>про</a:t>
            </a:r>
            <a:r>
              <a:rPr lang="en-US" sz="2800" dirty="0" smtClean="0"/>
              <a:t> </a:t>
            </a:r>
            <a:r>
              <a:rPr lang="en-US" sz="2800" dirty="0" err="1" smtClean="0"/>
              <a:t>різні</a:t>
            </a:r>
            <a:r>
              <a:rPr lang="en-US" sz="2800" dirty="0" smtClean="0"/>
              <a:t> </a:t>
            </a:r>
            <a:r>
              <a:rPr lang="en-US" sz="2800" dirty="0" err="1" smtClean="0"/>
              <a:t>жанри</a:t>
            </a:r>
            <a:r>
              <a:rPr lang="en-US" sz="2800" dirty="0" smtClean="0"/>
              <a:t> </a:t>
            </a:r>
            <a:r>
              <a:rPr lang="en-US" sz="2800" dirty="0" err="1" smtClean="0"/>
              <a:t>літератури</a:t>
            </a:r>
            <a:r>
              <a:rPr lang="en-US" sz="2800" dirty="0" smtClean="0"/>
              <a:t>, </a:t>
            </a:r>
            <a:r>
              <a:rPr lang="en-US" sz="2800" dirty="0" err="1" smtClean="0"/>
              <a:t>літературні</a:t>
            </a:r>
            <a:r>
              <a:rPr lang="en-US" sz="2800" dirty="0" smtClean="0"/>
              <a:t> </a:t>
            </a:r>
            <a:r>
              <a:rPr lang="en-US" sz="2800" dirty="0" err="1" smtClean="0"/>
              <a:t>школи</a:t>
            </a:r>
            <a:r>
              <a:rPr lang="en-US" sz="2800" dirty="0" smtClean="0"/>
              <a:t> </a:t>
            </a:r>
            <a:r>
              <a:rPr lang="en-US" sz="2800" dirty="0" err="1" smtClean="0"/>
              <a:t>та</a:t>
            </a:r>
            <a:r>
              <a:rPr lang="en-US" sz="2800" dirty="0" smtClean="0"/>
              <a:t> </a:t>
            </a:r>
            <a:r>
              <a:rPr lang="en-US" sz="2800" dirty="0" err="1" smtClean="0"/>
              <a:t>напрямки</a:t>
            </a:r>
            <a:r>
              <a:rPr lang="en-US" sz="2800" dirty="0" smtClean="0"/>
              <a:t>. </a:t>
            </a:r>
            <a:r>
              <a:rPr lang="en-US" sz="2800" dirty="0" err="1" smtClean="0"/>
              <a:t>Наприклад</a:t>
            </a:r>
            <a:r>
              <a:rPr lang="en-US" sz="2800" dirty="0" smtClean="0"/>
              <a:t>, у </a:t>
            </a:r>
            <a:r>
              <a:rPr lang="en-US" sz="2800" dirty="0" err="1" smtClean="0"/>
              <a:t>вірші</a:t>
            </a:r>
            <a:r>
              <a:rPr lang="en-US" sz="2800" dirty="0" smtClean="0"/>
              <a:t> "</a:t>
            </a:r>
            <a:r>
              <a:rPr lang="en-US" sz="2800" dirty="0" err="1" smtClean="0"/>
              <a:t>Доля</a:t>
            </a:r>
            <a:r>
              <a:rPr lang="en-US" sz="2800" dirty="0" smtClean="0"/>
              <a:t>" </a:t>
            </a:r>
            <a:r>
              <a:rPr lang="en-US" sz="2800" dirty="0" err="1" smtClean="0"/>
              <a:t>поетеса</a:t>
            </a:r>
            <a:r>
              <a:rPr lang="en-US" sz="2800" dirty="0" smtClean="0"/>
              <a:t> </a:t>
            </a:r>
            <a:r>
              <a:rPr lang="en-US" sz="2800" dirty="0" err="1" smtClean="0"/>
              <a:t>звертається</a:t>
            </a:r>
            <a:r>
              <a:rPr lang="en-US" sz="2800" dirty="0" smtClean="0"/>
              <a:t> </a:t>
            </a:r>
            <a:r>
              <a:rPr lang="en-US" sz="2800" dirty="0" err="1" smtClean="0"/>
              <a:t>до</a:t>
            </a:r>
            <a:r>
              <a:rPr lang="en-US" sz="2800" dirty="0" smtClean="0"/>
              <a:t> </a:t>
            </a:r>
            <a:r>
              <a:rPr lang="en-US" sz="2800" dirty="0" err="1" smtClean="0"/>
              <a:t>образів</a:t>
            </a:r>
            <a:r>
              <a:rPr lang="en-US" sz="2800" dirty="0" smtClean="0"/>
              <a:t> з </a:t>
            </a:r>
            <a:r>
              <a:rPr lang="en-US" sz="2800" dirty="0" err="1" smtClean="0"/>
              <a:t>класичної</a:t>
            </a:r>
            <a:r>
              <a:rPr lang="en-US" sz="2800" dirty="0" smtClean="0"/>
              <a:t> </a:t>
            </a:r>
            <a:r>
              <a:rPr lang="en-US" sz="2800" dirty="0" err="1" smtClean="0"/>
              <a:t>літератури</a:t>
            </a:r>
            <a:r>
              <a:rPr lang="en-US" sz="2800" dirty="0" smtClean="0"/>
              <a:t>, </a:t>
            </a:r>
            <a:r>
              <a:rPr lang="en-US" sz="2800" dirty="0" err="1" smtClean="0"/>
              <a:t>створюючи</a:t>
            </a:r>
            <a:r>
              <a:rPr lang="en-US" sz="2800" dirty="0" smtClean="0"/>
              <a:t> </a:t>
            </a:r>
            <a:r>
              <a:rPr lang="en-US" sz="2800" dirty="0" err="1" smtClean="0"/>
              <a:t>міжтекстуальні</a:t>
            </a:r>
            <a:r>
              <a:rPr lang="en-US" sz="2800" dirty="0" smtClean="0"/>
              <a:t> </a:t>
            </a:r>
            <a:r>
              <a:rPr lang="en-US" sz="2800" dirty="0" err="1" smtClean="0"/>
              <a:t>зв’язки</a:t>
            </a:r>
            <a:r>
              <a:rPr lang="en-US" sz="2800" dirty="0" smtClean="0"/>
              <a:t>, </a:t>
            </a:r>
            <a:r>
              <a:rPr lang="en-US" sz="2800" dirty="0" err="1" smtClean="0"/>
              <a:t>що</a:t>
            </a:r>
            <a:r>
              <a:rPr lang="en-US" sz="2800" dirty="0" smtClean="0"/>
              <a:t> </a:t>
            </a:r>
            <a:r>
              <a:rPr lang="en-US" sz="2800" dirty="0" err="1" smtClean="0"/>
              <a:t>збагачують</a:t>
            </a:r>
            <a:r>
              <a:rPr lang="en-US" sz="2800" dirty="0" smtClean="0"/>
              <a:t> </a:t>
            </a:r>
            <a:r>
              <a:rPr lang="en-US" sz="2800" dirty="0" err="1" smtClean="0"/>
              <a:t>зміст</a:t>
            </a:r>
            <a:r>
              <a:rPr lang="en-US" sz="2800" dirty="0" smtClean="0"/>
              <a:t> </a:t>
            </a:r>
            <a:r>
              <a:rPr lang="en-US" sz="2800" dirty="0" err="1" smtClean="0"/>
              <a:t>твору</a:t>
            </a:r>
            <a:r>
              <a:rPr lang="en-US" sz="2800" dirty="0" smtClean="0"/>
              <a:t>.</a:t>
            </a:r>
            <a:endParaRPr lang="en-US" sz="2800" dirty="0"/>
          </a:p>
        </p:txBody>
      </p:sp>
      <p:pic>
        <p:nvPicPr>
          <p:cNvPr id="10242" name="Picture 2" descr="Словник історизмів Ліни Костенко» (добірка лекичних матеріалів)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53232" y="4149087"/>
            <a:ext cx="3865283" cy="26205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125110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-213360" y="538562"/>
            <a:ext cx="12405360" cy="53383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457200">
              <a:lnSpc>
                <a:spcPct val="107000"/>
              </a:lnSpc>
              <a:spcAft>
                <a:spcPts val="0"/>
              </a:spcAft>
            </a:pPr>
            <a:r>
              <a:rPr lang="uk-UA" sz="32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Частина спеціальних слів і виразів, що входять у сферу літературної мови використовується із збереженням свого лексичного значення.</a:t>
            </a:r>
            <a:endParaRPr lang="en-US" sz="3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indent="457200">
              <a:lnSpc>
                <a:spcPct val="107000"/>
              </a:lnSpc>
              <a:spcAft>
                <a:spcPts val="0"/>
              </a:spcAft>
            </a:pPr>
            <a:r>
              <a:rPr lang="uk-UA" sz="32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У першу чергу цей процес відображає застосування слів на позначення музичних понять для створення фону дії, для реалістичного відтворення деталей, процесів, зображених у поетичному творі. </a:t>
            </a:r>
            <a:endParaRPr lang="en-US" sz="3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indent="457200">
              <a:lnSpc>
                <a:spcPct val="107000"/>
              </a:lnSpc>
              <a:spcAft>
                <a:spcPts val="0"/>
              </a:spcAft>
            </a:pPr>
            <a:r>
              <a:rPr lang="uk-UA" sz="3200" u="sng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Сольфеджіо</a:t>
            </a:r>
            <a:r>
              <a:rPr lang="uk-UA" sz="32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uk-UA" sz="3200" u="sng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сольфеджіо</a:t>
            </a:r>
            <a:r>
              <a:rPr lang="uk-UA" sz="32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!... </a:t>
            </a:r>
            <a:r>
              <a:rPr lang="uk-UA" sz="3200" u="sng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Октави</a:t>
            </a:r>
            <a:r>
              <a:rPr lang="uk-UA" sz="32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…</a:t>
            </a:r>
            <a:endParaRPr lang="en-US" sz="3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indent="457200">
              <a:lnSpc>
                <a:spcPct val="107000"/>
              </a:lnSpc>
              <a:spcAft>
                <a:spcPts val="0"/>
              </a:spcAft>
            </a:pPr>
            <a:r>
              <a:rPr lang="uk-UA" sz="3200" u="sng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колоратура</a:t>
            </a:r>
            <a:r>
              <a:rPr lang="uk-UA" sz="32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..., </a:t>
            </a:r>
            <a:r>
              <a:rPr lang="uk-UA" sz="3200" u="sng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опера</a:t>
            </a:r>
            <a:r>
              <a:rPr lang="uk-UA" sz="32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… </a:t>
            </a:r>
            <a:r>
              <a:rPr lang="uk-UA" sz="3200" u="sng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вокал</a:t>
            </a:r>
            <a:r>
              <a:rPr lang="uk-UA" sz="32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…</a:t>
            </a:r>
            <a:endParaRPr lang="en-US" sz="3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indent="457200">
              <a:lnSpc>
                <a:spcPct val="107000"/>
              </a:lnSpc>
              <a:spcAft>
                <a:spcPts val="800"/>
              </a:spcAft>
            </a:pPr>
            <a:r>
              <a:rPr lang="uk-UA" sz="32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/Над </a:t>
            </a:r>
            <a:r>
              <a:rPr lang="uk-UA" sz="32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берагами</a:t>
            </a:r>
            <a:r>
              <a:rPr lang="uk-UA" sz="32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вічної </a:t>
            </a:r>
            <a:r>
              <a:rPr lang="uk-UA" sz="32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ріки.</a:t>
            </a:r>
            <a:endParaRPr lang="en-US" sz="3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0075624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-417576" y="1901818"/>
            <a:ext cx="12609576" cy="44392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457200">
              <a:lnSpc>
                <a:spcPct val="107000"/>
              </a:lnSpc>
              <a:spcAft>
                <a:spcPts val="0"/>
              </a:spcAft>
            </a:pPr>
            <a:endParaRPr lang="en-US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indent="457200" algn="ctr">
              <a:lnSpc>
                <a:spcPct val="107000"/>
              </a:lnSpc>
              <a:spcAft>
                <a:spcPts val="0"/>
              </a:spcAft>
            </a:pP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Я грав уже й перед царями,</a:t>
            </a:r>
            <a:endParaRPr lang="en-US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indent="457200" algn="ctr">
              <a:lnSpc>
                <a:spcPct val="107000"/>
              </a:lnSpc>
              <a:spcAft>
                <a:spcPts val="0"/>
              </a:spcAft>
            </a:pP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Я й перед цими граю </a:t>
            </a:r>
            <a:r>
              <a:rPr lang="uk-UA" sz="24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щедро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</a:t>
            </a:r>
            <a:endParaRPr lang="en-US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indent="457200" algn="ctr">
              <a:lnSpc>
                <a:spcPct val="107000"/>
              </a:lnSpc>
              <a:spcAft>
                <a:spcPts val="0"/>
              </a:spcAft>
            </a:pP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аж склади скла і порцеляни</a:t>
            </a:r>
            <a:endParaRPr lang="en-US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indent="457200" algn="ctr">
              <a:lnSpc>
                <a:spcPct val="107000"/>
              </a:lnSpc>
              <a:spcAft>
                <a:spcPts val="0"/>
              </a:spcAft>
            </a:pP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задеренчать їм од крещендо</a:t>
            </a:r>
            <a:endParaRPr lang="en-US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indent="457200" algn="ctr">
              <a:lnSpc>
                <a:spcPct val="107000"/>
              </a:lnSpc>
              <a:spcAft>
                <a:spcPts val="0"/>
              </a:spcAft>
            </a:pP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en-US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indent="457200">
              <a:lnSpc>
                <a:spcPct val="107000"/>
              </a:lnSpc>
              <a:spcAft>
                <a:spcPts val="800"/>
              </a:spcAft>
            </a:pP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Термін вживається у номінативному значенні, але чітко простежується саркастичний підтекст. Крім того, особливим є принцип викладу у формі уявного монолога самого Ліста. Слово "крещендо" має більш обмежений радіус застосування у поезії, ніж лексеми "смичок", "скрипка", які не сприймаються як </a:t>
            </a:r>
            <a:r>
              <a:rPr lang="uk-UA" sz="24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іностильові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елементи тексту. Тому використання цього </a:t>
            </a:r>
            <a:r>
              <a:rPr lang="uk-UA" sz="24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терміна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від імені самого Ліста є цілком право- мірним.</a:t>
            </a:r>
            <a:endParaRPr lang="en-US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-245364" y="162024"/>
            <a:ext cx="10651236" cy="20506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457200">
              <a:lnSpc>
                <a:spcPct val="107000"/>
              </a:lnSpc>
              <a:spcAft>
                <a:spcPts val="0"/>
              </a:spcAft>
            </a:pP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Багато музичних термінів і слів на позначення музичних понять застосовує поетеса у творах, присвячених видатним музикантам і композиторам. Так у поезії "Концерт Ліста" зустрічається термін "крещендо". Словник тлумачить значення цього слова як поступове збільшення сили звуку:</a:t>
            </a:r>
          </a:p>
        </p:txBody>
      </p:sp>
    </p:spTree>
    <p:extLst>
      <p:ext uri="{BB962C8B-B14F-4D97-AF65-F5344CB8AC3E}">
        <p14:creationId xmlns:p14="http://schemas.microsoft.com/office/powerpoint/2010/main" val="426737029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-490728" y="0"/>
            <a:ext cx="10869168" cy="12778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457200">
              <a:lnSpc>
                <a:spcPct val="107000"/>
              </a:lnSpc>
              <a:spcAft>
                <a:spcPts val="800"/>
              </a:spcAft>
            </a:pP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Потрапляючи у поетичний контекст, термін викликає у читача певні асоціації, що дозволяє говорити про придбання терміном образності, хоч основне значення - термінологічне - чітко зберігається.</a:t>
            </a:r>
            <a:endParaRPr lang="en-US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-243840" y="1523992"/>
            <a:ext cx="12530328" cy="52120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algn="ctr">
              <a:lnSpc>
                <a:spcPct val="107000"/>
              </a:lnSpc>
              <a:spcAft>
                <a:spcPts val="0"/>
              </a:spcAft>
            </a:pP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І защебечуть весело, як пташки,</a:t>
            </a:r>
            <a:endParaRPr lang="en-US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algn="ctr">
              <a:lnSpc>
                <a:spcPct val="107000"/>
              </a:lnSpc>
              <a:spcAft>
                <a:spcPts val="0"/>
              </a:spcAft>
            </a:pP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і сходи їм як до, ре, мі, фа, соль!</a:t>
            </a:r>
            <a:endParaRPr lang="en-US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algn="ctr">
              <a:lnSpc>
                <a:spcPct val="107000"/>
              </a:lnSpc>
              <a:spcAft>
                <a:spcPts val="0"/>
              </a:spcAft>
            </a:pP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Дві дівчинки, дві </a:t>
            </a:r>
            <a:r>
              <a:rPr lang="uk-UA" sz="24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дзиги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дві Наташки,</a:t>
            </a:r>
            <a:endParaRPr lang="en-US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algn="ctr">
              <a:lnSpc>
                <a:spcPct val="107000"/>
              </a:lnSpc>
              <a:spcAft>
                <a:spcPts val="0"/>
              </a:spcAft>
            </a:pP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Дві мрійниці, дві гуски, дві </a:t>
            </a:r>
            <a:r>
              <a:rPr lang="uk-UA" sz="24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Ассоль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en-US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algn="ctr">
              <a:lnSpc>
                <a:spcPct val="107000"/>
              </a:lnSpc>
              <a:spcAft>
                <a:spcPts val="0"/>
              </a:spcAft>
            </a:pP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/Над берегами вічної </a:t>
            </a:r>
            <a:r>
              <a:rPr lang="uk-UA" sz="24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ріки/</a:t>
            </a:r>
            <a:endParaRPr lang="uk-UA" sz="2400" dirty="0" smtClean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>
              <a:lnSpc>
                <a:spcPct val="107000"/>
              </a:lnSpc>
              <a:spcAft>
                <a:spcPts val="0"/>
              </a:spcAft>
            </a:pPr>
            <a:endParaRPr lang="en-US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>
              <a:lnSpc>
                <a:spcPct val="107000"/>
              </a:lnSpc>
              <a:spcAft>
                <a:spcPts val="800"/>
              </a:spcAft>
            </a:pP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Назви нот, </a:t>
            </a:r>
            <a:r>
              <a:rPr lang="uk-UA" sz="24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вплівшись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у тканину поезії, не втрачають свого прямого значення. Але викликають у читача коло певних асоціацій. До, ре, мі, фа, соль - це найпростіше, що є в музиці, це ази нотної грамоти. Їх назви знає навіть дитина. Так само і для двох Мрійниць - Наталок піднятися сходами життя зараз є легким, невимушеним, не потребуючим особливих зусиль. Отже, терміни не зазнають явного пере- осмислення, зв'язок з денотатом виявляється досить чітко, але по- ряд з цим виникають асоціації, завдячуючи яким терміни набувають більш узагальненого значення.</a:t>
            </a:r>
            <a:endParaRPr lang="en-US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9114925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19456" y="305565"/>
            <a:ext cx="275748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i="1" dirty="0" err="1" smtClean="0"/>
              <a:t>Аналіз</a:t>
            </a:r>
            <a:r>
              <a:rPr lang="en-US" i="1" dirty="0" smtClean="0"/>
              <a:t> </a:t>
            </a:r>
            <a:r>
              <a:rPr lang="en-US" i="1" dirty="0" err="1" smtClean="0"/>
              <a:t>мовних</a:t>
            </a:r>
            <a:r>
              <a:rPr lang="en-US" i="1" dirty="0" smtClean="0"/>
              <a:t> </a:t>
            </a:r>
            <a:r>
              <a:rPr lang="en-US" i="1" dirty="0" err="1" smtClean="0"/>
              <a:t>засобів</a:t>
            </a:r>
            <a:endParaRPr lang="en-US" i="1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1177575" y="1009412"/>
            <a:ext cx="9570720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/>
            <a:r>
              <a:rPr lang="en-US" dirty="0" err="1" smtClean="0"/>
              <a:t>Ліна</a:t>
            </a:r>
            <a:r>
              <a:rPr lang="en-US" dirty="0" smtClean="0"/>
              <a:t> </a:t>
            </a:r>
            <a:r>
              <a:rPr lang="en-US" dirty="0" err="1" smtClean="0"/>
              <a:t>Костенко</a:t>
            </a:r>
            <a:r>
              <a:rPr lang="en-US" dirty="0" smtClean="0"/>
              <a:t> </a:t>
            </a:r>
            <a:r>
              <a:rPr lang="en-US" dirty="0" err="1" smtClean="0"/>
              <a:t>майстерно</a:t>
            </a:r>
            <a:r>
              <a:rPr lang="en-US" dirty="0" smtClean="0"/>
              <a:t> </a:t>
            </a:r>
            <a:r>
              <a:rPr lang="en-US" dirty="0" err="1" smtClean="0"/>
              <a:t>використовує</a:t>
            </a:r>
            <a:r>
              <a:rPr lang="en-US" dirty="0" smtClean="0"/>
              <a:t> </a:t>
            </a:r>
            <a:r>
              <a:rPr lang="en-US" dirty="0" err="1" smtClean="0"/>
              <a:t>різні</a:t>
            </a:r>
            <a:r>
              <a:rPr lang="en-US" dirty="0" smtClean="0"/>
              <a:t> </a:t>
            </a:r>
            <a:r>
              <a:rPr lang="en-US" dirty="0" err="1" smtClean="0"/>
              <a:t>мовні</a:t>
            </a:r>
            <a:r>
              <a:rPr lang="en-US" dirty="0" smtClean="0"/>
              <a:t> </a:t>
            </a:r>
            <a:r>
              <a:rPr lang="en-US" dirty="0" err="1" smtClean="0"/>
              <a:t>засоби</a:t>
            </a:r>
            <a:r>
              <a:rPr lang="en-US" dirty="0" smtClean="0"/>
              <a:t> </a:t>
            </a:r>
            <a:r>
              <a:rPr lang="en-US" dirty="0" err="1" smtClean="0"/>
              <a:t>для</a:t>
            </a:r>
            <a:r>
              <a:rPr lang="en-US" dirty="0" smtClean="0"/>
              <a:t> </a:t>
            </a:r>
            <a:r>
              <a:rPr lang="en-US" dirty="0" err="1" smtClean="0"/>
              <a:t>створення</a:t>
            </a:r>
            <a:r>
              <a:rPr lang="en-US" dirty="0" smtClean="0"/>
              <a:t> </a:t>
            </a:r>
            <a:r>
              <a:rPr lang="en-US" dirty="0" err="1" smtClean="0"/>
              <a:t>мистецьких</a:t>
            </a:r>
            <a:r>
              <a:rPr lang="en-US" dirty="0" smtClean="0"/>
              <a:t> </a:t>
            </a:r>
            <a:r>
              <a:rPr lang="en-US" dirty="0" err="1" smtClean="0"/>
              <a:t>образів</a:t>
            </a:r>
            <a:r>
              <a:rPr lang="en-US" dirty="0" smtClean="0"/>
              <a:t>:</a:t>
            </a:r>
          </a:p>
          <a:p>
            <a:endParaRPr lang="en-US" dirty="0" smtClean="0"/>
          </a:p>
          <a:p>
            <a:r>
              <a:rPr lang="en-US" dirty="0" smtClean="0"/>
              <a:t>- </a:t>
            </a:r>
            <a:r>
              <a:rPr lang="en-US" dirty="0" err="1" smtClean="0"/>
              <a:t>Метафори</a:t>
            </a:r>
            <a:r>
              <a:rPr lang="en-US" dirty="0" smtClean="0"/>
              <a:t>: </a:t>
            </a:r>
            <a:r>
              <a:rPr lang="en-US" dirty="0" err="1" smtClean="0"/>
              <a:t>Наприклад</a:t>
            </a:r>
            <a:r>
              <a:rPr lang="en-US" dirty="0" smtClean="0"/>
              <a:t>, </a:t>
            </a:r>
            <a:r>
              <a:rPr lang="en-US" dirty="0" err="1" smtClean="0"/>
              <a:t>життя</a:t>
            </a:r>
            <a:r>
              <a:rPr lang="en-US" dirty="0" smtClean="0"/>
              <a:t> </a:t>
            </a:r>
            <a:r>
              <a:rPr lang="en-US" dirty="0" err="1" smtClean="0"/>
              <a:t>може</a:t>
            </a:r>
            <a:r>
              <a:rPr lang="en-US" dirty="0" smtClean="0"/>
              <a:t> </a:t>
            </a:r>
            <a:r>
              <a:rPr lang="en-US" dirty="0" err="1" smtClean="0"/>
              <a:t>бути</a:t>
            </a:r>
            <a:r>
              <a:rPr lang="en-US" dirty="0" smtClean="0"/>
              <a:t> </a:t>
            </a:r>
            <a:r>
              <a:rPr lang="en-US" dirty="0" err="1" smtClean="0"/>
              <a:t>представлене</a:t>
            </a:r>
            <a:r>
              <a:rPr lang="en-US" dirty="0" smtClean="0"/>
              <a:t> </a:t>
            </a:r>
            <a:r>
              <a:rPr lang="en-US" dirty="0" err="1" smtClean="0"/>
              <a:t>як</a:t>
            </a:r>
            <a:r>
              <a:rPr lang="en-US" dirty="0" smtClean="0"/>
              <a:t> </a:t>
            </a:r>
            <a:r>
              <a:rPr lang="en-US" dirty="0" err="1" smtClean="0"/>
              <a:t>картина</a:t>
            </a:r>
            <a:r>
              <a:rPr lang="en-US" dirty="0" smtClean="0"/>
              <a:t>, </a:t>
            </a:r>
            <a:r>
              <a:rPr lang="en-US" dirty="0" err="1" smtClean="0"/>
              <a:t>яку</a:t>
            </a:r>
            <a:r>
              <a:rPr lang="en-US" dirty="0" smtClean="0"/>
              <a:t> </a:t>
            </a:r>
            <a:r>
              <a:rPr lang="en-US" dirty="0" err="1" smtClean="0"/>
              <a:t>пише</a:t>
            </a:r>
            <a:r>
              <a:rPr lang="en-US" dirty="0" smtClean="0"/>
              <a:t> </a:t>
            </a:r>
            <a:r>
              <a:rPr lang="en-US" dirty="0" err="1" smtClean="0"/>
              <a:t>художник</a:t>
            </a:r>
            <a:r>
              <a:rPr lang="en-US" dirty="0" smtClean="0"/>
              <a:t>, </a:t>
            </a:r>
            <a:r>
              <a:rPr lang="en-US" dirty="0" err="1" smtClean="0"/>
              <a:t>або</a:t>
            </a:r>
            <a:r>
              <a:rPr lang="en-US" dirty="0" smtClean="0"/>
              <a:t> </a:t>
            </a:r>
            <a:r>
              <a:rPr lang="en-US" dirty="0" err="1" smtClean="0"/>
              <a:t>симфонія</a:t>
            </a:r>
            <a:r>
              <a:rPr lang="en-US" dirty="0" smtClean="0"/>
              <a:t>, </a:t>
            </a:r>
            <a:r>
              <a:rPr lang="en-US" dirty="0" err="1" smtClean="0"/>
              <a:t>яку</a:t>
            </a:r>
            <a:r>
              <a:rPr lang="en-US" dirty="0" smtClean="0"/>
              <a:t> </a:t>
            </a:r>
            <a:r>
              <a:rPr lang="en-US" dirty="0" err="1" smtClean="0"/>
              <a:t>виконує</a:t>
            </a:r>
            <a:r>
              <a:rPr lang="en-US" dirty="0" smtClean="0"/>
              <a:t> </a:t>
            </a:r>
            <a:r>
              <a:rPr lang="en-US" dirty="0" err="1" smtClean="0"/>
              <a:t>музикант</a:t>
            </a:r>
            <a:r>
              <a:rPr lang="en-US" dirty="0" smtClean="0"/>
              <a:t>. </a:t>
            </a:r>
            <a:r>
              <a:rPr lang="en-US" dirty="0" err="1" smtClean="0"/>
              <a:t>Це</a:t>
            </a:r>
            <a:r>
              <a:rPr lang="en-US" dirty="0" smtClean="0"/>
              <a:t> </a:t>
            </a:r>
            <a:r>
              <a:rPr lang="en-US" dirty="0" err="1" smtClean="0"/>
              <a:t>дозволяє</a:t>
            </a:r>
            <a:r>
              <a:rPr lang="en-US" dirty="0" smtClean="0"/>
              <a:t> </a:t>
            </a:r>
            <a:r>
              <a:rPr lang="en-US" dirty="0" err="1" smtClean="0"/>
              <a:t>поетесі</a:t>
            </a:r>
            <a:r>
              <a:rPr lang="en-US" dirty="0" smtClean="0"/>
              <a:t> </a:t>
            </a:r>
            <a:r>
              <a:rPr lang="en-US" dirty="0" err="1" smtClean="0"/>
              <a:t>передати</a:t>
            </a:r>
            <a:r>
              <a:rPr lang="en-US" dirty="0" smtClean="0"/>
              <a:t> </a:t>
            </a:r>
            <a:r>
              <a:rPr lang="en-US" dirty="0" err="1" smtClean="0"/>
              <a:t>складні</a:t>
            </a:r>
            <a:r>
              <a:rPr lang="en-US" dirty="0" smtClean="0"/>
              <a:t> </a:t>
            </a:r>
            <a:r>
              <a:rPr lang="en-US" dirty="0" err="1" smtClean="0"/>
              <a:t>філософські</a:t>
            </a:r>
            <a:r>
              <a:rPr lang="en-US" dirty="0" smtClean="0"/>
              <a:t> </a:t>
            </a:r>
            <a:r>
              <a:rPr lang="en-US" dirty="0" err="1" smtClean="0"/>
              <a:t>ідеї</a:t>
            </a:r>
            <a:r>
              <a:rPr lang="en-US" dirty="0" smtClean="0"/>
              <a:t> </a:t>
            </a:r>
            <a:r>
              <a:rPr lang="en-US" dirty="0" err="1" smtClean="0"/>
              <a:t>через</a:t>
            </a:r>
            <a:r>
              <a:rPr lang="en-US" dirty="0" smtClean="0"/>
              <a:t> </a:t>
            </a:r>
            <a:r>
              <a:rPr lang="en-US" dirty="0" err="1" smtClean="0"/>
              <a:t>прості</a:t>
            </a:r>
            <a:r>
              <a:rPr lang="en-US" dirty="0" smtClean="0"/>
              <a:t>, </a:t>
            </a:r>
            <a:r>
              <a:rPr lang="en-US" dirty="0" err="1" smtClean="0"/>
              <a:t>але</a:t>
            </a:r>
            <a:r>
              <a:rPr lang="en-US" dirty="0" smtClean="0"/>
              <a:t> </a:t>
            </a:r>
            <a:r>
              <a:rPr lang="en-US" dirty="0" err="1" smtClean="0"/>
              <a:t>глибокі</a:t>
            </a:r>
            <a:r>
              <a:rPr lang="en-US" dirty="0" smtClean="0"/>
              <a:t> </a:t>
            </a:r>
            <a:r>
              <a:rPr lang="en-US" dirty="0" err="1" smtClean="0"/>
              <a:t>образи</a:t>
            </a:r>
            <a:r>
              <a:rPr lang="en-US" dirty="0" smtClean="0"/>
              <a:t>.</a:t>
            </a:r>
          </a:p>
          <a:p>
            <a:endParaRPr lang="en-US" dirty="0" smtClean="0"/>
          </a:p>
          <a:p>
            <a:r>
              <a:rPr lang="en-US" dirty="0" smtClean="0"/>
              <a:t>- </a:t>
            </a:r>
            <a:r>
              <a:rPr lang="en-US" dirty="0" err="1" smtClean="0"/>
              <a:t>Епітети</a:t>
            </a:r>
            <a:r>
              <a:rPr lang="en-US" dirty="0" smtClean="0"/>
              <a:t>: </a:t>
            </a:r>
            <a:r>
              <a:rPr lang="en-US" dirty="0" err="1" smtClean="0"/>
              <a:t>Вибір</a:t>
            </a:r>
            <a:r>
              <a:rPr lang="en-US" dirty="0" smtClean="0"/>
              <a:t> </a:t>
            </a:r>
            <a:r>
              <a:rPr lang="en-US" dirty="0" err="1" smtClean="0"/>
              <a:t>кольорів</a:t>
            </a:r>
            <a:r>
              <a:rPr lang="en-US" dirty="0" smtClean="0"/>
              <a:t>, </a:t>
            </a:r>
            <a:r>
              <a:rPr lang="en-US" dirty="0" err="1" smtClean="0"/>
              <a:t>звуків</a:t>
            </a:r>
            <a:r>
              <a:rPr lang="en-US" dirty="0" smtClean="0"/>
              <a:t>, </a:t>
            </a:r>
            <a:r>
              <a:rPr lang="en-US" dirty="0" err="1" smtClean="0"/>
              <a:t>форм</a:t>
            </a:r>
            <a:r>
              <a:rPr lang="en-US" dirty="0" smtClean="0"/>
              <a:t> у </a:t>
            </a:r>
            <a:r>
              <a:rPr lang="en-US" dirty="0" err="1" smtClean="0"/>
              <a:t>її</a:t>
            </a:r>
            <a:r>
              <a:rPr lang="en-US" dirty="0" smtClean="0"/>
              <a:t> </a:t>
            </a:r>
            <a:r>
              <a:rPr lang="en-US" dirty="0" err="1" smtClean="0"/>
              <a:t>віршах</a:t>
            </a:r>
            <a:r>
              <a:rPr lang="en-US" dirty="0" smtClean="0"/>
              <a:t> </a:t>
            </a:r>
            <a:r>
              <a:rPr lang="en-US" dirty="0" err="1" smtClean="0"/>
              <a:t>має</a:t>
            </a:r>
            <a:r>
              <a:rPr lang="en-US" dirty="0" smtClean="0"/>
              <a:t> </a:t>
            </a:r>
            <a:r>
              <a:rPr lang="en-US" dirty="0" err="1" smtClean="0"/>
              <a:t>символічне</a:t>
            </a:r>
            <a:r>
              <a:rPr lang="en-US" dirty="0" smtClean="0"/>
              <a:t> </a:t>
            </a:r>
            <a:r>
              <a:rPr lang="en-US" dirty="0" err="1" smtClean="0"/>
              <a:t>значення</a:t>
            </a:r>
            <a:r>
              <a:rPr lang="en-US" dirty="0" smtClean="0"/>
              <a:t> і </a:t>
            </a:r>
            <a:r>
              <a:rPr lang="en-US" dirty="0" err="1" smtClean="0"/>
              <a:t>підкреслює</a:t>
            </a:r>
            <a:r>
              <a:rPr lang="en-US" dirty="0" smtClean="0"/>
              <a:t> </a:t>
            </a:r>
            <a:r>
              <a:rPr lang="en-US" dirty="0" err="1" smtClean="0"/>
              <a:t>емоційну</a:t>
            </a:r>
            <a:r>
              <a:rPr lang="en-US" dirty="0" smtClean="0"/>
              <a:t> </a:t>
            </a:r>
            <a:r>
              <a:rPr lang="en-US" dirty="0" err="1" smtClean="0"/>
              <a:t>напругу</a:t>
            </a:r>
            <a:r>
              <a:rPr lang="en-US" dirty="0" smtClean="0"/>
              <a:t> </a:t>
            </a:r>
            <a:r>
              <a:rPr lang="en-US" dirty="0" err="1" smtClean="0"/>
              <a:t>або</a:t>
            </a:r>
            <a:r>
              <a:rPr lang="en-US" dirty="0" smtClean="0"/>
              <a:t> </a:t>
            </a:r>
            <a:r>
              <a:rPr lang="en-US" dirty="0" err="1" smtClean="0"/>
              <a:t>спокій</a:t>
            </a:r>
            <a:r>
              <a:rPr lang="en-US" dirty="0" smtClean="0"/>
              <a:t> в </a:t>
            </a:r>
            <a:r>
              <a:rPr lang="en-US" dirty="0" err="1" smtClean="0"/>
              <a:t>зображуваних</a:t>
            </a:r>
            <a:r>
              <a:rPr lang="en-US" dirty="0" smtClean="0"/>
              <a:t> </a:t>
            </a:r>
            <a:r>
              <a:rPr lang="en-US" dirty="0" err="1" smtClean="0"/>
              <a:t>сценах</a:t>
            </a:r>
            <a:r>
              <a:rPr lang="en-US" dirty="0" smtClean="0"/>
              <a:t>. </a:t>
            </a:r>
            <a:r>
              <a:rPr lang="en-US" dirty="0" err="1" smtClean="0"/>
              <a:t>Епітети</a:t>
            </a:r>
            <a:r>
              <a:rPr lang="en-US" dirty="0" smtClean="0"/>
              <a:t>, </a:t>
            </a:r>
            <a:r>
              <a:rPr lang="en-US" dirty="0" err="1" smtClean="0"/>
              <a:t>що</a:t>
            </a:r>
            <a:r>
              <a:rPr lang="en-US" dirty="0" smtClean="0"/>
              <a:t> </a:t>
            </a:r>
            <a:r>
              <a:rPr lang="en-US" dirty="0" err="1" smtClean="0"/>
              <a:t>пов'язані</a:t>
            </a:r>
            <a:r>
              <a:rPr lang="en-US" dirty="0" smtClean="0"/>
              <a:t> з </a:t>
            </a:r>
            <a:r>
              <a:rPr lang="en-US" dirty="0" err="1" smtClean="0"/>
              <a:t>мистецтвом</a:t>
            </a:r>
            <a:r>
              <a:rPr lang="en-US" dirty="0" smtClean="0"/>
              <a:t>, </a:t>
            </a:r>
            <a:r>
              <a:rPr lang="en-US" dirty="0" err="1" smtClean="0"/>
              <a:t>надають</a:t>
            </a:r>
            <a:r>
              <a:rPr lang="en-US" dirty="0" smtClean="0"/>
              <a:t> </a:t>
            </a:r>
            <a:r>
              <a:rPr lang="en-US" dirty="0" err="1" smtClean="0"/>
              <a:t>описам</a:t>
            </a:r>
            <a:r>
              <a:rPr lang="en-US" dirty="0" smtClean="0"/>
              <a:t> </a:t>
            </a:r>
            <a:r>
              <a:rPr lang="en-US" dirty="0" err="1" smtClean="0"/>
              <a:t>додаткової</a:t>
            </a:r>
            <a:r>
              <a:rPr lang="en-US" dirty="0" smtClean="0"/>
              <a:t> </a:t>
            </a:r>
            <a:r>
              <a:rPr lang="en-US" dirty="0" err="1" smtClean="0"/>
              <a:t>виразності</a:t>
            </a:r>
            <a:r>
              <a:rPr lang="en-US" dirty="0" smtClean="0"/>
              <a:t>.</a:t>
            </a:r>
          </a:p>
          <a:p>
            <a:endParaRPr lang="en-US" dirty="0" smtClean="0"/>
          </a:p>
          <a:p>
            <a:r>
              <a:rPr lang="en-US" dirty="0" smtClean="0"/>
              <a:t>- </a:t>
            </a:r>
            <a:r>
              <a:rPr lang="en-US" dirty="0" err="1" smtClean="0"/>
              <a:t>Алегорії</a:t>
            </a:r>
            <a:r>
              <a:rPr lang="en-US" dirty="0" smtClean="0"/>
              <a:t>: У </a:t>
            </a:r>
            <a:r>
              <a:rPr lang="en-US" dirty="0" err="1" smtClean="0"/>
              <a:t>своїй</a:t>
            </a:r>
            <a:r>
              <a:rPr lang="en-US" dirty="0" smtClean="0"/>
              <a:t> </a:t>
            </a:r>
            <a:r>
              <a:rPr lang="en-US" dirty="0" err="1" smtClean="0"/>
              <a:t>поезії</a:t>
            </a:r>
            <a:r>
              <a:rPr lang="en-US" dirty="0" smtClean="0"/>
              <a:t> </a:t>
            </a:r>
            <a:r>
              <a:rPr lang="en-US" dirty="0" err="1" smtClean="0"/>
              <a:t>Ліна</a:t>
            </a:r>
            <a:r>
              <a:rPr lang="en-US" dirty="0" smtClean="0"/>
              <a:t> </a:t>
            </a:r>
            <a:r>
              <a:rPr lang="en-US" dirty="0" err="1" smtClean="0"/>
              <a:t>Костенко</a:t>
            </a:r>
            <a:r>
              <a:rPr lang="en-US" dirty="0" smtClean="0"/>
              <a:t> </a:t>
            </a:r>
            <a:r>
              <a:rPr lang="en-US" dirty="0" err="1" smtClean="0"/>
              <a:t>часто</a:t>
            </a:r>
            <a:r>
              <a:rPr lang="en-US" dirty="0" smtClean="0"/>
              <a:t> </a:t>
            </a:r>
            <a:r>
              <a:rPr lang="en-US" dirty="0" err="1" smtClean="0"/>
              <a:t>використовує</a:t>
            </a:r>
            <a:r>
              <a:rPr lang="en-US" dirty="0" smtClean="0"/>
              <a:t> </a:t>
            </a:r>
            <a:r>
              <a:rPr lang="en-US" dirty="0" err="1" smtClean="0"/>
              <a:t>мистецькі</a:t>
            </a:r>
            <a:r>
              <a:rPr lang="en-US" dirty="0" smtClean="0"/>
              <a:t> </a:t>
            </a:r>
            <a:r>
              <a:rPr lang="en-US" dirty="0" err="1" smtClean="0"/>
              <a:t>образи</a:t>
            </a:r>
            <a:r>
              <a:rPr lang="en-US" dirty="0" smtClean="0"/>
              <a:t> </a:t>
            </a:r>
            <a:r>
              <a:rPr lang="en-US" dirty="0" err="1" smtClean="0"/>
              <a:t>як</a:t>
            </a:r>
            <a:r>
              <a:rPr lang="en-US" dirty="0" smtClean="0"/>
              <a:t> </a:t>
            </a:r>
            <a:r>
              <a:rPr lang="en-US" dirty="0" err="1" smtClean="0"/>
              <a:t>алегорії</a:t>
            </a:r>
            <a:r>
              <a:rPr lang="en-US" dirty="0" smtClean="0"/>
              <a:t> </a:t>
            </a:r>
            <a:r>
              <a:rPr lang="en-US" dirty="0" err="1" smtClean="0"/>
              <a:t>для</a:t>
            </a:r>
            <a:r>
              <a:rPr lang="en-US" dirty="0" smtClean="0"/>
              <a:t> </a:t>
            </a:r>
            <a:r>
              <a:rPr lang="en-US" dirty="0" err="1" smtClean="0"/>
              <a:t>розкриття</a:t>
            </a:r>
            <a:r>
              <a:rPr lang="en-US" dirty="0" smtClean="0"/>
              <a:t> </a:t>
            </a:r>
            <a:r>
              <a:rPr lang="en-US" dirty="0" err="1" smtClean="0"/>
              <a:t>суспільних</a:t>
            </a:r>
            <a:r>
              <a:rPr lang="en-US" dirty="0" smtClean="0"/>
              <a:t> </a:t>
            </a:r>
            <a:r>
              <a:rPr lang="en-US" dirty="0" err="1" smtClean="0"/>
              <a:t>проблем</a:t>
            </a:r>
            <a:r>
              <a:rPr lang="en-US" dirty="0" smtClean="0"/>
              <a:t> </a:t>
            </a:r>
            <a:r>
              <a:rPr lang="en-US" dirty="0" err="1" smtClean="0"/>
              <a:t>чи</a:t>
            </a:r>
            <a:r>
              <a:rPr lang="en-US" dirty="0" smtClean="0"/>
              <a:t> </a:t>
            </a:r>
            <a:r>
              <a:rPr lang="en-US" dirty="0" err="1" smtClean="0"/>
              <a:t>філософських</a:t>
            </a:r>
            <a:r>
              <a:rPr lang="en-US" dirty="0" smtClean="0"/>
              <a:t> </a:t>
            </a:r>
            <a:r>
              <a:rPr lang="en-US" dirty="0" err="1" smtClean="0"/>
              <a:t>питань</a:t>
            </a:r>
            <a:r>
              <a:rPr lang="en-US" dirty="0" smtClean="0"/>
              <a:t>. </a:t>
            </a:r>
            <a:r>
              <a:rPr lang="en-US" dirty="0" err="1" smtClean="0"/>
              <a:t>Наприклад</a:t>
            </a:r>
            <a:r>
              <a:rPr lang="en-US" dirty="0" smtClean="0"/>
              <a:t>, </a:t>
            </a:r>
            <a:r>
              <a:rPr lang="en-US" dirty="0" err="1" smtClean="0"/>
              <a:t>вона</a:t>
            </a:r>
            <a:r>
              <a:rPr lang="en-US" dirty="0" smtClean="0"/>
              <a:t> </a:t>
            </a:r>
            <a:r>
              <a:rPr lang="en-US" dirty="0" err="1" smtClean="0"/>
              <a:t>може</a:t>
            </a:r>
            <a:r>
              <a:rPr lang="en-US" dirty="0" smtClean="0"/>
              <a:t> </a:t>
            </a:r>
            <a:r>
              <a:rPr lang="en-US" dirty="0" err="1" smtClean="0"/>
              <a:t>порівнювати</a:t>
            </a:r>
            <a:r>
              <a:rPr lang="en-US" dirty="0" smtClean="0"/>
              <a:t> </a:t>
            </a:r>
            <a:r>
              <a:rPr lang="en-US" dirty="0" err="1" smtClean="0"/>
              <a:t>суспільні</a:t>
            </a:r>
            <a:r>
              <a:rPr lang="en-US" dirty="0" smtClean="0"/>
              <a:t> </a:t>
            </a:r>
            <a:r>
              <a:rPr lang="en-US" dirty="0" err="1" smtClean="0"/>
              <a:t>зміни</a:t>
            </a:r>
            <a:r>
              <a:rPr lang="en-US" dirty="0" smtClean="0"/>
              <a:t> з </a:t>
            </a:r>
            <a:r>
              <a:rPr lang="en-US" dirty="0" err="1" smtClean="0"/>
              <a:t>процесом</a:t>
            </a:r>
            <a:r>
              <a:rPr lang="en-US" dirty="0" smtClean="0"/>
              <a:t> </a:t>
            </a:r>
            <a:r>
              <a:rPr lang="en-US" dirty="0" err="1" smtClean="0"/>
              <a:t>реставрації</a:t>
            </a:r>
            <a:r>
              <a:rPr lang="en-US" dirty="0" smtClean="0"/>
              <a:t> </a:t>
            </a:r>
            <a:r>
              <a:rPr lang="en-US" dirty="0" err="1" smtClean="0"/>
              <a:t>стародавньої</a:t>
            </a:r>
            <a:r>
              <a:rPr lang="en-US" dirty="0" smtClean="0"/>
              <a:t> </a:t>
            </a:r>
            <a:r>
              <a:rPr lang="en-US" dirty="0" err="1" smtClean="0"/>
              <a:t>фрески</a:t>
            </a:r>
            <a:r>
              <a:rPr lang="en-US" dirty="0" smtClean="0"/>
              <a:t>, </a:t>
            </a:r>
            <a:r>
              <a:rPr lang="en-US" dirty="0" err="1" smtClean="0"/>
              <a:t>яка</a:t>
            </a:r>
            <a:r>
              <a:rPr lang="en-US" dirty="0" smtClean="0"/>
              <a:t> </a:t>
            </a:r>
            <a:r>
              <a:rPr lang="en-US" dirty="0" err="1" smtClean="0"/>
              <a:t>потребує</a:t>
            </a:r>
            <a:r>
              <a:rPr lang="en-US" dirty="0" smtClean="0"/>
              <a:t> </a:t>
            </a:r>
            <a:r>
              <a:rPr lang="en-US" dirty="0" err="1" smtClean="0"/>
              <a:t>делікатного</a:t>
            </a:r>
            <a:r>
              <a:rPr lang="en-US" dirty="0" smtClean="0"/>
              <a:t> </a:t>
            </a:r>
            <a:r>
              <a:rPr lang="en-US" dirty="0" err="1" smtClean="0"/>
              <a:t>та</a:t>
            </a:r>
            <a:r>
              <a:rPr lang="en-US" dirty="0" smtClean="0"/>
              <a:t> </a:t>
            </a:r>
            <a:r>
              <a:rPr lang="en-US" dirty="0" err="1" smtClean="0"/>
              <a:t>відповідального</a:t>
            </a:r>
            <a:r>
              <a:rPr lang="en-US" dirty="0" smtClean="0"/>
              <a:t> </a:t>
            </a:r>
            <a:r>
              <a:rPr lang="en-US" dirty="0" err="1" smtClean="0"/>
              <a:t>підходу</a:t>
            </a:r>
            <a:r>
              <a:rPr lang="en-US" dirty="0" smtClean="0"/>
              <a:t>.</a:t>
            </a:r>
            <a:endParaRPr lang="en-US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414528" y="5773204"/>
            <a:ext cx="1150010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/>
            <a:r>
              <a:rPr lang="en-US" dirty="0" err="1" smtClean="0"/>
              <a:t>Завдяки</a:t>
            </a:r>
            <a:r>
              <a:rPr lang="en-US" dirty="0" smtClean="0"/>
              <a:t> </a:t>
            </a:r>
            <a:r>
              <a:rPr lang="en-US" dirty="0" err="1" smtClean="0"/>
              <a:t>цим</a:t>
            </a:r>
            <a:r>
              <a:rPr lang="en-US" dirty="0" smtClean="0"/>
              <a:t> </a:t>
            </a:r>
            <a:r>
              <a:rPr lang="en-US" dirty="0" err="1" smtClean="0"/>
              <a:t>мовним</a:t>
            </a:r>
            <a:r>
              <a:rPr lang="en-US" dirty="0" smtClean="0"/>
              <a:t> </a:t>
            </a:r>
            <a:r>
              <a:rPr lang="en-US" dirty="0" err="1" smtClean="0"/>
              <a:t>засобам</a:t>
            </a:r>
            <a:r>
              <a:rPr lang="en-US" dirty="0" smtClean="0"/>
              <a:t>, </a:t>
            </a:r>
            <a:r>
              <a:rPr lang="en-US" dirty="0" err="1" smtClean="0"/>
              <a:t>лексика</a:t>
            </a:r>
            <a:r>
              <a:rPr lang="en-US" dirty="0" smtClean="0"/>
              <a:t> </a:t>
            </a:r>
            <a:r>
              <a:rPr lang="en-US" dirty="0" err="1" smtClean="0"/>
              <a:t>мистецтва</a:t>
            </a:r>
            <a:r>
              <a:rPr lang="en-US" dirty="0" smtClean="0"/>
              <a:t> у </a:t>
            </a:r>
            <a:r>
              <a:rPr lang="en-US" dirty="0" err="1" smtClean="0"/>
              <a:t>творах</a:t>
            </a:r>
            <a:r>
              <a:rPr lang="en-US" dirty="0" smtClean="0"/>
              <a:t> </a:t>
            </a:r>
            <a:r>
              <a:rPr lang="en-US" dirty="0" err="1" smtClean="0"/>
              <a:t>Ліни</a:t>
            </a:r>
            <a:r>
              <a:rPr lang="en-US" dirty="0" smtClean="0"/>
              <a:t> </a:t>
            </a:r>
            <a:r>
              <a:rPr lang="en-US" dirty="0" err="1" smtClean="0"/>
              <a:t>Костенко</a:t>
            </a:r>
            <a:r>
              <a:rPr lang="en-US" dirty="0" smtClean="0"/>
              <a:t> </a:t>
            </a:r>
            <a:r>
              <a:rPr lang="en-US" dirty="0" err="1" smtClean="0"/>
              <a:t>не</a:t>
            </a:r>
            <a:r>
              <a:rPr lang="en-US" dirty="0" smtClean="0"/>
              <a:t> </a:t>
            </a:r>
            <a:r>
              <a:rPr lang="en-US" dirty="0" err="1" smtClean="0"/>
              <a:t>лише</a:t>
            </a:r>
            <a:r>
              <a:rPr lang="en-US" dirty="0" smtClean="0"/>
              <a:t> </a:t>
            </a:r>
            <a:r>
              <a:rPr lang="en-US" dirty="0" err="1" smtClean="0"/>
              <a:t>підсилює</a:t>
            </a:r>
            <a:r>
              <a:rPr lang="en-US" dirty="0" smtClean="0"/>
              <a:t> </a:t>
            </a:r>
            <a:r>
              <a:rPr lang="en-US" dirty="0" err="1" smtClean="0"/>
              <a:t>естетичний</a:t>
            </a:r>
            <a:r>
              <a:rPr lang="en-US" dirty="0" smtClean="0"/>
              <a:t> </a:t>
            </a:r>
            <a:r>
              <a:rPr lang="en-US" dirty="0" err="1" smtClean="0"/>
              <a:t>вплив</a:t>
            </a:r>
            <a:r>
              <a:rPr lang="en-US" dirty="0" smtClean="0"/>
              <a:t> </a:t>
            </a:r>
            <a:r>
              <a:rPr lang="en-US" dirty="0" err="1" smtClean="0"/>
              <a:t>поезії</a:t>
            </a:r>
            <a:r>
              <a:rPr lang="en-US" dirty="0" smtClean="0"/>
              <a:t>, </a:t>
            </a:r>
            <a:r>
              <a:rPr lang="en-US" dirty="0" err="1" smtClean="0"/>
              <a:t>але</a:t>
            </a:r>
            <a:r>
              <a:rPr lang="en-US" dirty="0" smtClean="0"/>
              <a:t> й </a:t>
            </a:r>
            <a:r>
              <a:rPr lang="en-US" dirty="0" err="1" smtClean="0"/>
              <a:t>допомагає</a:t>
            </a:r>
            <a:r>
              <a:rPr lang="en-US" dirty="0" smtClean="0"/>
              <a:t> </a:t>
            </a:r>
            <a:r>
              <a:rPr lang="en-US" dirty="0" err="1" smtClean="0"/>
              <a:t>глибше</a:t>
            </a:r>
            <a:r>
              <a:rPr lang="en-US" dirty="0" smtClean="0"/>
              <a:t> </a:t>
            </a:r>
            <a:r>
              <a:rPr lang="en-US" dirty="0" err="1" smtClean="0"/>
              <a:t>розкрити</a:t>
            </a:r>
            <a:r>
              <a:rPr lang="en-US" dirty="0" smtClean="0"/>
              <a:t> </a:t>
            </a:r>
            <a:r>
              <a:rPr lang="en-US" dirty="0" err="1" smtClean="0"/>
              <a:t>внутрішній</a:t>
            </a:r>
            <a:r>
              <a:rPr lang="en-US" dirty="0" smtClean="0"/>
              <a:t> </a:t>
            </a:r>
            <a:r>
              <a:rPr lang="en-US" dirty="0" err="1" smtClean="0"/>
              <a:t>світ</a:t>
            </a:r>
            <a:r>
              <a:rPr lang="en-US" dirty="0" smtClean="0"/>
              <a:t> </a:t>
            </a:r>
            <a:r>
              <a:rPr lang="en-US" dirty="0" err="1" smtClean="0"/>
              <a:t>героїв</a:t>
            </a:r>
            <a:r>
              <a:rPr lang="en-US" dirty="0" smtClean="0"/>
              <a:t> </a:t>
            </a:r>
            <a:r>
              <a:rPr lang="en-US" dirty="0" err="1" smtClean="0"/>
              <a:t>та</a:t>
            </a:r>
            <a:r>
              <a:rPr lang="en-US" dirty="0" smtClean="0"/>
              <a:t> </a:t>
            </a:r>
            <a:r>
              <a:rPr lang="en-US" dirty="0" err="1" smtClean="0"/>
              <a:t>основні</a:t>
            </a:r>
            <a:r>
              <a:rPr lang="en-US" dirty="0" smtClean="0"/>
              <a:t> </a:t>
            </a:r>
            <a:r>
              <a:rPr lang="en-US" dirty="0" err="1" smtClean="0"/>
              <a:t>теми</a:t>
            </a:r>
            <a:r>
              <a:rPr lang="en-US" dirty="0" smtClean="0"/>
              <a:t>, </a:t>
            </a:r>
            <a:r>
              <a:rPr lang="en-US" dirty="0" err="1" smtClean="0"/>
              <a:t>які</a:t>
            </a:r>
            <a:r>
              <a:rPr lang="en-US" dirty="0" smtClean="0"/>
              <a:t> </a:t>
            </a:r>
            <a:r>
              <a:rPr lang="en-US" dirty="0" err="1" smtClean="0"/>
              <a:t>хвилюють</a:t>
            </a:r>
            <a:r>
              <a:rPr lang="en-US" dirty="0" smtClean="0"/>
              <a:t> </a:t>
            </a:r>
            <a:r>
              <a:rPr lang="en-US" dirty="0" err="1" smtClean="0"/>
              <a:t>авторку</a:t>
            </a:r>
            <a:r>
              <a:rPr lang="en-US" dirty="0" smtClean="0"/>
              <a:t>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742455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66138" y="157335"/>
            <a:ext cx="1020343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 err="1" smtClean="0"/>
              <a:t>Вплив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мистецької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лексики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на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сприйняття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творів</a:t>
            </a:r>
            <a:endParaRPr lang="en-US" sz="3200" b="1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266138" y="925318"/>
            <a:ext cx="209223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i="1" dirty="0" err="1" smtClean="0"/>
              <a:t>Емоційний</a:t>
            </a:r>
            <a:r>
              <a:rPr lang="en-US" i="1" dirty="0" smtClean="0"/>
              <a:t> </a:t>
            </a:r>
            <a:r>
              <a:rPr lang="en-US" i="1" dirty="0" err="1" smtClean="0"/>
              <a:t>вплив</a:t>
            </a:r>
            <a:endParaRPr lang="en-US" i="1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1028480" y="1413344"/>
            <a:ext cx="10191207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/>
            <a:r>
              <a:rPr lang="en-US" sz="2400" dirty="0" err="1" smtClean="0"/>
              <a:t>Мистецька</a:t>
            </a:r>
            <a:r>
              <a:rPr lang="en-US" sz="2400" dirty="0" smtClean="0"/>
              <a:t> </a:t>
            </a:r>
            <a:r>
              <a:rPr lang="en-US" sz="2400" dirty="0" err="1" smtClean="0"/>
              <a:t>лексика</a:t>
            </a:r>
            <a:r>
              <a:rPr lang="en-US" sz="2400" dirty="0" smtClean="0"/>
              <a:t> в </a:t>
            </a:r>
            <a:r>
              <a:rPr lang="en-US" sz="2400" dirty="0" err="1" smtClean="0"/>
              <a:t>поезії</a:t>
            </a:r>
            <a:r>
              <a:rPr lang="en-US" sz="2400" dirty="0" smtClean="0"/>
              <a:t> </a:t>
            </a:r>
            <a:r>
              <a:rPr lang="en-US" sz="2400" dirty="0" err="1" smtClean="0"/>
              <a:t>Ліни</a:t>
            </a:r>
            <a:r>
              <a:rPr lang="en-US" sz="2400" dirty="0" smtClean="0"/>
              <a:t> </a:t>
            </a:r>
            <a:r>
              <a:rPr lang="en-US" sz="2400" dirty="0" err="1" smtClean="0"/>
              <a:t>Костенко</a:t>
            </a:r>
            <a:r>
              <a:rPr lang="en-US" sz="2400" dirty="0" smtClean="0"/>
              <a:t> </a:t>
            </a:r>
            <a:r>
              <a:rPr lang="en-US" sz="2400" dirty="0" err="1" smtClean="0"/>
              <a:t>грає</a:t>
            </a:r>
            <a:r>
              <a:rPr lang="en-US" sz="2400" dirty="0" smtClean="0"/>
              <a:t> </a:t>
            </a:r>
            <a:r>
              <a:rPr lang="en-US" sz="2400" dirty="0" err="1" smtClean="0"/>
              <a:t>ключову</a:t>
            </a:r>
            <a:r>
              <a:rPr lang="en-US" sz="2400" dirty="0" smtClean="0"/>
              <a:t> </a:t>
            </a:r>
            <a:r>
              <a:rPr lang="en-US" sz="2400" dirty="0" err="1" smtClean="0"/>
              <a:t>роль</a:t>
            </a:r>
            <a:r>
              <a:rPr lang="en-US" sz="2400" dirty="0" smtClean="0"/>
              <a:t> у </a:t>
            </a:r>
            <a:r>
              <a:rPr lang="en-US" sz="2400" dirty="0" err="1" smtClean="0"/>
              <a:t>створенні</a:t>
            </a:r>
            <a:r>
              <a:rPr lang="en-US" sz="2400" dirty="0" smtClean="0"/>
              <a:t> </a:t>
            </a:r>
            <a:r>
              <a:rPr lang="en-US" sz="2400" dirty="0" err="1" smtClean="0"/>
              <a:t>емоційного</a:t>
            </a:r>
            <a:r>
              <a:rPr lang="en-US" sz="2400" dirty="0" smtClean="0"/>
              <a:t> </a:t>
            </a:r>
            <a:r>
              <a:rPr lang="en-US" sz="2400" dirty="0" err="1" smtClean="0"/>
              <a:t>впливу</a:t>
            </a:r>
            <a:r>
              <a:rPr lang="en-US" sz="2400" dirty="0" smtClean="0"/>
              <a:t> </a:t>
            </a:r>
            <a:r>
              <a:rPr lang="en-US" sz="2400" dirty="0" err="1" smtClean="0"/>
              <a:t>на</a:t>
            </a:r>
            <a:r>
              <a:rPr lang="en-US" sz="2400" dirty="0" smtClean="0"/>
              <a:t> </a:t>
            </a:r>
            <a:r>
              <a:rPr lang="en-US" sz="2400" dirty="0" err="1" smtClean="0"/>
              <a:t>читача</a:t>
            </a:r>
            <a:r>
              <a:rPr lang="en-US" sz="2400" dirty="0" smtClean="0"/>
              <a:t>. </a:t>
            </a:r>
            <a:r>
              <a:rPr lang="en-US" sz="2400" dirty="0" err="1" smtClean="0"/>
              <a:t>Вірші</a:t>
            </a:r>
            <a:r>
              <a:rPr lang="en-US" sz="2400" dirty="0" smtClean="0"/>
              <a:t>, </a:t>
            </a:r>
            <a:r>
              <a:rPr lang="en-US" sz="2400" dirty="0" err="1" smtClean="0"/>
              <a:t>що</a:t>
            </a:r>
            <a:r>
              <a:rPr lang="en-US" sz="2400" dirty="0" smtClean="0"/>
              <a:t> </a:t>
            </a:r>
            <a:r>
              <a:rPr lang="en-US" sz="2400" dirty="0" err="1" smtClean="0"/>
              <a:t>насичені</a:t>
            </a:r>
            <a:r>
              <a:rPr lang="en-US" sz="2400" dirty="0" smtClean="0"/>
              <a:t> </a:t>
            </a:r>
            <a:r>
              <a:rPr lang="en-US" sz="2400" dirty="0" err="1" smtClean="0"/>
              <a:t>термінами</a:t>
            </a:r>
            <a:r>
              <a:rPr lang="en-US" sz="2400" dirty="0" smtClean="0"/>
              <a:t> </a:t>
            </a:r>
            <a:r>
              <a:rPr lang="en-US" sz="2400" dirty="0" err="1" smtClean="0"/>
              <a:t>та</a:t>
            </a:r>
            <a:r>
              <a:rPr lang="en-US" sz="2400" dirty="0" smtClean="0"/>
              <a:t> </a:t>
            </a:r>
            <a:r>
              <a:rPr lang="en-US" sz="2400" dirty="0" err="1" smtClean="0"/>
              <a:t>образами</a:t>
            </a:r>
            <a:r>
              <a:rPr lang="en-US" sz="2400" dirty="0" smtClean="0"/>
              <a:t>, </a:t>
            </a:r>
            <a:r>
              <a:rPr lang="en-US" sz="2400" dirty="0" err="1" smtClean="0"/>
              <a:t>взятими</a:t>
            </a:r>
            <a:r>
              <a:rPr lang="en-US" sz="2400" dirty="0" smtClean="0"/>
              <a:t> з </a:t>
            </a:r>
            <a:r>
              <a:rPr lang="en-US" sz="2400" dirty="0" err="1" smtClean="0"/>
              <a:t>різних</a:t>
            </a:r>
            <a:r>
              <a:rPr lang="en-US" sz="2400" dirty="0" smtClean="0"/>
              <a:t> </a:t>
            </a:r>
            <a:r>
              <a:rPr lang="en-US" sz="2400" dirty="0" err="1" smtClean="0"/>
              <a:t>видів</a:t>
            </a:r>
            <a:r>
              <a:rPr lang="en-US" sz="2400" dirty="0" smtClean="0"/>
              <a:t> </a:t>
            </a:r>
            <a:r>
              <a:rPr lang="en-US" sz="2400" dirty="0" err="1" smtClean="0"/>
              <a:t>мистецтва</a:t>
            </a:r>
            <a:r>
              <a:rPr lang="en-US" sz="2400" dirty="0" smtClean="0"/>
              <a:t>, </a:t>
            </a:r>
            <a:r>
              <a:rPr lang="en-US" sz="2400" dirty="0" err="1" smtClean="0"/>
              <a:t>здатні</a:t>
            </a:r>
            <a:r>
              <a:rPr lang="en-US" sz="2400" dirty="0" smtClean="0"/>
              <a:t> </a:t>
            </a:r>
            <a:r>
              <a:rPr lang="en-US" sz="2400" dirty="0" err="1" smtClean="0"/>
              <a:t>викликати</a:t>
            </a:r>
            <a:r>
              <a:rPr lang="en-US" sz="2400" dirty="0" smtClean="0"/>
              <a:t> у </a:t>
            </a:r>
            <a:r>
              <a:rPr lang="en-US" sz="2400" dirty="0" err="1" smtClean="0"/>
              <a:t>читача</a:t>
            </a:r>
            <a:r>
              <a:rPr lang="en-US" sz="2400" dirty="0" smtClean="0"/>
              <a:t> </a:t>
            </a:r>
            <a:r>
              <a:rPr lang="en-US" sz="2400" dirty="0" err="1" smtClean="0"/>
              <a:t>сильні</a:t>
            </a:r>
            <a:r>
              <a:rPr lang="en-US" sz="2400" dirty="0" smtClean="0"/>
              <a:t> </a:t>
            </a:r>
            <a:r>
              <a:rPr lang="en-US" sz="2400" dirty="0" err="1" smtClean="0"/>
              <a:t>почуття</a:t>
            </a:r>
            <a:r>
              <a:rPr lang="en-US" sz="2400" dirty="0" smtClean="0"/>
              <a:t>, </a:t>
            </a:r>
            <a:r>
              <a:rPr lang="en-US" sz="2400" dirty="0" err="1" smtClean="0"/>
              <a:t>такі</a:t>
            </a:r>
            <a:r>
              <a:rPr lang="en-US" sz="2400" dirty="0" smtClean="0"/>
              <a:t> </a:t>
            </a:r>
            <a:r>
              <a:rPr lang="en-US" sz="2400" dirty="0" err="1" smtClean="0"/>
              <a:t>як</a:t>
            </a:r>
            <a:r>
              <a:rPr lang="en-US" sz="2400" dirty="0" smtClean="0"/>
              <a:t> </a:t>
            </a:r>
            <a:r>
              <a:rPr lang="en-US" sz="2400" dirty="0" err="1" smtClean="0"/>
              <a:t>захоплення</a:t>
            </a:r>
            <a:r>
              <a:rPr lang="en-US" sz="2400" dirty="0" smtClean="0"/>
              <a:t>, </a:t>
            </a:r>
            <a:r>
              <a:rPr lang="en-US" sz="2400" dirty="0" err="1" smtClean="0"/>
              <a:t>сум</a:t>
            </a:r>
            <a:r>
              <a:rPr lang="en-US" sz="2400" dirty="0" smtClean="0"/>
              <a:t>, </a:t>
            </a:r>
            <a:r>
              <a:rPr lang="en-US" sz="2400" dirty="0" err="1" smtClean="0"/>
              <a:t>спокій</a:t>
            </a:r>
            <a:r>
              <a:rPr lang="en-US" sz="2400" dirty="0" smtClean="0"/>
              <a:t> </a:t>
            </a:r>
            <a:r>
              <a:rPr lang="en-US" sz="2400" dirty="0" err="1" smtClean="0"/>
              <a:t>або</a:t>
            </a:r>
            <a:r>
              <a:rPr lang="en-US" sz="2400" dirty="0" smtClean="0"/>
              <a:t> </a:t>
            </a:r>
            <a:r>
              <a:rPr lang="en-US" sz="2400" dirty="0" err="1" smtClean="0"/>
              <a:t>тривога</a:t>
            </a:r>
            <a:r>
              <a:rPr lang="en-US" sz="2400" dirty="0" smtClean="0"/>
              <a:t>. </a:t>
            </a:r>
            <a:r>
              <a:rPr lang="en-US" sz="2400" dirty="0" err="1" smtClean="0"/>
              <a:t>Наприклад</a:t>
            </a:r>
            <a:r>
              <a:rPr lang="en-US" sz="2400" dirty="0" smtClean="0"/>
              <a:t>, </a:t>
            </a:r>
            <a:r>
              <a:rPr lang="en-US" sz="2400" dirty="0" err="1" smtClean="0"/>
              <a:t>використання</a:t>
            </a:r>
            <a:r>
              <a:rPr lang="en-US" sz="2400" dirty="0" smtClean="0"/>
              <a:t> </a:t>
            </a:r>
            <a:r>
              <a:rPr lang="en-US" sz="2400" dirty="0" err="1" smtClean="0"/>
              <a:t>музичних</a:t>
            </a:r>
            <a:r>
              <a:rPr lang="en-US" sz="2400" dirty="0" smtClean="0"/>
              <a:t> </a:t>
            </a:r>
            <a:r>
              <a:rPr lang="en-US" sz="2400" dirty="0" err="1" smtClean="0"/>
              <a:t>термінів</a:t>
            </a:r>
            <a:r>
              <a:rPr lang="en-US" sz="2400" dirty="0" smtClean="0"/>
              <a:t>, </a:t>
            </a:r>
            <a:r>
              <a:rPr lang="en-US" sz="2400" dirty="0" err="1" smtClean="0"/>
              <a:t>таких</a:t>
            </a:r>
            <a:r>
              <a:rPr lang="en-US" sz="2400" dirty="0" smtClean="0"/>
              <a:t> </a:t>
            </a:r>
            <a:r>
              <a:rPr lang="en-US" sz="2400" dirty="0" err="1" smtClean="0"/>
              <a:t>як</a:t>
            </a:r>
            <a:r>
              <a:rPr lang="en-US" sz="2400" dirty="0" smtClean="0"/>
              <a:t> "</a:t>
            </a:r>
            <a:r>
              <a:rPr lang="en-US" sz="2400" dirty="0" err="1" smtClean="0"/>
              <a:t>гармонія</a:t>
            </a:r>
            <a:r>
              <a:rPr lang="en-US" sz="2400" dirty="0" smtClean="0"/>
              <a:t>", "</a:t>
            </a:r>
            <a:r>
              <a:rPr lang="en-US" sz="2400" dirty="0" err="1" smtClean="0"/>
              <a:t>мелодія</a:t>
            </a:r>
            <a:r>
              <a:rPr lang="en-US" sz="2400" dirty="0" smtClean="0"/>
              <a:t>", </a:t>
            </a:r>
            <a:r>
              <a:rPr lang="en-US" sz="2400" dirty="0" err="1" smtClean="0"/>
              <a:t>чи</a:t>
            </a:r>
            <a:r>
              <a:rPr lang="en-US" sz="2400" dirty="0" smtClean="0"/>
              <a:t> </a:t>
            </a:r>
            <a:r>
              <a:rPr lang="en-US" sz="2400" dirty="0" err="1" smtClean="0"/>
              <a:t>образів</a:t>
            </a:r>
            <a:r>
              <a:rPr lang="en-US" sz="2400" dirty="0" smtClean="0"/>
              <a:t>, </a:t>
            </a:r>
            <a:r>
              <a:rPr lang="en-US" sz="2400" dirty="0" err="1" smtClean="0"/>
              <a:t>пов'язаних</a:t>
            </a:r>
            <a:r>
              <a:rPr lang="en-US" sz="2400" dirty="0" smtClean="0"/>
              <a:t> </a:t>
            </a:r>
            <a:r>
              <a:rPr lang="en-US" sz="2400" dirty="0" err="1" smtClean="0"/>
              <a:t>із</a:t>
            </a:r>
            <a:r>
              <a:rPr lang="en-US" sz="2400" dirty="0" smtClean="0"/>
              <a:t> </a:t>
            </a:r>
            <a:r>
              <a:rPr lang="en-US" sz="2400" dirty="0" err="1" smtClean="0"/>
              <a:t>живописом</a:t>
            </a:r>
            <a:r>
              <a:rPr lang="en-US" sz="2400" dirty="0" smtClean="0"/>
              <a:t>, </a:t>
            </a:r>
            <a:r>
              <a:rPr lang="en-US" sz="2400" dirty="0" err="1" smtClean="0"/>
              <a:t>дозволяє</a:t>
            </a:r>
            <a:r>
              <a:rPr lang="en-US" sz="2400" dirty="0" smtClean="0"/>
              <a:t> </a:t>
            </a:r>
            <a:r>
              <a:rPr lang="en-US" sz="2400" dirty="0" err="1" smtClean="0"/>
              <a:t>Ліні</a:t>
            </a:r>
            <a:r>
              <a:rPr lang="en-US" sz="2400" dirty="0" smtClean="0"/>
              <a:t> </a:t>
            </a:r>
            <a:r>
              <a:rPr lang="en-US" sz="2400" dirty="0" err="1" smtClean="0"/>
              <a:t>Костенко</a:t>
            </a:r>
            <a:r>
              <a:rPr lang="en-US" sz="2400" dirty="0" smtClean="0"/>
              <a:t> </a:t>
            </a:r>
            <a:r>
              <a:rPr lang="en-US" sz="2400" dirty="0" err="1" smtClean="0"/>
              <a:t>створити</a:t>
            </a:r>
            <a:r>
              <a:rPr lang="en-US" sz="2400" dirty="0" smtClean="0"/>
              <a:t> </a:t>
            </a:r>
            <a:r>
              <a:rPr lang="en-US" sz="2400" dirty="0" err="1" smtClean="0"/>
              <a:t>багатошарові</a:t>
            </a:r>
            <a:r>
              <a:rPr lang="en-US" sz="2400" dirty="0" smtClean="0"/>
              <a:t> </a:t>
            </a:r>
            <a:r>
              <a:rPr lang="en-US" sz="2400" dirty="0" err="1" smtClean="0"/>
              <a:t>емоційні</a:t>
            </a:r>
            <a:r>
              <a:rPr lang="en-US" sz="2400" dirty="0" smtClean="0"/>
              <a:t> </a:t>
            </a:r>
            <a:r>
              <a:rPr lang="en-US" sz="2400" dirty="0" err="1" smtClean="0"/>
              <a:t>картини</a:t>
            </a:r>
            <a:r>
              <a:rPr lang="en-US" sz="2400" dirty="0" smtClean="0"/>
              <a:t>. </a:t>
            </a:r>
            <a:r>
              <a:rPr lang="en-US" sz="2400" dirty="0" err="1" smtClean="0"/>
              <a:t>Це</a:t>
            </a:r>
            <a:r>
              <a:rPr lang="en-US" sz="2400" dirty="0" smtClean="0"/>
              <a:t> </a:t>
            </a:r>
            <a:r>
              <a:rPr lang="en-US" sz="2400" dirty="0" err="1" smtClean="0"/>
              <a:t>сприяє</a:t>
            </a:r>
            <a:r>
              <a:rPr lang="en-US" sz="2400" dirty="0" smtClean="0"/>
              <a:t> </a:t>
            </a:r>
            <a:r>
              <a:rPr lang="en-US" sz="2400" dirty="0" err="1" smtClean="0"/>
              <a:t>тому</a:t>
            </a:r>
            <a:r>
              <a:rPr lang="en-US" sz="2400" dirty="0" smtClean="0"/>
              <a:t>, </a:t>
            </a:r>
            <a:r>
              <a:rPr lang="en-US" sz="2400" dirty="0" err="1" smtClean="0"/>
              <a:t>що</a:t>
            </a:r>
            <a:r>
              <a:rPr lang="en-US" sz="2400" dirty="0" smtClean="0"/>
              <a:t> </a:t>
            </a:r>
            <a:r>
              <a:rPr lang="en-US" sz="2400" dirty="0" err="1" smtClean="0"/>
              <a:t>читач</a:t>
            </a:r>
            <a:r>
              <a:rPr lang="en-US" sz="2400" dirty="0" smtClean="0"/>
              <a:t> </a:t>
            </a:r>
            <a:r>
              <a:rPr lang="en-US" sz="2400" dirty="0" err="1" smtClean="0"/>
              <a:t>не</a:t>
            </a:r>
            <a:r>
              <a:rPr lang="en-US" sz="2400" dirty="0" smtClean="0"/>
              <a:t> </a:t>
            </a:r>
            <a:r>
              <a:rPr lang="en-US" sz="2400" dirty="0" err="1" smtClean="0"/>
              <a:t>лише</a:t>
            </a:r>
            <a:r>
              <a:rPr lang="en-US" sz="2400" dirty="0" smtClean="0"/>
              <a:t> </a:t>
            </a:r>
            <a:r>
              <a:rPr lang="en-US" sz="2400" dirty="0" err="1" smtClean="0"/>
              <a:t>сприймає</a:t>
            </a:r>
            <a:r>
              <a:rPr lang="en-US" sz="2400" dirty="0" smtClean="0"/>
              <a:t> </a:t>
            </a:r>
            <a:r>
              <a:rPr lang="en-US" sz="2400" dirty="0" err="1" smtClean="0"/>
              <a:t>зміст</a:t>
            </a:r>
            <a:r>
              <a:rPr lang="en-US" sz="2400" dirty="0" smtClean="0"/>
              <a:t> </a:t>
            </a:r>
            <a:r>
              <a:rPr lang="en-US" sz="2400" dirty="0" err="1" smtClean="0"/>
              <a:t>вірша</a:t>
            </a:r>
            <a:r>
              <a:rPr lang="en-US" sz="2400" dirty="0" smtClean="0"/>
              <a:t>, </a:t>
            </a:r>
            <a:r>
              <a:rPr lang="en-US" sz="2400" dirty="0" err="1" smtClean="0"/>
              <a:t>але</a:t>
            </a:r>
            <a:r>
              <a:rPr lang="en-US" sz="2400" dirty="0" smtClean="0"/>
              <a:t> й </a:t>
            </a:r>
            <a:r>
              <a:rPr lang="en-US" sz="2400" dirty="0" err="1" smtClean="0"/>
              <a:t>глибше</a:t>
            </a:r>
            <a:r>
              <a:rPr lang="en-US" sz="2400" dirty="0" smtClean="0"/>
              <a:t> </a:t>
            </a:r>
            <a:r>
              <a:rPr lang="en-US" sz="2400" dirty="0" err="1" smtClean="0"/>
              <a:t>відчуває</a:t>
            </a:r>
            <a:r>
              <a:rPr lang="en-US" sz="2400" dirty="0" smtClean="0"/>
              <a:t> </a:t>
            </a:r>
            <a:r>
              <a:rPr lang="en-US" sz="2400" dirty="0" err="1" smtClean="0"/>
              <a:t>його</a:t>
            </a:r>
            <a:r>
              <a:rPr lang="en-US" sz="2400" dirty="0" smtClean="0"/>
              <a:t> </a:t>
            </a:r>
            <a:r>
              <a:rPr lang="en-US" sz="2400" dirty="0" err="1" smtClean="0"/>
              <a:t>через</a:t>
            </a:r>
            <a:r>
              <a:rPr lang="en-US" sz="2400" dirty="0" smtClean="0"/>
              <a:t> </a:t>
            </a:r>
            <a:r>
              <a:rPr lang="en-US" sz="2400" dirty="0" err="1" smtClean="0"/>
              <a:t>асоціації</a:t>
            </a:r>
            <a:r>
              <a:rPr lang="en-US" sz="2400" dirty="0" smtClean="0"/>
              <a:t> з </a:t>
            </a:r>
            <a:r>
              <a:rPr lang="en-US" sz="2400" dirty="0" err="1" smtClean="0"/>
              <a:t>відомими</a:t>
            </a:r>
            <a:r>
              <a:rPr lang="en-US" sz="2400" dirty="0" smtClean="0"/>
              <a:t> </a:t>
            </a:r>
            <a:r>
              <a:rPr lang="en-US" sz="2400" dirty="0" err="1" smtClean="0"/>
              <a:t>творами</a:t>
            </a:r>
            <a:r>
              <a:rPr lang="en-US" sz="2400" dirty="0" smtClean="0"/>
              <a:t> </a:t>
            </a:r>
            <a:r>
              <a:rPr lang="en-US" sz="2400" dirty="0" err="1" smtClean="0"/>
              <a:t>мистецтва</a:t>
            </a:r>
            <a:r>
              <a:rPr lang="en-US" sz="2400" dirty="0" smtClean="0"/>
              <a:t>, </a:t>
            </a:r>
            <a:r>
              <a:rPr lang="en-US" sz="2400" dirty="0" err="1" smtClean="0"/>
              <a:t>музичними</a:t>
            </a:r>
            <a:r>
              <a:rPr lang="en-US" sz="2400" dirty="0" smtClean="0"/>
              <a:t> </a:t>
            </a:r>
            <a:r>
              <a:rPr lang="en-US" sz="2400" dirty="0" err="1" smtClean="0"/>
              <a:t>або</a:t>
            </a:r>
            <a:r>
              <a:rPr lang="en-US" sz="2400" dirty="0" smtClean="0"/>
              <a:t> </a:t>
            </a:r>
            <a:r>
              <a:rPr lang="en-US" sz="2400" dirty="0" err="1" smtClean="0"/>
              <a:t>живописними</a:t>
            </a:r>
            <a:r>
              <a:rPr lang="en-US" sz="2400" dirty="0" smtClean="0"/>
              <a:t> </a:t>
            </a:r>
            <a:r>
              <a:rPr lang="en-US" sz="2400" dirty="0" err="1" smtClean="0"/>
              <a:t>образами</a:t>
            </a:r>
            <a:r>
              <a:rPr lang="en-US" sz="2400" dirty="0" smtClean="0"/>
              <a:t>.</a:t>
            </a:r>
            <a:endParaRPr lang="en-US" sz="2400" dirty="0"/>
          </a:p>
        </p:txBody>
      </p:sp>
      <p:pic>
        <p:nvPicPr>
          <p:cNvPr id="12290" name="Picture 2" descr="Ліні Костенко — 93: Історії про улюблену поетесу, які вас здивують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6160" y="5220754"/>
            <a:ext cx="4901184" cy="16372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905916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12975" y="1565582"/>
            <a:ext cx="11335512" cy="37809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457200">
              <a:lnSpc>
                <a:spcPct val="107000"/>
              </a:lnSpc>
              <a:spcAft>
                <a:spcPts val="0"/>
              </a:spcAft>
            </a:pPr>
            <a:r>
              <a:rPr lang="uk-UA" sz="32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Здатність говорити володіє </a:t>
            </a:r>
            <a:r>
              <a:rPr lang="uk-UA" sz="32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шопенівський</a:t>
            </a:r>
            <a:r>
              <a:rPr lang="uk-UA" sz="32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ноктюрн з поезії "Коли вже люди </a:t>
            </a:r>
            <a:r>
              <a:rPr lang="uk-UA" sz="32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обляглися</a:t>
            </a:r>
            <a:r>
              <a:rPr lang="uk-UA" sz="32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спати".... мені хтось душу тихо взяв </a:t>
            </a:r>
            <a:endParaRPr lang="en-US" sz="3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indent="457200">
              <a:lnSpc>
                <a:spcPct val="107000"/>
              </a:lnSpc>
              <a:spcAft>
                <a:spcPts val="0"/>
              </a:spcAft>
            </a:pPr>
            <a:r>
              <a:rPr lang="uk-UA" sz="32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за плечі - заговорив </a:t>
            </a:r>
            <a:r>
              <a:rPr lang="uk-UA" sz="32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шопенівський</a:t>
            </a:r>
            <a:r>
              <a:rPr lang="uk-UA" sz="32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ноктюрн.</a:t>
            </a:r>
            <a:endParaRPr lang="en-US" sz="3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indent="457200">
              <a:lnSpc>
                <a:spcPct val="107000"/>
              </a:lnSpc>
              <a:spcAft>
                <a:spcPts val="800"/>
              </a:spcAft>
            </a:pPr>
            <a:r>
              <a:rPr lang="uk-UA" sz="32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Ноктюрн </a:t>
            </a:r>
            <a:r>
              <a:rPr lang="uk-UA" sz="32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 одночастинний музичний твір наспівного, ліричного, мрійливого характеру. Його звучання є для поетеси розмовою з своєю душею, спокійною, тихою.</a:t>
            </a:r>
            <a:endParaRPr lang="en-US" sz="3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4578981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-82296" y="687091"/>
            <a:ext cx="12198096" cy="57073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457200">
              <a:lnSpc>
                <a:spcPct val="107000"/>
              </a:lnSpc>
              <a:spcAft>
                <a:spcPts val="0"/>
              </a:spcAft>
            </a:pPr>
            <a:r>
              <a:rPr lang="uk-UA" sz="31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Яскравим прикладом стилістичного використання  </a:t>
            </a:r>
            <a:r>
              <a:rPr lang="uk-UA" sz="31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  спеціального </a:t>
            </a:r>
            <a:r>
              <a:rPr lang="uk-UA" sz="31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слова є його застосування у функції порівняння. </a:t>
            </a:r>
            <a:r>
              <a:rPr lang="uk-UA" sz="31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У </a:t>
            </a:r>
            <a:r>
              <a:rPr lang="uk-UA" sz="31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поезіях Ліни Костенко зустрічаються порівняння у зв'язку з звуковими асоціаціями:</a:t>
            </a:r>
            <a:endParaRPr lang="en-US" sz="31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indent="457200">
              <a:lnSpc>
                <a:spcPct val="107000"/>
              </a:lnSpc>
              <a:spcAft>
                <a:spcPts val="0"/>
              </a:spcAft>
            </a:pPr>
            <a:endParaRPr lang="uk-UA" sz="3100" dirty="0" smtClean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indent="457200">
              <a:lnSpc>
                <a:spcPct val="107000"/>
              </a:lnSpc>
              <a:spcAft>
                <a:spcPts val="0"/>
              </a:spcAft>
            </a:pPr>
            <a:r>
              <a:rPr lang="uk-UA" sz="31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А </a:t>
            </a:r>
            <a:r>
              <a:rPr lang="uk-UA" sz="31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 сірі будні</a:t>
            </a:r>
            <a:endParaRPr lang="en-US" sz="31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indent="457200">
              <a:lnSpc>
                <a:spcPct val="107000"/>
              </a:lnSpc>
              <a:spcAft>
                <a:spcPts val="0"/>
              </a:spcAft>
            </a:pPr>
            <a:r>
              <a:rPr lang="uk-UA" sz="31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буду бити, як в бубни.</a:t>
            </a:r>
            <a:endParaRPr lang="en-US" sz="31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indent="457200">
              <a:lnSpc>
                <a:spcPct val="107000"/>
              </a:lnSpc>
              <a:spcAft>
                <a:spcPts val="0"/>
              </a:spcAft>
            </a:pPr>
            <a:endParaRPr lang="en-US" sz="31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indent="457200">
              <a:lnSpc>
                <a:spcPct val="107000"/>
              </a:lnSpc>
              <a:spcAft>
                <a:spcPts val="800"/>
              </a:spcAft>
            </a:pPr>
            <a:r>
              <a:rPr lang="uk-UA" sz="31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Бубон - ударний музичний інструмент. Поетеса звуками бубна намагається розбудити всіх, кого затягли в свої сіті сірі будні. Образ підсилюється прийомом алітерації звука [б].</a:t>
            </a:r>
            <a:endParaRPr lang="en-US" sz="31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2571862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-234811" y="384420"/>
            <a:ext cx="10799064" cy="60199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457200">
              <a:lnSpc>
                <a:spcPct val="107000"/>
              </a:lnSpc>
              <a:spcAft>
                <a:spcPts val="0"/>
              </a:spcAft>
            </a:pPr>
            <a:r>
              <a:rPr lang="uk-UA" sz="24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Крім метафоричного використання слів на позначення понять з галузі музики, зустрічається їх метонімічне застосування, що побудоване на основі тісного зовнішнього чи внутрішнього зв'язку між зі </a:t>
            </a:r>
            <a:r>
              <a:rPr lang="uk-UA" sz="2400" dirty="0" err="1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ставлюваними</a:t>
            </a:r>
            <a:r>
              <a:rPr lang="uk-UA" sz="24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поняттями.</a:t>
            </a:r>
            <a:endParaRPr lang="en-US" sz="2400" dirty="0" smtClean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indent="457200">
              <a:lnSpc>
                <a:spcPct val="107000"/>
              </a:lnSpc>
              <a:spcAft>
                <a:spcPts val="0"/>
              </a:spcAft>
            </a:pPr>
            <a:r>
              <a:rPr lang="uk-UA" sz="24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Ішли 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музики із весілля.</a:t>
            </a:r>
            <a:endParaRPr lang="en-US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indent="457200">
              <a:lnSpc>
                <a:spcPct val="107000"/>
              </a:lnSpc>
              <a:spcAft>
                <a:spcPts val="0"/>
              </a:spcAft>
            </a:pP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Цимбали, бубон і скрипаль.</a:t>
            </a:r>
            <a:endParaRPr lang="en-US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indent="457200">
              <a:lnSpc>
                <a:spcPct val="107000"/>
              </a:lnSpc>
              <a:spcAft>
                <a:spcPts val="0"/>
              </a:spcAft>
            </a:pPr>
            <a:endParaRPr lang="en-US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indent="457200">
              <a:lnSpc>
                <a:spcPct val="107000"/>
              </a:lnSpc>
              <a:spcAft>
                <a:spcPts val="0"/>
              </a:spcAft>
            </a:pP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Метонімічні вирази базуються на основі реального зв'язку між поняттями. У цьому контексті замість назв людей, що грають на му- зичних інструментах, Ліна Костенко вживає назви самих музичних інструментів - цимбали і бубон.</a:t>
            </a:r>
            <a:endParaRPr lang="en-US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indent="457200">
              <a:lnSpc>
                <a:spcPct val="107000"/>
              </a:lnSpc>
              <a:spcAft>
                <a:spcPts val="0"/>
              </a:spcAft>
            </a:pP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У вірші "Пансіонат, Форель" </a:t>
            </a:r>
            <a:r>
              <a:rPr lang="uk-UA" sz="24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зусрічається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ще один метонімічний вираз</a:t>
            </a:r>
            <a:r>
              <a:rPr lang="uk-UA" sz="24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</a:p>
          <a:p>
            <a:pPr marL="457200" indent="457200">
              <a:lnSpc>
                <a:spcPct val="107000"/>
              </a:lnSpc>
              <a:spcAft>
                <a:spcPts val="0"/>
              </a:spcAft>
            </a:pPr>
            <a:endParaRPr lang="en-US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indent="457200">
              <a:lnSpc>
                <a:spcPct val="107000"/>
              </a:lnSpc>
              <a:spcAft>
                <a:spcPts val="0"/>
              </a:spcAft>
            </a:pP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Старесенький лікар, чаклун санаторний, </a:t>
            </a:r>
            <a:endParaRPr lang="en-US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indent="457200">
              <a:lnSpc>
                <a:spcPct val="107000"/>
              </a:lnSpc>
              <a:spcAft>
                <a:spcPts val="0"/>
              </a:spcAft>
            </a:pP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підсилений курс призначає, повторний,</a:t>
            </a:r>
            <a:endParaRPr lang="en-US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indent="457200">
              <a:lnSpc>
                <a:spcPct val="107000"/>
              </a:lnSpc>
              <a:spcAft>
                <a:spcPts val="0"/>
              </a:spcAft>
            </a:pP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І слухає </a:t>
            </a:r>
            <a:r>
              <a:rPr lang="uk-UA" sz="24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меццо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сопрано, фальцети,</a:t>
            </a:r>
            <a:endParaRPr lang="en-US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indent="457200">
              <a:lnSpc>
                <a:spcPct val="107000"/>
              </a:lnSpc>
              <a:spcAft>
                <a:spcPts val="0"/>
              </a:spcAft>
            </a:pP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і пише рецепти, і пише рецепти. </a:t>
            </a:r>
            <a:endParaRPr lang="en-US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0662887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27759" y="217670"/>
            <a:ext cx="284725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i="1" dirty="0" err="1" smtClean="0"/>
              <a:t>Візуалізація</a:t>
            </a:r>
            <a:r>
              <a:rPr lang="en-US" i="1" dirty="0" smtClean="0"/>
              <a:t> </a:t>
            </a:r>
            <a:r>
              <a:rPr lang="en-US" i="1" dirty="0" err="1" smtClean="0"/>
              <a:t>та</a:t>
            </a:r>
            <a:r>
              <a:rPr lang="en-US" i="1" dirty="0" smtClean="0"/>
              <a:t> </a:t>
            </a:r>
            <a:r>
              <a:rPr lang="en-US" i="1" dirty="0" err="1" smtClean="0"/>
              <a:t>уявлення</a:t>
            </a:r>
            <a:endParaRPr lang="en-US" i="1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579120" y="758916"/>
            <a:ext cx="9488424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/>
            <a:r>
              <a:rPr lang="en-US" sz="2400" dirty="0" err="1" smtClean="0"/>
              <a:t>Мистецька</a:t>
            </a:r>
            <a:r>
              <a:rPr lang="en-US" sz="2400" dirty="0" smtClean="0"/>
              <a:t> </a:t>
            </a:r>
            <a:r>
              <a:rPr lang="en-US" sz="2400" dirty="0" err="1" smtClean="0"/>
              <a:t>лексика</a:t>
            </a:r>
            <a:r>
              <a:rPr lang="en-US" sz="2400" dirty="0" smtClean="0"/>
              <a:t> </a:t>
            </a:r>
            <a:r>
              <a:rPr lang="en-US" sz="2400" dirty="0" err="1" smtClean="0"/>
              <a:t>значно</a:t>
            </a:r>
            <a:r>
              <a:rPr lang="en-US" sz="2400" dirty="0" smtClean="0"/>
              <a:t> </a:t>
            </a:r>
            <a:r>
              <a:rPr lang="en-US" sz="2400" dirty="0" err="1" smtClean="0"/>
              <a:t>підсилює</a:t>
            </a:r>
            <a:r>
              <a:rPr lang="en-US" sz="2400" dirty="0" smtClean="0"/>
              <a:t> </a:t>
            </a:r>
            <a:r>
              <a:rPr lang="en-US" sz="2400" dirty="0" err="1" smtClean="0"/>
              <a:t>здатність</a:t>
            </a:r>
            <a:r>
              <a:rPr lang="en-US" sz="2400" dirty="0" smtClean="0"/>
              <a:t> </a:t>
            </a:r>
            <a:r>
              <a:rPr lang="en-US" sz="2400" dirty="0" err="1" smtClean="0"/>
              <a:t>поезії</a:t>
            </a:r>
            <a:r>
              <a:rPr lang="en-US" sz="2400" dirty="0" smtClean="0"/>
              <a:t> </a:t>
            </a:r>
            <a:r>
              <a:rPr lang="en-US" sz="2400" dirty="0" err="1" smtClean="0"/>
              <a:t>Ліни</a:t>
            </a:r>
            <a:r>
              <a:rPr lang="en-US" sz="2400" dirty="0" smtClean="0"/>
              <a:t> </a:t>
            </a:r>
            <a:r>
              <a:rPr lang="en-US" sz="2400" dirty="0" err="1" smtClean="0"/>
              <a:t>Костенко</a:t>
            </a:r>
            <a:r>
              <a:rPr lang="en-US" sz="2400" dirty="0" smtClean="0"/>
              <a:t> </a:t>
            </a:r>
            <a:r>
              <a:rPr lang="en-US" sz="2400" dirty="0" err="1" smtClean="0"/>
              <a:t>до</a:t>
            </a:r>
            <a:r>
              <a:rPr lang="en-US" sz="2400" dirty="0" smtClean="0"/>
              <a:t> </a:t>
            </a:r>
            <a:r>
              <a:rPr lang="en-US" sz="2400" dirty="0" err="1" smtClean="0"/>
              <a:t>візуалізації</a:t>
            </a:r>
            <a:r>
              <a:rPr lang="en-US" sz="2400" dirty="0" smtClean="0"/>
              <a:t>. </a:t>
            </a:r>
            <a:r>
              <a:rPr lang="en-US" sz="2400" dirty="0" err="1" smtClean="0"/>
              <a:t>Використання</a:t>
            </a:r>
            <a:r>
              <a:rPr lang="en-US" sz="2400" dirty="0" smtClean="0"/>
              <a:t> </a:t>
            </a:r>
            <a:r>
              <a:rPr lang="en-US" sz="2400" dirty="0" err="1" smtClean="0"/>
              <a:t>термінів</a:t>
            </a:r>
            <a:r>
              <a:rPr lang="en-US" sz="2400" dirty="0" smtClean="0"/>
              <a:t>, </a:t>
            </a:r>
            <a:r>
              <a:rPr lang="en-US" sz="2400" dirty="0" err="1" smtClean="0"/>
              <a:t>пов'язаних</a:t>
            </a:r>
            <a:r>
              <a:rPr lang="en-US" sz="2400" dirty="0" smtClean="0"/>
              <a:t> </a:t>
            </a:r>
            <a:r>
              <a:rPr lang="en-US" sz="2400" dirty="0" err="1" smtClean="0"/>
              <a:t>із</a:t>
            </a:r>
            <a:r>
              <a:rPr lang="en-US" sz="2400" dirty="0" smtClean="0"/>
              <a:t> </a:t>
            </a:r>
            <a:r>
              <a:rPr lang="en-US" sz="2400" dirty="0" err="1" smtClean="0"/>
              <a:t>живописом</a:t>
            </a:r>
            <a:r>
              <a:rPr lang="en-US" sz="2400" dirty="0" smtClean="0"/>
              <a:t> </a:t>
            </a:r>
            <a:r>
              <a:rPr lang="en-US" sz="2400" dirty="0" err="1" smtClean="0"/>
              <a:t>або</a:t>
            </a:r>
            <a:r>
              <a:rPr lang="en-US" sz="2400" dirty="0" smtClean="0"/>
              <a:t> </a:t>
            </a:r>
            <a:r>
              <a:rPr lang="en-US" sz="2400" dirty="0" err="1" smtClean="0"/>
              <a:t>скульптурою</a:t>
            </a:r>
            <a:r>
              <a:rPr lang="en-US" sz="2400" dirty="0" smtClean="0"/>
              <a:t>, </a:t>
            </a:r>
            <a:r>
              <a:rPr lang="en-US" sz="2400" dirty="0" err="1" smtClean="0"/>
              <a:t>створює</a:t>
            </a:r>
            <a:r>
              <a:rPr lang="en-US" sz="2400" dirty="0" smtClean="0"/>
              <a:t> в </a:t>
            </a:r>
            <a:r>
              <a:rPr lang="en-US" sz="2400" dirty="0" err="1" smtClean="0"/>
              <a:t>уяві</a:t>
            </a:r>
            <a:r>
              <a:rPr lang="en-US" sz="2400" dirty="0" smtClean="0"/>
              <a:t> </a:t>
            </a:r>
            <a:r>
              <a:rPr lang="en-US" sz="2400" dirty="0" err="1" smtClean="0"/>
              <a:t>читача</a:t>
            </a:r>
            <a:r>
              <a:rPr lang="en-US" sz="2400" dirty="0" smtClean="0"/>
              <a:t> </a:t>
            </a:r>
            <a:r>
              <a:rPr lang="en-US" sz="2400" dirty="0" err="1" smtClean="0"/>
              <a:t>яскраві</a:t>
            </a:r>
            <a:r>
              <a:rPr lang="en-US" sz="2400" dirty="0" smtClean="0"/>
              <a:t>, </a:t>
            </a:r>
            <a:r>
              <a:rPr lang="en-US" sz="2400" dirty="0" err="1" smtClean="0"/>
              <a:t>деталізовані</a:t>
            </a:r>
            <a:r>
              <a:rPr lang="en-US" sz="2400" dirty="0" smtClean="0"/>
              <a:t> </a:t>
            </a:r>
            <a:r>
              <a:rPr lang="en-US" sz="2400" dirty="0" err="1" smtClean="0"/>
              <a:t>образи</a:t>
            </a:r>
            <a:r>
              <a:rPr lang="en-US" sz="2400" dirty="0" smtClean="0"/>
              <a:t>. </a:t>
            </a:r>
            <a:r>
              <a:rPr lang="en-US" sz="2400" dirty="0" err="1" smtClean="0"/>
              <a:t>Це</a:t>
            </a:r>
            <a:r>
              <a:rPr lang="en-US" sz="2400" dirty="0" smtClean="0"/>
              <a:t> </a:t>
            </a:r>
            <a:r>
              <a:rPr lang="en-US" sz="2400" dirty="0" err="1" smtClean="0"/>
              <a:t>дає</a:t>
            </a:r>
            <a:r>
              <a:rPr lang="en-US" sz="2400" dirty="0" smtClean="0"/>
              <a:t> </a:t>
            </a:r>
            <a:r>
              <a:rPr lang="en-US" sz="2400" dirty="0" err="1" smtClean="0"/>
              <a:t>змогу</a:t>
            </a:r>
            <a:r>
              <a:rPr lang="en-US" sz="2400" dirty="0" smtClean="0"/>
              <a:t> </a:t>
            </a:r>
            <a:r>
              <a:rPr lang="en-US" sz="2400" dirty="0" err="1" smtClean="0"/>
              <a:t>читачу</a:t>
            </a:r>
            <a:r>
              <a:rPr lang="en-US" sz="2400" dirty="0" smtClean="0"/>
              <a:t> </a:t>
            </a:r>
            <a:r>
              <a:rPr lang="en-US" sz="2400" dirty="0" err="1" smtClean="0"/>
              <a:t>буквально</a:t>
            </a:r>
            <a:r>
              <a:rPr lang="en-US" sz="2400" dirty="0" smtClean="0"/>
              <a:t> "</a:t>
            </a:r>
            <a:r>
              <a:rPr lang="en-US" sz="2400" dirty="0" err="1" smtClean="0"/>
              <a:t>бачити</a:t>
            </a:r>
            <a:r>
              <a:rPr lang="en-US" sz="2400" dirty="0" smtClean="0"/>
              <a:t>" </a:t>
            </a:r>
            <a:r>
              <a:rPr lang="en-US" sz="2400" dirty="0" err="1" smtClean="0"/>
              <a:t>сцени</a:t>
            </a:r>
            <a:r>
              <a:rPr lang="en-US" sz="2400" dirty="0" smtClean="0"/>
              <a:t>, </a:t>
            </a:r>
            <a:r>
              <a:rPr lang="en-US" sz="2400" dirty="0" err="1" smtClean="0"/>
              <a:t>які</a:t>
            </a:r>
            <a:r>
              <a:rPr lang="en-US" sz="2400" dirty="0" smtClean="0"/>
              <a:t> </a:t>
            </a:r>
            <a:r>
              <a:rPr lang="en-US" sz="2400" dirty="0" err="1" smtClean="0"/>
              <a:t>описує</a:t>
            </a:r>
            <a:r>
              <a:rPr lang="en-US" sz="2400" dirty="0" smtClean="0"/>
              <a:t> </a:t>
            </a:r>
            <a:r>
              <a:rPr lang="en-US" sz="2400" dirty="0" err="1" smtClean="0"/>
              <a:t>поетеса</a:t>
            </a:r>
            <a:r>
              <a:rPr lang="en-US" sz="2400" dirty="0" smtClean="0"/>
              <a:t>. </a:t>
            </a:r>
            <a:r>
              <a:rPr lang="en-US" sz="2400" dirty="0" err="1" smtClean="0"/>
              <a:t>Наприклад</a:t>
            </a:r>
            <a:r>
              <a:rPr lang="en-US" sz="2400" dirty="0" smtClean="0"/>
              <a:t>, </a:t>
            </a:r>
            <a:r>
              <a:rPr lang="en-US" sz="2400" dirty="0" err="1" smtClean="0"/>
              <a:t>опис</a:t>
            </a:r>
            <a:r>
              <a:rPr lang="en-US" sz="2400" dirty="0" smtClean="0"/>
              <a:t> </a:t>
            </a:r>
            <a:r>
              <a:rPr lang="en-US" sz="2400" dirty="0" err="1" smtClean="0"/>
              <a:t>архітектурних</a:t>
            </a:r>
            <a:r>
              <a:rPr lang="en-US" sz="2400" dirty="0" smtClean="0"/>
              <a:t> </a:t>
            </a:r>
            <a:r>
              <a:rPr lang="en-US" sz="2400" dirty="0" err="1" smtClean="0"/>
              <a:t>деталей</a:t>
            </a:r>
            <a:r>
              <a:rPr lang="en-US" sz="2400" dirty="0" smtClean="0"/>
              <a:t> </a:t>
            </a:r>
            <a:r>
              <a:rPr lang="en-US" sz="2400" dirty="0" err="1" smtClean="0"/>
              <a:t>або</a:t>
            </a:r>
            <a:r>
              <a:rPr lang="en-US" sz="2400" dirty="0" smtClean="0"/>
              <a:t> </a:t>
            </a:r>
            <a:r>
              <a:rPr lang="en-US" sz="2400" dirty="0" err="1" smtClean="0"/>
              <a:t>кольорових</a:t>
            </a:r>
            <a:r>
              <a:rPr lang="en-US" sz="2400" dirty="0" smtClean="0"/>
              <a:t> </a:t>
            </a:r>
            <a:r>
              <a:rPr lang="en-US" sz="2400" dirty="0" err="1" smtClean="0"/>
              <a:t>відтінків</a:t>
            </a:r>
            <a:r>
              <a:rPr lang="en-US" sz="2400" dirty="0" smtClean="0"/>
              <a:t> в </a:t>
            </a:r>
            <a:r>
              <a:rPr lang="en-US" sz="2400" dirty="0" err="1" smtClean="0"/>
              <a:t>її</a:t>
            </a:r>
            <a:r>
              <a:rPr lang="en-US" sz="2400" dirty="0" smtClean="0"/>
              <a:t> </a:t>
            </a:r>
            <a:r>
              <a:rPr lang="en-US" sz="2400" dirty="0" err="1" smtClean="0"/>
              <a:t>віршах</a:t>
            </a:r>
            <a:r>
              <a:rPr lang="en-US" sz="2400" dirty="0" smtClean="0"/>
              <a:t> </a:t>
            </a:r>
            <a:r>
              <a:rPr lang="en-US" sz="2400" dirty="0" err="1" smtClean="0"/>
              <a:t>дозволяє</a:t>
            </a:r>
            <a:r>
              <a:rPr lang="en-US" sz="2400" dirty="0" smtClean="0"/>
              <a:t> </a:t>
            </a:r>
            <a:r>
              <a:rPr lang="en-US" sz="2400" dirty="0" err="1" smtClean="0"/>
              <a:t>читачеві</a:t>
            </a:r>
            <a:r>
              <a:rPr lang="en-US" sz="2400" dirty="0" smtClean="0"/>
              <a:t> </a:t>
            </a:r>
            <a:r>
              <a:rPr lang="en-US" sz="2400" dirty="0" err="1" smtClean="0"/>
              <a:t>уявити</a:t>
            </a:r>
            <a:r>
              <a:rPr lang="en-US" sz="2400" dirty="0" smtClean="0"/>
              <a:t> </a:t>
            </a:r>
            <a:r>
              <a:rPr lang="en-US" sz="2400" dirty="0" err="1" smtClean="0"/>
              <a:t>собі</a:t>
            </a:r>
            <a:r>
              <a:rPr lang="en-US" sz="2400" dirty="0" smtClean="0"/>
              <a:t> </a:t>
            </a:r>
            <a:r>
              <a:rPr lang="en-US" sz="2400" dirty="0" err="1" smtClean="0"/>
              <a:t>картини</a:t>
            </a:r>
            <a:r>
              <a:rPr lang="en-US" sz="2400" dirty="0" smtClean="0"/>
              <a:t>, </a:t>
            </a:r>
            <a:r>
              <a:rPr lang="en-US" sz="2400" dirty="0" err="1" smtClean="0"/>
              <a:t>подібні</a:t>
            </a:r>
            <a:r>
              <a:rPr lang="en-US" sz="2400" dirty="0" smtClean="0"/>
              <a:t> </a:t>
            </a:r>
            <a:r>
              <a:rPr lang="en-US" sz="2400" dirty="0" err="1" smtClean="0"/>
              <a:t>до</a:t>
            </a:r>
            <a:r>
              <a:rPr lang="en-US" sz="2400" dirty="0" smtClean="0"/>
              <a:t> </a:t>
            </a:r>
            <a:r>
              <a:rPr lang="en-US" sz="2400" dirty="0" err="1" smtClean="0"/>
              <a:t>справжніх</a:t>
            </a:r>
            <a:r>
              <a:rPr lang="en-US" sz="2400" dirty="0" smtClean="0"/>
              <a:t> </a:t>
            </a:r>
            <a:r>
              <a:rPr lang="en-US" sz="2400" dirty="0" err="1" smtClean="0"/>
              <a:t>художніх</a:t>
            </a:r>
            <a:r>
              <a:rPr lang="en-US" sz="2400" dirty="0" smtClean="0"/>
              <a:t> </a:t>
            </a:r>
            <a:r>
              <a:rPr lang="en-US" sz="2400" dirty="0" err="1" smtClean="0"/>
              <a:t>творів</a:t>
            </a:r>
            <a:r>
              <a:rPr lang="en-US" sz="2400" dirty="0" smtClean="0"/>
              <a:t>. </a:t>
            </a:r>
            <a:r>
              <a:rPr lang="en-US" sz="2400" dirty="0" err="1" smtClean="0"/>
              <a:t>Такий</a:t>
            </a:r>
            <a:r>
              <a:rPr lang="en-US" sz="2400" dirty="0" smtClean="0"/>
              <a:t> </a:t>
            </a:r>
            <a:r>
              <a:rPr lang="en-US" sz="2400" dirty="0" err="1" smtClean="0"/>
              <a:t>підхід</a:t>
            </a:r>
            <a:r>
              <a:rPr lang="en-US" sz="2400" dirty="0" smtClean="0"/>
              <a:t> </a:t>
            </a:r>
            <a:r>
              <a:rPr lang="en-US" sz="2400" dirty="0" err="1" smtClean="0"/>
              <a:t>підвищує</a:t>
            </a:r>
            <a:r>
              <a:rPr lang="en-US" sz="2400" dirty="0" smtClean="0"/>
              <a:t> </a:t>
            </a:r>
            <a:r>
              <a:rPr lang="en-US" sz="2400" dirty="0" err="1" smtClean="0"/>
              <a:t>рівень</a:t>
            </a:r>
            <a:r>
              <a:rPr lang="en-US" sz="2400" dirty="0" smtClean="0"/>
              <a:t> </a:t>
            </a:r>
            <a:r>
              <a:rPr lang="en-US" sz="2400" dirty="0" err="1" smtClean="0"/>
              <a:t>взаємодії</a:t>
            </a:r>
            <a:r>
              <a:rPr lang="en-US" sz="2400" dirty="0" smtClean="0"/>
              <a:t> </a:t>
            </a:r>
            <a:r>
              <a:rPr lang="en-US" sz="2400" dirty="0" err="1" smtClean="0"/>
              <a:t>читача</a:t>
            </a:r>
            <a:r>
              <a:rPr lang="en-US" sz="2400" dirty="0" smtClean="0"/>
              <a:t> з </a:t>
            </a:r>
            <a:r>
              <a:rPr lang="en-US" sz="2400" dirty="0" err="1" smtClean="0"/>
              <a:t>текстом</a:t>
            </a:r>
            <a:r>
              <a:rPr lang="en-US" sz="2400" dirty="0" smtClean="0"/>
              <a:t>, </a:t>
            </a:r>
            <a:r>
              <a:rPr lang="en-US" sz="2400" dirty="0" err="1" smtClean="0"/>
              <a:t>оскільки</a:t>
            </a:r>
            <a:r>
              <a:rPr lang="en-US" sz="2400" dirty="0" smtClean="0"/>
              <a:t> </a:t>
            </a:r>
            <a:r>
              <a:rPr lang="en-US" sz="2400" dirty="0" err="1" smtClean="0"/>
              <a:t>він</a:t>
            </a:r>
            <a:r>
              <a:rPr lang="en-US" sz="2400" dirty="0" smtClean="0"/>
              <a:t> </a:t>
            </a:r>
            <a:r>
              <a:rPr lang="en-US" sz="2400" dirty="0" err="1" smtClean="0"/>
              <a:t>стає</a:t>
            </a:r>
            <a:r>
              <a:rPr lang="en-US" sz="2400" dirty="0" smtClean="0"/>
              <a:t> </a:t>
            </a:r>
            <a:r>
              <a:rPr lang="en-US" sz="2400" dirty="0" err="1" smtClean="0"/>
              <a:t>співтворцем</a:t>
            </a:r>
            <a:r>
              <a:rPr lang="en-US" sz="2400" dirty="0" smtClean="0"/>
              <a:t> </a:t>
            </a:r>
            <a:r>
              <a:rPr lang="en-US" sz="2400" dirty="0" err="1" smtClean="0"/>
              <a:t>цих</a:t>
            </a:r>
            <a:r>
              <a:rPr lang="en-US" sz="2400" dirty="0" smtClean="0"/>
              <a:t> </a:t>
            </a:r>
            <a:r>
              <a:rPr lang="en-US" sz="2400" dirty="0" err="1" smtClean="0"/>
              <a:t>образів</a:t>
            </a:r>
            <a:r>
              <a:rPr lang="en-US" sz="2400" dirty="0" smtClean="0"/>
              <a:t>, </a:t>
            </a:r>
            <a:r>
              <a:rPr lang="en-US" sz="2400" dirty="0" err="1" smtClean="0"/>
              <a:t>доповнюючи</a:t>
            </a:r>
            <a:r>
              <a:rPr lang="en-US" sz="2400" dirty="0" smtClean="0"/>
              <a:t> </a:t>
            </a:r>
            <a:r>
              <a:rPr lang="en-US" sz="2400" dirty="0" err="1" smtClean="0"/>
              <a:t>їх</a:t>
            </a:r>
            <a:r>
              <a:rPr lang="en-US" sz="2400" dirty="0" smtClean="0"/>
              <a:t> у </a:t>
            </a:r>
            <a:r>
              <a:rPr lang="en-US" sz="2400" dirty="0" err="1" smtClean="0"/>
              <a:t>своїй</a:t>
            </a:r>
            <a:r>
              <a:rPr lang="en-US" sz="2400" dirty="0" smtClean="0"/>
              <a:t> </a:t>
            </a:r>
            <a:r>
              <a:rPr lang="en-US" sz="2400" dirty="0" err="1" smtClean="0"/>
              <a:t>уяві</a:t>
            </a:r>
            <a:r>
              <a:rPr lang="en-US" sz="2400" dirty="0" smtClean="0"/>
              <a:t>.</a:t>
            </a:r>
            <a:endParaRPr lang="en-US" sz="2400" dirty="0"/>
          </a:p>
        </p:txBody>
      </p:sp>
      <p:pic>
        <p:nvPicPr>
          <p:cNvPr id="13314" name="Picture 2" descr="Візуалізація уявних світів | Збруч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82405" y="4407408"/>
            <a:ext cx="6159843" cy="21945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794809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9597" y="235958"/>
            <a:ext cx="293702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i="1" dirty="0" err="1" smtClean="0"/>
              <a:t>Філософська</a:t>
            </a:r>
            <a:r>
              <a:rPr lang="en-US" i="1" dirty="0" smtClean="0"/>
              <a:t> </a:t>
            </a:r>
            <a:r>
              <a:rPr lang="en-US" i="1" dirty="0" err="1" smtClean="0"/>
              <a:t>складова</a:t>
            </a:r>
            <a:endParaRPr lang="en-US" i="1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720852" y="1005341"/>
            <a:ext cx="7357872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/>
            <a:r>
              <a:rPr lang="en-US" sz="2000" dirty="0" err="1" smtClean="0"/>
              <a:t>Мистецька</a:t>
            </a:r>
            <a:r>
              <a:rPr lang="en-US" sz="2000" dirty="0" smtClean="0"/>
              <a:t> </a:t>
            </a:r>
            <a:r>
              <a:rPr lang="en-US" sz="2000" dirty="0" err="1" smtClean="0"/>
              <a:t>лексика</a:t>
            </a:r>
            <a:r>
              <a:rPr lang="en-US" sz="2000" dirty="0" smtClean="0"/>
              <a:t> в </a:t>
            </a:r>
            <a:r>
              <a:rPr lang="en-US" sz="2000" dirty="0" err="1" smtClean="0"/>
              <a:t>поезії</a:t>
            </a:r>
            <a:r>
              <a:rPr lang="en-US" sz="2000" dirty="0" smtClean="0"/>
              <a:t> </a:t>
            </a:r>
            <a:r>
              <a:rPr lang="en-US" sz="2000" dirty="0" err="1" smtClean="0"/>
              <a:t>Ліни</a:t>
            </a:r>
            <a:r>
              <a:rPr lang="en-US" sz="2000" dirty="0" smtClean="0"/>
              <a:t> </a:t>
            </a:r>
            <a:r>
              <a:rPr lang="en-US" sz="2000" dirty="0" err="1" smtClean="0"/>
              <a:t>Костенко</a:t>
            </a:r>
            <a:r>
              <a:rPr lang="en-US" sz="2000" dirty="0" smtClean="0"/>
              <a:t> </a:t>
            </a:r>
            <a:r>
              <a:rPr lang="en-US" sz="2000" dirty="0" err="1" smtClean="0"/>
              <a:t>часто</a:t>
            </a:r>
            <a:r>
              <a:rPr lang="en-US" sz="2000" dirty="0" smtClean="0"/>
              <a:t> </a:t>
            </a:r>
            <a:r>
              <a:rPr lang="en-US" sz="2000" dirty="0" err="1" smtClean="0"/>
              <a:t>має</a:t>
            </a:r>
            <a:r>
              <a:rPr lang="en-US" sz="2000" dirty="0" smtClean="0"/>
              <a:t> </a:t>
            </a:r>
            <a:r>
              <a:rPr lang="en-US" sz="2000" dirty="0" err="1" smtClean="0"/>
              <a:t>філософське</a:t>
            </a:r>
            <a:r>
              <a:rPr lang="en-US" sz="2000" dirty="0" smtClean="0"/>
              <a:t> </a:t>
            </a:r>
            <a:r>
              <a:rPr lang="en-US" sz="2000" dirty="0" err="1" smtClean="0"/>
              <a:t>значення</a:t>
            </a:r>
            <a:r>
              <a:rPr lang="en-US" sz="2000" dirty="0" smtClean="0"/>
              <a:t>. </a:t>
            </a:r>
            <a:r>
              <a:rPr lang="en-US" sz="2000" dirty="0" err="1" smtClean="0"/>
              <a:t>Через</a:t>
            </a:r>
            <a:r>
              <a:rPr lang="en-US" sz="2000" dirty="0" smtClean="0"/>
              <a:t> </a:t>
            </a:r>
            <a:r>
              <a:rPr lang="en-US" sz="2000" dirty="0" err="1" smtClean="0"/>
              <a:t>метафоричні</a:t>
            </a:r>
            <a:r>
              <a:rPr lang="en-US" sz="2000" dirty="0" smtClean="0"/>
              <a:t> </a:t>
            </a:r>
            <a:r>
              <a:rPr lang="en-US" sz="2000" dirty="0" err="1" smtClean="0"/>
              <a:t>образи</a:t>
            </a:r>
            <a:r>
              <a:rPr lang="en-US" sz="2000" dirty="0" smtClean="0"/>
              <a:t>, </a:t>
            </a:r>
            <a:r>
              <a:rPr lang="en-US" sz="2000" dirty="0" err="1" smtClean="0"/>
              <a:t>пов'язані</a:t>
            </a:r>
            <a:r>
              <a:rPr lang="en-US" sz="2000" dirty="0" smtClean="0"/>
              <a:t> з </a:t>
            </a:r>
            <a:r>
              <a:rPr lang="en-US" sz="2000" dirty="0" err="1" smtClean="0"/>
              <a:t>різними</a:t>
            </a:r>
            <a:r>
              <a:rPr lang="en-US" sz="2000" dirty="0" smtClean="0"/>
              <a:t> </a:t>
            </a:r>
            <a:r>
              <a:rPr lang="en-US" sz="2000" dirty="0" err="1" smtClean="0"/>
              <a:t>видами</a:t>
            </a:r>
            <a:r>
              <a:rPr lang="en-US" sz="2000" dirty="0" smtClean="0"/>
              <a:t> </a:t>
            </a:r>
            <a:r>
              <a:rPr lang="en-US" sz="2000" dirty="0" err="1" smtClean="0"/>
              <a:t>мистецтва</a:t>
            </a:r>
            <a:r>
              <a:rPr lang="en-US" sz="2000" dirty="0" smtClean="0"/>
              <a:t>, </a:t>
            </a:r>
            <a:r>
              <a:rPr lang="en-US" sz="2000" dirty="0" err="1" smtClean="0"/>
              <a:t>поетеса</a:t>
            </a:r>
            <a:r>
              <a:rPr lang="en-US" sz="2000" dirty="0" smtClean="0"/>
              <a:t> </a:t>
            </a:r>
            <a:r>
              <a:rPr lang="en-US" sz="2000" dirty="0" err="1" smtClean="0"/>
              <a:t>досліджує</a:t>
            </a:r>
            <a:r>
              <a:rPr lang="en-US" sz="2000" dirty="0" smtClean="0"/>
              <a:t> </a:t>
            </a:r>
            <a:r>
              <a:rPr lang="en-US" sz="2000" dirty="0" err="1" smtClean="0"/>
              <a:t>глибокі</a:t>
            </a:r>
            <a:r>
              <a:rPr lang="en-US" sz="2000" dirty="0" smtClean="0"/>
              <a:t> </a:t>
            </a:r>
            <a:r>
              <a:rPr lang="en-US" sz="2000" dirty="0" err="1" smtClean="0"/>
              <a:t>питання</a:t>
            </a:r>
            <a:r>
              <a:rPr lang="en-US" sz="2000" dirty="0" smtClean="0"/>
              <a:t> </a:t>
            </a:r>
            <a:r>
              <a:rPr lang="en-US" sz="2000" dirty="0" err="1" smtClean="0"/>
              <a:t>буття</a:t>
            </a:r>
            <a:r>
              <a:rPr lang="en-US" sz="2000" dirty="0" smtClean="0"/>
              <a:t>, </a:t>
            </a:r>
            <a:r>
              <a:rPr lang="en-US" sz="2000" dirty="0" err="1" smtClean="0"/>
              <a:t>моральності</a:t>
            </a:r>
            <a:r>
              <a:rPr lang="en-US" sz="2000" dirty="0" smtClean="0"/>
              <a:t>, </a:t>
            </a:r>
            <a:r>
              <a:rPr lang="en-US" sz="2000" dirty="0" err="1" smtClean="0"/>
              <a:t>історії</a:t>
            </a:r>
            <a:r>
              <a:rPr lang="en-US" sz="2000" dirty="0" smtClean="0"/>
              <a:t> </a:t>
            </a:r>
            <a:r>
              <a:rPr lang="en-US" sz="2000" dirty="0" err="1" smtClean="0"/>
              <a:t>та</a:t>
            </a:r>
            <a:r>
              <a:rPr lang="en-US" sz="2000" dirty="0" smtClean="0"/>
              <a:t> </a:t>
            </a:r>
            <a:r>
              <a:rPr lang="en-US" sz="2000" dirty="0" err="1" smtClean="0"/>
              <a:t>творчості</a:t>
            </a:r>
            <a:r>
              <a:rPr lang="en-US" sz="2000" dirty="0" smtClean="0"/>
              <a:t>. </a:t>
            </a:r>
            <a:r>
              <a:rPr lang="en-US" sz="2000" dirty="0" err="1" smtClean="0"/>
              <a:t>Наприклад</a:t>
            </a:r>
            <a:r>
              <a:rPr lang="en-US" sz="2000" dirty="0" smtClean="0"/>
              <a:t>, у </a:t>
            </a:r>
            <a:r>
              <a:rPr lang="en-US" sz="2000" dirty="0" err="1" smtClean="0"/>
              <a:t>своїх</a:t>
            </a:r>
            <a:r>
              <a:rPr lang="en-US" sz="2000" dirty="0" smtClean="0"/>
              <a:t> </a:t>
            </a:r>
            <a:r>
              <a:rPr lang="en-US" sz="2000" dirty="0" err="1" smtClean="0"/>
              <a:t>віршах</a:t>
            </a:r>
            <a:r>
              <a:rPr lang="en-US" sz="2000" dirty="0" smtClean="0"/>
              <a:t> </a:t>
            </a:r>
            <a:r>
              <a:rPr lang="en-US" sz="2000" dirty="0" err="1" smtClean="0"/>
              <a:t>вона</a:t>
            </a:r>
            <a:r>
              <a:rPr lang="en-US" sz="2000" dirty="0" smtClean="0"/>
              <a:t> </a:t>
            </a:r>
            <a:r>
              <a:rPr lang="en-US" sz="2000" dirty="0" err="1" smtClean="0"/>
              <a:t>може</a:t>
            </a:r>
            <a:r>
              <a:rPr lang="en-US" sz="2000" dirty="0" smtClean="0"/>
              <a:t> </a:t>
            </a:r>
            <a:r>
              <a:rPr lang="en-US" sz="2000" dirty="0" err="1" smtClean="0"/>
              <a:t>використовувати</a:t>
            </a:r>
            <a:r>
              <a:rPr lang="en-US" sz="2000" dirty="0" smtClean="0"/>
              <a:t> </a:t>
            </a:r>
            <a:r>
              <a:rPr lang="en-US" sz="2000" dirty="0" err="1" smtClean="0"/>
              <a:t>образи</a:t>
            </a:r>
            <a:r>
              <a:rPr lang="en-US" sz="2000" dirty="0" smtClean="0"/>
              <a:t> з </a:t>
            </a:r>
            <a:r>
              <a:rPr lang="en-US" sz="2000" dirty="0" err="1" smtClean="0"/>
              <a:t>музики</a:t>
            </a:r>
            <a:r>
              <a:rPr lang="en-US" sz="2000" dirty="0" smtClean="0"/>
              <a:t> </a:t>
            </a:r>
            <a:r>
              <a:rPr lang="en-US" sz="2000" dirty="0" err="1" smtClean="0"/>
              <a:t>для</a:t>
            </a:r>
            <a:r>
              <a:rPr lang="en-US" sz="2000" dirty="0" smtClean="0"/>
              <a:t> </a:t>
            </a:r>
            <a:r>
              <a:rPr lang="en-US" sz="2000" dirty="0" err="1" smtClean="0"/>
              <a:t>роздумів</a:t>
            </a:r>
            <a:r>
              <a:rPr lang="en-US" sz="2000" dirty="0" smtClean="0"/>
              <a:t> </a:t>
            </a:r>
            <a:r>
              <a:rPr lang="en-US" sz="2000" dirty="0" err="1" smtClean="0"/>
              <a:t>про</a:t>
            </a:r>
            <a:r>
              <a:rPr lang="en-US" sz="2000" dirty="0" smtClean="0"/>
              <a:t> </a:t>
            </a:r>
            <a:r>
              <a:rPr lang="en-US" sz="2000" dirty="0" err="1" smtClean="0"/>
              <a:t>плинність</a:t>
            </a:r>
            <a:r>
              <a:rPr lang="en-US" sz="2000" dirty="0" smtClean="0"/>
              <a:t> </a:t>
            </a:r>
            <a:r>
              <a:rPr lang="en-US" sz="2000" dirty="0" err="1" smtClean="0"/>
              <a:t>часу</a:t>
            </a:r>
            <a:r>
              <a:rPr lang="en-US" sz="2000" dirty="0" smtClean="0"/>
              <a:t> </a:t>
            </a:r>
            <a:r>
              <a:rPr lang="en-US" sz="2000" dirty="0" err="1" smtClean="0"/>
              <a:t>або</a:t>
            </a:r>
            <a:r>
              <a:rPr lang="en-US" sz="2000" dirty="0" smtClean="0"/>
              <a:t> з </a:t>
            </a:r>
            <a:r>
              <a:rPr lang="en-US" sz="2000" dirty="0" err="1" smtClean="0"/>
              <a:t>живопису</a:t>
            </a:r>
            <a:r>
              <a:rPr lang="en-US" sz="2000" dirty="0" smtClean="0"/>
              <a:t> — </a:t>
            </a:r>
            <a:r>
              <a:rPr lang="en-US" sz="2000" dirty="0" err="1" smtClean="0"/>
              <a:t>для</a:t>
            </a:r>
            <a:r>
              <a:rPr lang="en-US" sz="2000" dirty="0" smtClean="0"/>
              <a:t> </a:t>
            </a:r>
            <a:r>
              <a:rPr lang="en-US" sz="2000" dirty="0" err="1" smtClean="0"/>
              <a:t>розкриття</a:t>
            </a:r>
            <a:r>
              <a:rPr lang="en-US" sz="2000" dirty="0" smtClean="0"/>
              <a:t> </a:t>
            </a:r>
            <a:r>
              <a:rPr lang="en-US" sz="2000" dirty="0" err="1" smtClean="0"/>
              <a:t>ідеї</a:t>
            </a:r>
            <a:r>
              <a:rPr lang="en-US" sz="2000" dirty="0" smtClean="0"/>
              <a:t> </a:t>
            </a:r>
            <a:r>
              <a:rPr lang="en-US" sz="2000" dirty="0" err="1" smtClean="0"/>
              <a:t>внутрішньої</a:t>
            </a:r>
            <a:r>
              <a:rPr lang="en-US" sz="2000" dirty="0" smtClean="0"/>
              <a:t> </a:t>
            </a:r>
            <a:r>
              <a:rPr lang="en-US" sz="2000" dirty="0" err="1" smtClean="0"/>
              <a:t>гармонії</a:t>
            </a:r>
            <a:r>
              <a:rPr lang="en-US" sz="2000" dirty="0" smtClean="0"/>
              <a:t> </a:t>
            </a:r>
            <a:r>
              <a:rPr lang="en-US" sz="2000" dirty="0" err="1" smtClean="0"/>
              <a:t>чи</a:t>
            </a:r>
            <a:r>
              <a:rPr lang="en-US" sz="2000" dirty="0" smtClean="0"/>
              <a:t> </a:t>
            </a:r>
            <a:r>
              <a:rPr lang="en-US" sz="2000" dirty="0" err="1" smtClean="0"/>
              <a:t>дисгармонії</a:t>
            </a:r>
            <a:r>
              <a:rPr lang="en-US" sz="2000" dirty="0" smtClean="0"/>
              <a:t> </a:t>
            </a:r>
            <a:r>
              <a:rPr lang="en-US" sz="2000" dirty="0" err="1" smtClean="0"/>
              <a:t>людини</a:t>
            </a:r>
            <a:r>
              <a:rPr lang="en-US" sz="2000" dirty="0" smtClean="0"/>
              <a:t>. </a:t>
            </a:r>
            <a:r>
              <a:rPr lang="en-US" sz="2000" dirty="0" err="1" smtClean="0"/>
              <a:t>Мистецька</a:t>
            </a:r>
            <a:r>
              <a:rPr lang="en-US" sz="2000" dirty="0" smtClean="0"/>
              <a:t> </a:t>
            </a:r>
            <a:r>
              <a:rPr lang="en-US" sz="2000" dirty="0" err="1" smtClean="0"/>
              <a:t>лексика</a:t>
            </a:r>
            <a:r>
              <a:rPr lang="en-US" sz="2000" dirty="0" smtClean="0"/>
              <a:t> </a:t>
            </a:r>
            <a:r>
              <a:rPr lang="en-US" sz="2000" dirty="0" err="1" smtClean="0"/>
              <a:t>дозволяє</a:t>
            </a:r>
            <a:r>
              <a:rPr lang="en-US" sz="2000" dirty="0" smtClean="0"/>
              <a:t> </a:t>
            </a:r>
            <a:r>
              <a:rPr lang="en-US" sz="2000" dirty="0" err="1" smtClean="0"/>
              <a:t>Ліні</a:t>
            </a:r>
            <a:r>
              <a:rPr lang="en-US" sz="2000" dirty="0" smtClean="0"/>
              <a:t> </a:t>
            </a:r>
            <a:r>
              <a:rPr lang="en-US" sz="2000" dirty="0" err="1" smtClean="0"/>
              <a:t>Костенко</a:t>
            </a:r>
            <a:r>
              <a:rPr lang="en-US" sz="2000" dirty="0" smtClean="0"/>
              <a:t> </a:t>
            </a:r>
            <a:r>
              <a:rPr lang="en-US" sz="2000" dirty="0" err="1" smtClean="0"/>
              <a:t>поєднувати</a:t>
            </a:r>
            <a:r>
              <a:rPr lang="en-US" sz="2000" dirty="0" smtClean="0"/>
              <a:t> </a:t>
            </a:r>
            <a:r>
              <a:rPr lang="en-US" sz="2000" dirty="0" err="1" smtClean="0"/>
              <a:t>естетичне</a:t>
            </a:r>
            <a:r>
              <a:rPr lang="en-US" sz="2000" dirty="0" smtClean="0"/>
              <a:t> і </a:t>
            </a:r>
            <a:r>
              <a:rPr lang="en-US" sz="2000" dirty="0" err="1" smtClean="0"/>
              <a:t>філософське</a:t>
            </a:r>
            <a:r>
              <a:rPr lang="en-US" sz="2000" dirty="0" smtClean="0"/>
              <a:t> у </a:t>
            </a:r>
            <a:r>
              <a:rPr lang="en-US" sz="2000" dirty="0" err="1" smtClean="0"/>
              <a:t>своїй</a:t>
            </a:r>
            <a:r>
              <a:rPr lang="en-US" sz="2000" dirty="0" smtClean="0"/>
              <a:t> </a:t>
            </a:r>
            <a:r>
              <a:rPr lang="en-US" sz="2000" dirty="0" err="1" smtClean="0"/>
              <a:t>поезії</a:t>
            </a:r>
            <a:r>
              <a:rPr lang="en-US" sz="2000" dirty="0" smtClean="0"/>
              <a:t>, </a:t>
            </a:r>
            <a:r>
              <a:rPr lang="en-US" sz="2000" dirty="0" err="1" smtClean="0"/>
              <a:t>створюючи</a:t>
            </a:r>
            <a:r>
              <a:rPr lang="en-US" sz="2000" dirty="0" smtClean="0"/>
              <a:t> </a:t>
            </a:r>
            <a:r>
              <a:rPr lang="en-US" sz="2000" dirty="0" err="1" smtClean="0"/>
              <a:t>твори</a:t>
            </a:r>
            <a:r>
              <a:rPr lang="en-US" sz="2000" dirty="0" smtClean="0"/>
              <a:t>, </a:t>
            </a:r>
            <a:r>
              <a:rPr lang="en-US" sz="2000" dirty="0" err="1" smtClean="0"/>
              <a:t>що</a:t>
            </a:r>
            <a:r>
              <a:rPr lang="en-US" sz="2000" dirty="0" smtClean="0"/>
              <a:t> </a:t>
            </a:r>
            <a:r>
              <a:rPr lang="en-US" sz="2000" dirty="0" err="1" smtClean="0"/>
              <a:t>спонукають</a:t>
            </a:r>
            <a:r>
              <a:rPr lang="en-US" sz="2000" dirty="0" smtClean="0"/>
              <a:t> </a:t>
            </a:r>
            <a:r>
              <a:rPr lang="en-US" sz="2000" dirty="0" err="1" smtClean="0"/>
              <a:t>до</a:t>
            </a:r>
            <a:r>
              <a:rPr lang="en-US" sz="2000" dirty="0" smtClean="0"/>
              <a:t> </a:t>
            </a:r>
            <a:r>
              <a:rPr lang="en-US" sz="2000" dirty="0" err="1" smtClean="0"/>
              <a:t>роздумів</a:t>
            </a:r>
            <a:r>
              <a:rPr lang="en-US" sz="2000" dirty="0" smtClean="0"/>
              <a:t> і </a:t>
            </a:r>
            <a:r>
              <a:rPr lang="en-US" sz="2000" dirty="0" err="1" smtClean="0"/>
              <a:t>глибшого</a:t>
            </a:r>
            <a:r>
              <a:rPr lang="en-US" sz="2000" dirty="0" smtClean="0"/>
              <a:t> </a:t>
            </a:r>
            <a:r>
              <a:rPr lang="en-US" sz="2000" dirty="0" err="1" smtClean="0"/>
              <a:t>розуміння</a:t>
            </a:r>
            <a:r>
              <a:rPr lang="en-US" sz="2000" dirty="0" smtClean="0"/>
              <a:t> </a:t>
            </a:r>
            <a:r>
              <a:rPr lang="en-US" sz="2000" dirty="0" err="1" smtClean="0"/>
              <a:t>не</a:t>
            </a:r>
            <a:r>
              <a:rPr lang="en-US" sz="2000" dirty="0" smtClean="0"/>
              <a:t> </a:t>
            </a:r>
            <a:r>
              <a:rPr lang="en-US" sz="2000" dirty="0" err="1" smtClean="0"/>
              <a:t>лише</a:t>
            </a:r>
            <a:r>
              <a:rPr lang="en-US" sz="2000" dirty="0" smtClean="0"/>
              <a:t> </a:t>
            </a:r>
            <a:r>
              <a:rPr lang="en-US" sz="2000" dirty="0" err="1" smtClean="0"/>
              <a:t>тексту</a:t>
            </a:r>
            <a:r>
              <a:rPr lang="en-US" sz="2000" dirty="0" smtClean="0"/>
              <a:t>, </a:t>
            </a:r>
            <a:r>
              <a:rPr lang="en-US" sz="2000" dirty="0" err="1" smtClean="0"/>
              <a:t>але</a:t>
            </a:r>
            <a:r>
              <a:rPr lang="en-US" sz="2000" dirty="0" smtClean="0"/>
              <a:t> й </a:t>
            </a:r>
            <a:r>
              <a:rPr lang="en-US" sz="2000" dirty="0" err="1" smtClean="0"/>
              <a:t>самого</a:t>
            </a:r>
            <a:r>
              <a:rPr lang="en-US" sz="2000" dirty="0" smtClean="0"/>
              <a:t> </a:t>
            </a:r>
            <a:r>
              <a:rPr lang="en-US" sz="2000" dirty="0" err="1" smtClean="0"/>
              <a:t>життя</a:t>
            </a:r>
            <a:r>
              <a:rPr lang="en-US" sz="2000" dirty="0" smtClean="0"/>
              <a:t>.</a:t>
            </a:r>
            <a:endParaRPr lang="en-US" sz="20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487680" y="5321130"/>
            <a:ext cx="1139037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/>
            <a:r>
              <a:rPr lang="en-US" dirty="0" err="1" smtClean="0"/>
              <a:t>Таким</a:t>
            </a:r>
            <a:r>
              <a:rPr lang="en-US" dirty="0" smtClean="0"/>
              <a:t> </a:t>
            </a:r>
            <a:r>
              <a:rPr lang="en-US" dirty="0" err="1" smtClean="0"/>
              <a:t>чином</a:t>
            </a:r>
            <a:r>
              <a:rPr lang="en-US" dirty="0" smtClean="0"/>
              <a:t>, </a:t>
            </a:r>
            <a:r>
              <a:rPr lang="en-US" dirty="0" err="1" smtClean="0"/>
              <a:t>лексика</a:t>
            </a:r>
            <a:r>
              <a:rPr lang="en-US" dirty="0" smtClean="0"/>
              <a:t> </a:t>
            </a:r>
            <a:r>
              <a:rPr lang="en-US" dirty="0" err="1" smtClean="0"/>
              <a:t>мистецтва</a:t>
            </a:r>
            <a:r>
              <a:rPr lang="en-US" dirty="0" smtClean="0"/>
              <a:t> в </a:t>
            </a:r>
            <a:r>
              <a:rPr lang="en-US" dirty="0" err="1" smtClean="0"/>
              <a:t>поезії</a:t>
            </a:r>
            <a:r>
              <a:rPr lang="en-US" dirty="0" smtClean="0"/>
              <a:t> </a:t>
            </a:r>
            <a:r>
              <a:rPr lang="en-US" dirty="0" err="1" smtClean="0"/>
              <a:t>Ліни</a:t>
            </a:r>
            <a:r>
              <a:rPr lang="en-US" dirty="0" smtClean="0"/>
              <a:t> </a:t>
            </a:r>
            <a:r>
              <a:rPr lang="en-US" dirty="0" err="1" smtClean="0"/>
              <a:t>Костенко</a:t>
            </a:r>
            <a:r>
              <a:rPr lang="en-US" dirty="0" smtClean="0"/>
              <a:t> </a:t>
            </a:r>
            <a:r>
              <a:rPr lang="en-US" dirty="0" err="1" smtClean="0"/>
              <a:t>не</a:t>
            </a:r>
            <a:r>
              <a:rPr lang="en-US" dirty="0" smtClean="0"/>
              <a:t> </a:t>
            </a:r>
            <a:r>
              <a:rPr lang="en-US" dirty="0" err="1" smtClean="0"/>
              <a:t>тільки</a:t>
            </a:r>
            <a:r>
              <a:rPr lang="en-US" dirty="0" smtClean="0"/>
              <a:t> </a:t>
            </a:r>
            <a:r>
              <a:rPr lang="en-US" dirty="0" err="1" smtClean="0"/>
              <a:t>збагачує</a:t>
            </a:r>
            <a:r>
              <a:rPr lang="en-US" dirty="0" smtClean="0"/>
              <a:t> </a:t>
            </a:r>
            <a:r>
              <a:rPr lang="en-US" dirty="0" err="1" smtClean="0"/>
              <a:t>її</a:t>
            </a:r>
            <a:r>
              <a:rPr lang="en-US" dirty="0" smtClean="0"/>
              <a:t> </a:t>
            </a:r>
            <a:r>
              <a:rPr lang="en-US" dirty="0" err="1" smtClean="0"/>
              <a:t>твори</a:t>
            </a:r>
            <a:r>
              <a:rPr lang="en-US" dirty="0" smtClean="0"/>
              <a:t> з </a:t>
            </a:r>
            <a:r>
              <a:rPr lang="en-US" dirty="0" err="1" smtClean="0"/>
              <a:t>точки</a:t>
            </a:r>
            <a:r>
              <a:rPr lang="en-US" dirty="0" smtClean="0"/>
              <a:t> </a:t>
            </a:r>
            <a:r>
              <a:rPr lang="en-US" dirty="0" err="1" smtClean="0"/>
              <a:t>зору</a:t>
            </a:r>
            <a:r>
              <a:rPr lang="en-US" dirty="0" smtClean="0"/>
              <a:t> </a:t>
            </a:r>
            <a:r>
              <a:rPr lang="en-US" dirty="0" err="1" smtClean="0"/>
              <a:t>естетики</a:t>
            </a:r>
            <a:r>
              <a:rPr lang="en-US" dirty="0" smtClean="0"/>
              <a:t>, </a:t>
            </a:r>
            <a:r>
              <a:rPr lang="en-US" dirty="0" err="1" smtClean="0"/>
              <a:t>але</a:t>
            </a:r>
            <a:r>
              <a:rPr lang="en-US" dirty="0" smtClean="0"/>
              <a:t> й </a:t>
            </a:r>
            <a:r>
              <a:rPr lang="en-US" dirty="0" err="1" smtClean="0"/>
              <a:t>надає</a:t>
            </a:r>
            <a:r>
              <a:rPr lang="en-US" dirty="0" smtClean="0"/>
              <a:t> </a:t>
            </a:r>
            <a:r>
              <a:rPr lang="en-US" dirty="0" err="1" smtClean="0"/>
              <a:t>їм</a:t>
            </a:r>
            <a:r>
              <a:rPr lang="en-US" dirty="0" smtClean="0"/>
              <a:t> </a:t>
            </a:r>
            <a:r>
              <a:rPr lang="en-US" dirty="0" err="1" smtClean="0"/>
              <a:t>глибшого</a:t>
            </a:r>
            <a:r>
              <a:rPr lang="en-US" dirty="0" smtClean="0"/>
              <a:t> </a:t>
            </a:r>
            <a:r>
              <a:rPr lang="en-US" dirty="0" err="1" smtClean="0"/>
              <a:t>філософського</a:t>
            </a:r>
            <a:r>
              <a:rPr lang="en-US" dirty="0" smtClean="0"/>
              <a:t> </a:t>
            </a:r>
            <a:r>
              <a:rPr lang="en-US" dirty="0" err="1" smtClean="0"/>
              <a:t>змісту</a:t>
            </a:r>
            <a:r>
              <a:rPr lang="en-US" dirty="0" smtClean="0"/>
              <a:t>, </a:t>
            </a:r>
            <a:r>
              <a:rPr lang="en-US" dirty="0" err="1" smtClean="0"/>
              <a:t>впливаючи</a:t>
            </a:r>
            <a:r>
              <a:rPr lang="en-US" dirty="0" smtClean="0"/>
              <a:t> </a:t>
            </a:r>
            <a:r>
              <a:rPr lang="en-US" dirty="0" err="1" smtClean="0"/>
              <a:t>на</a:t>
            </a:r>
            <a:r>
              <a:rPr lang="en-US" dirty="0" smtClean="0"/>
              <a:t> </a:t>
            </a:r>
            <a:r>
              <a:rPr lang="en-US" dirty="0" err="1" smtClean="0"/>
              <a:t>емоційний</a:t>
            </a:r>
            <a:r>
              <a:rPr lang="en-US" dirty="0" smtClean="0"/>
              <a:t> </a:t>
            </a:r>
            <a:r>
              <a:rPr lang="en-US" dirty="0" err="1" smtClean="0"/>
              <a:t>стан</a:t>
            </a:r>
            <a:r>
              <a:rPr lang="en-US" dirty="0" smtClean="0"/>
              <a:t> </a:t>
            </a:r>
            <a:r>
              <a:rPr lang="en-US" dirty="0" err="1" smtClean="0"/>
              <a:t>читача</a:t>
            </a:r>
            <a:r>
              <a:rPr lang="en-US" dirty="0" smtClean="0"/>
              <a:t> і </a:t>
            </a:r>
            <a:r>
              <a:rPr lang="en-US" dirty="0" err="1" smtClean="0"/>
              <a:t>стимулюючи</a:t>
            </a:r>
            <a:r>
              <a:rPr lang="en-US" dirty="0" smtClean="0"/>
              <a:t> </a:t>
            </a:r>
            <a:r>
              <a:rPr lang="en-US" dirty="0" err="1" smtClean="0"/>
              <a:t>його</a:t>
            </a:r>
            <a:r>
              <a:rPr lang="en-US" dirty="0" smtClean="0"/>
              <a:t> </a:t>
            </a:r>
            <a:r>
              <a:rPr lang="en-US" dirty="0" err="1" smtClean="0"/>
              <a:t>уяву</a:t>
            </a:r>
            <a:r>
              <a:rPr lang="en-US" dirty="0" smtClean="0"/>
              <a:t>. </a:t>
            </a:r>
            <a:r>
              <a:rPr lang="en-US" dirty="0" err="1" smtClean="0"/>
              <a:t>Це</a:t>
            </a:r>
            <a:r>
              <a:rPr lang="en-US" dirty="0" smtClean="0"/>
              <a:t> </a:t>
            </a:r>
            <a:r>
              <a:rPr lang="en-US" dirty="0" err="1" smtClean="0"/>
              <a:t>робить</a:t>
            </a:r>
            <a:r>
              <a:rPr lang="en-US" dirty="0" smtClean="0"/>
              <a:t> </a:t>
            </a:r>
            <a:r>
              <a:rPr lang="en-US" dirty="0" err="1" smtClean="0"/>
              <a:t>поезію</a:t>
            </a:r>
            <a:r>
              <a:rPr lang="en-US" dirty="0" smtClean="0"/>
              <a:t> </a:t>
            </a:r>
            <a:r>
              <a:rPr lang="en-US" dirty="0" err="1" smtClean="0"/>
              <a:t>Костенко</a:t>
            </a:r>
            <a:r>
              <a:rPr lang="en-US" dirty="0" smtClean="0"/>
              <a:t> </a:t>
            </a:r>
            <a:r>
              <a:rPr lang="en-US" dirty="0" err="1" smtClean="0"/>
              <a:t>багатогранною</a:t>
            </a:r>
            <a:r>
              <a:rPr lang="en-US" dirty="0" smtClean="0"/>
              <a:t> </a:t>
            </a:r>
            <a:r>
              <a:rPr lang="en-US" dirty="0" err="1" smtClean="0"/>
              <a:t>та</a:t>
            </a:r>
            <a:r>
              <a:rPr lang="en-US" dirty="0" smtClean="0"/>
              <a:t> </a:t>
            </a:r>
            <a:r>
              <a:rPr lang="en-US" dirty="0" err="1" smtClean="0"/>
              <a:t>інтелектуально</a:t>
            </a:r>
            <a:r>
              <a:rPr lang="en-US" dirty="0" smtClean="0"/>
              <a:t> </a:t>
            </a:r>
            <a:r>
              <a:rPr lang="en-US" dirty="0" err="1" smtClean="0"/>
              <a:t>насиченою</a:t>
            </a:r>
            <a:r>
              <a:rPr lang="en-US" dirty="0" smtClean="0"/>
              <a:t>, </a:t>
            </a:r>
            <a:r>
              <a:rPr lang="en-US" dirty="0" err="1" smtClean="0"/>
              <a:t>здатною</a:t>
            </a:r>
            <a:r>
              <a:rPr lang="en-US" dirty="0" smtClean="0"/>
              <a:t> </a:t>
            </a:r>
            <a:r>
              <a:rPr lang="en-US" dirty="0" err="1" smtClean="0"/>
              <a:t>залишити</a:t>
            </a:r>
            <a:r>
              <a:rPr lang="en-US" dirty="0" smtClean="0"/>
              <a:t> </a:t>
            </a:r>
            <a:r>
              <a:rPr lang="en-US" dirty="0" err="1" smtClean="0"/>
              <a:t>глибокий</a:t>
            </a:r>
            <a:r>
              <a:rPr lang="en-US" dirty="0" smtClean="0"/>
              <a:t> </a:t>
            </a:r>
            <a:r>
              <a:rPr lang="en-US" dirty="0" err="1" smtClean="0"/>
              <a:t>слід</a:t>
            </a:r>
            <a:r>
              <a:rPr lang="en-US" dirty="0" smtClean="0"/>
              <a:t> у </a:t>
            </a:r>
            <a:r>
              <a:rPr lang="en-US" dirty="0" err="1" smtClean="0"/>
              <a:t>серці</a:t>
            </a:r>
            <a:r>
              <a:rPr lang="en-US" dirty="0" smtClean="0"/>
              <a:t> </a:t>
            </a:r>
            <a:r>
              <a:rPr lang="en-US" dirty="0" err="1" smtClean="0"/>
              <a:t>та</a:t>
            </a:r>
            <a:r>
              <a:rPr lang="en-US" dirty="0" smtClean="0"/>
              <a:t> </a:t>
            </a:r>
            <a:r>
              <a:rPr lang="en-US" dirty="0" err="1" smtClean="0"/>
              <a:t>свідомості</a:t>
            </a:r>
            <a:r>
              <a:rPr lang="en-US" dirty="0" smtClean="0"/>
              <a:t> </a:t>
            </a:r>
            <a:r>
              <a:rPr lang="en-US" dirty="0" err="1" smtClean="0"/>
              <a:t>читача</a:t>
            </a:r>
            <a:r>
              <a:rPr lang="en-US" dirty="0" smtClean="0"/>
              <a:t>.</a:t>
            </a:r>
            <a:endParaRPr lang="en-US" dirty="0"/>
          </a:p>
        </p:txBody>
      </p:sp>
      <p:pic>
        <p:nvPicPr>
          <p:cNvPr id="14338" name="Picture 2" descr="Ліна Костенко — біографія, цікаві факти до дня народження — Cуспільне  Культура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 flipV="1">
            <a:off x="8270748" y="1755648"/>
            <a:ext cx="3724464" cy="20939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404968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36616" y="-71464"/>
            <a:ext cx="714490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600" b="1" dirty="0" err="1" smtClean="0"/>
              <a:t>Порівняння</a:t>
            </a:r>
            <a:r>
              <a:rPr lang="en-US" sz="3600" b="1" dirty="0" smtClean="0"/>
              <a:t> з </a:t>
            </a:r>
            <a:r>
              <a:rPr lang="en-US" sz="3600" b="1" dirty="0" err="1" smtClean="0"/>
              <a:t>іншими</a:t>
            </a:r>
            <a:r>
              <a:rPr lang="en-US" sz="3600" b="1" dirty="0" smtClean="0"/>
              <a:t> </a:t>
            </a:r>
            <a:r>
              <a:rPr lang="en-US" sz="3600" b="1" dirty="0" err="1" smtClean="0"/>
              <a:t>поетами</a:t>
            </a:r>
            <a:endParaRPr lang="en-US" sz="3600" b="1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222166" y="574867"/>
            <a:ext cx="314282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i="1" dirty="0" err="1" smtClean="0"/>
              <a:t>Спільні</a:t>
            </a:r>
            <a:r>
              <a:rPr lang="en-US" i="1" dirty="0" smtClean="0"/>
              <a:t> </a:t>
            </a:r>
            <a:r>
              <a:rPr lang="en-US" i="1" dirty="0" err="1" smtClean="0"/>
              <a:t>та</a:t>
            </a:r>
            <a:r>
              <a:rPr lang="en-US" i="1" dirty="0" smtClean="0"/>
              <a:t> </a:t>
            </a:r>
            <a:r>
              <a:rPr lang="en-US" i="1" dirty="0" err="1" smtClean="0"/>
              <a:t>відмінні</a:t>
            </a:r>
            <a:r>
              <a:rPr lang="en-US" i="1" dirty="0" smtClean="0"/>
              <a:t> </a:t>
            </a:r>
            <a:r>
              <a:rPr lang="en-US" i="1" dirty="0" err="1" smtClean="0"/>
              <a:t>риси</a:t>
            </a:r>
            <a:endParaRPr lang="en-US" i="1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2718168" y="1433608"/>
            <a:ext cx="6781800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err="1" smtClean="0"/>
              <a:t>Спільні</a:t>
            </a:r>
            <a:r>
              <a:rPr lang="en-US" dirty="0" smtClean="0"/>
              <a:t> </a:t>
            </a:r>
            <a:r>
              <a:rPr lang="en-US" dirty="0" err="1" smtClean="0"/>
              <a:t>риси</a:t>
            </a:r>
            <a:r>
              <a:rPr lang="en-US" dirty="0" smtClean="0"/>
              <a:t>:  </a:t>
            </a:r>
          </a:p>
          <a:p>
            <a:pPr indent="457200"/>
            <a:r>
              <a:rPr lang="en-US" dirty="0" err="1" smtClean="0"/>
              <a:t>Ліна</a:t>
            </a:r>
            <a:r>
              <a:rPr lang="en-US" dirty="0" smtClean="0"/>
              <a:t> </a:t>
            </a:r>
            <a:r>
              <a:rPr lang="en-US" dirty="0" err="1" smtClean="0"/>
              <a:t>Костенко</a:t>
            </a:r>
            <a:r>
              <a:rPr lang="en-US" dirty="0" smtClean="0"/>
              <a:t>, </a:t>
            </a:r>
            <a:r>
              <a:rPr lang="en-US" dirty="0" err="1" smtClean="0"/>
              <a:t>як</a:t>
            </a:r>
            <a:r>
              <a:rPr lang="en-US" dirty="0" smtClean="0"/>
              <a:t> і </a:t>
            </a:r>
            <a:r>
              <a:rPr lang="en-US" dirty="0" err="1" smtClean="0"/>
              <a:t>багато</a:t>
            </a:r>
            <a:r>
              <a:rPr lang="en-US" dirty="0" smtClean="0"/>
              <a:t> </a:t>
            </a:r>
            <a:r>
              <a:rPr lang="en-US" dirty="0" err="1" smtClean="0"/>
              <a:t>інших</a:t>
            </a:r>
            <a:r>
              <a:rPr lang="en-US" dirty="0" smtClean="0"/>
              <a:t> </a:t>
            </a:r>
            <a:r>
              <a:rPr lang="en-US" dirty="0" err="1" smtClean="0"/>
              <a:t>українських</a:t>
            </a:r>
            <a:r>
              <a:rPr lang="en-US" dirty="0" smtClean="0"/>
              <a:t> </a:t>
            </a:r>
            <a:r>
              <a:rPr lang="en-US" dirty="0" err="1" smtClean="0"/>
              <a:t>поетів</a:t>
            </a:r>
            <a:r>
              <a:rPr lang="en-US" dirty="0" smtClean="0"/>
              <a:t>, </a:t>
            </a:r>
            <a:r>
              <a:rPr lang="en-US" dirty="0" err="1" smtClean="0"/>
              <a:t>звертається</a:t>
            </a:r>
            <a:r>
              <a:rPr lang="en-US" dirty="0" smtClean="0"/>
              <a:t> </a:t>
            </a:r>
            <a:r>
              <a:rPr lang="en-US" dirty="0" err="1" smtClean="0"/>
              <a:t>до</a:t>
            </a:r>
            <a:r>
              <a:rPr lang="en-US" dirty="0" smtClean="0"/>
              <a:t> </a:t>
            </a:r>
            <a:r>
              <a:rPr lang="en-US" dirty="0" err="1" smtClean="0"/>
              <a:t>мистецької</a:t>
            </a:r>
            <a:r>
              <a:rPr lang="en-US" dirty="0" smtClean="0"/>
              <a:t> </a:t>
            </a:r>
            <a:r>
              <a:rPr lang="en-US" dirty="0" err="1" smtClean="0"/>
              <a:t>лексики</a:t>
            </a:r>
            <a:r>
              <a:rPr lang="en-US" dirty="0" smtClean="0"/>
              <a:t> </a:t>
            </a:r>
            <a:r>
              <a:rPr lang="en-US" dirty="0" err="1" smtClean="0"/>
              <a:t>для</a:t>
            </a:r>
            <a:r>
              <a:rPr lang="en-US" dirty="0" smtClean="0"/>
              <a:t> </a:t>
            </a:r>
            <a:r>
              <a:rPr lang="en-US" dirty="0" err="1" smtClean="0"/>
              <a:t>створення</a:t>
            </a:r>
            <a:r>
              <a:rPr lang="en-US" dirty="0" smtClean="0"/>
              <a:t> </a:t>
            </a:r>
            <a:r>
              <a:rPr lang="en-US" dirty="0" err="1" smtClean="0"/>
              <a:t>багатогранних</a:t>
            </a:r>
            <a:r>
              <a:rPr lang="en-US" dirty="0" smtClean="0"/>
              <a:t> </a:t>
            </a:r>
            <a:r>
              <a:rPr lang="en-US" dirty="0" err="1" smtClean="0"/>
              <a:t>образів</a:t>
            </a:r>
            <a:r>
              <a:rPr lang="en-US" dirty="0" smtClean="0"/>
              <a:t> </a:t>
            </a:r>
            <a:r>
              <a:rPr lang="en-US" dirty="0" err="1" smtClean="0"/>
              <a:t>та</a:t>
            </a:r>
            <a:r>
              <a:rPr lang="en-US" dirty="0" smtClean="0"/>
              <a:t> </a:t>
            </a:r>
            <a:r>
              <a:rPr lang="en-US" dirty="0" err="1" smtClean="0"/>
              <a:t>глибокого</a:t>
            </a:r>
            <a:r>
              <a:rPr lang="en-US" dirty="0" smtClean="0"/>
              <a:t> </a:t>
            </a:r>
            <a:r>
              <a:rPr lang="en-US" dirty="0" err="1" smtClean="0"/>
              <a:t>змісту</a:t>
            </a:r>
            <a:r>
              <a:rPr lang="en-US" dirty="0" smtClean="0"/>
              <a:t> у </a:t>
            </a:r>
            <a:r>
              <a:rPr lang="en-US" dirty="0" err="1" smtClean="0"/>
              <a:t>своїх</a:t>
            </a:r>
            <a:r>
              <a:rPr lang="en-US" dirty="0" smtClean="0"/>
              <a:t> </a:t>
            </a:r>
            <a:r>
              <a:rPr lang="en-US" dirty="0" err="1" smtClean="0"/>
              <a:t>творах</a:t>
            </a:r>
            <a:r>
              <a:rPr lang="en-US" dirty="0" smtClean="0"/>
              <a:t>. </a:t>
            </a:r>
            <a:r>
              <a:rPr lang="en-US" dirty="0" err="1" smtClean="0"/>
              <a:t>Подібно</a:t>
            </a:r>
            <a:r>
              <a:rPr lang="en-US" dirty="0" smtClean="0"/>
              <a:t> </a:t>
            </a:r>
            <a:r>
              <a:rPr lang="en-US" dirty="0" err="1" smtClean="0"/>
              <a:t>до</a:t>
            </a:r>
            <a:r>
              <a:rPr lang="en-US" dirty="0" smtClean="0"/>
              <a:t> </a:t>
            </a:r>
            <a:r>
              <a:rPr lang="en-US" dirty="0" err="1" smtClean="0"/>
              <a:t>Василя</a:t>
            </a:r>
            <a:r>
              <a:rPr lang="en-US" dirty="0" smtClean="0"/>
              <a:t> </a:t>
            </a:r>
            <a:r>
              <a:rPr lang="en-US" dirty="0" err="1" smtClean="0"/>
              <a:t>Стуса</a:t>
            </a:r>
            <a:r>
              <a:rPr lang="en-US" dirty="0" smtClean="0"/>
              <a:t>, </a:t>
            </a:r>
            <a:r>
              <a:rPr lang="en-US" dirty="0" err="1" smtClean="0"/>
              <a:t>Дмитра</a:t>
            </a:r>
            <a:r>
              <a:rPr lang="en-US" dirty="0" smtClean="0"/>
              <a:t> </a:t>
            </a:r>
            <a:r>
              <a:rPr lang="en-US" dirty="0" err="1" smtClean="0"/>
              <a:t>Павличка</a:t>
            </a:r>
            <a:r>
              <a:rPr lang="en-US" dirty="0" smtClean="0"/>
              <a:t> </a:t>
            </a:r>
            <a:r>
              <a:rPr lang="en-US" dirty="0" err="1" smtClean="0"/>
              <a:t>та</a:t>
            </a:r>
            <a:r>
              <a:rPr lang="en-US" dirty="0" smtClean="0"/>
              <a:t> </a:t>
            </a:r>
            <a:r>
              <a:rPr lang="en-US" dirty="0" err="1" smtClean="0"/>
              <a:t>інших</a:t>
            </a:r>
            <a:r>
              <a:rPr lang="en-US" dirty="0" smtClean="0"/>
              <a:t> </a:t>
            </a:r>
            <a:r>
              <a:rPr lang="en-US" dirty="0" err="1" smtClean="0"/>
              <a:t>представників</a:t>
            </a:r>
            <a:r>
              <a:rPr lang="en-US" dirty="0" smtClean="0"/>
              <a:t> "</a:t>
            </a:r>
            <a:r>
              <a:rPr lang="en-US" dirty="0" err="1" smtClean="0"/>
              <a:t>шістдесятників</a:t>
            </a:r>
            <a:r>
              <a:rPr lang="en-US" dirty="0" smtClean="0"/>
              <a:t>", </a:t>
            </a:r>
            <a:r>
              <a:rPr lang="en-US" dirty="0" err="1" smtClean="0"/>
              <a:t>Костенко</a:t>
            </a:r>
            <a:r>
              <a:rPr lang="en-US" dirty="0" smtClean="0"/>
              <a:t> </a:t>
            </a:r>
            <a:r>
              <a:rPr lang="en-US" dirty="0" err="1" smtClean="0"/>
              <a:t>використовує</a:t>
            </a:r>
            <a:r>
              <a:rPr lang="en-US" dirty="0" smtClean="0"/>
              <a:t> </a:t>
            </a:r>
            <a:r>
              <a:rPr lang="en-US" dirty="0" err="1" smtClean="0"/>
              <a:t>лексичні</a:t>
            </a:r>
            <a:r>
              <a:rPr lang="en-US" dirty="0" smtClean="0"/>
              <a:t> </a:t>
            </a:r>
            <a:r>
              <a:rPr lang="en-US" dirty="0" err="1" smtClean="0"/>
              <a:t>одиниці</a:t>
            </a:r>
            <a:r>
              <a:rPr lang="en-US" dirty="0" smtClean="0"/>
              <a:t>, </a:t>
            </a:r>
            <a:r>
              <a:rPr lang="en-US" dirty="0" err="1" smtClean="0"/>
              <a:t>пов'язані</a:t>
            </a:r>
            <a:r>
              <a:rPr lang="en-US" dirty="0" smtClean="0"/>
              <a:t> з </a:t>
            </a:r>
            <a:r>
              <a:rPr lang="en-US" dirty="0" err="1" smtClean="0"/>
              <a:t>мистецтвом</a:t>
            </a:r>
            <a:r>
              <a:rPr lang="en-US" dirty="0" smtClean="0"/>
              <a:t>, </a:t>
            </a:r>
            <a:r>
              <a:rPr lang="en-US" dirty="0" err="1" smtClean="0"/>
              <a:t>для</a:t>
            </a:r>
            <a:r>
              <a:rPr lang="en-US" dirty="0" smtClean="0"/>
              <a:t> </a:t>
            </a:r>
            <a:r>
              <a:rPr lang="en-US" dirty="0" err="1" smtClean="0"/>
              <a:t>вираження</a:t>
            </a:r>
            <a:r>
              <a:rPr lang="en-US" dirty="0" smtClean="0"/>
              <a:t> </a:t>
            </a:r>
            <a:r>
              <a:rPr lang="en-US" dirty="0" err="1" smtClean="0"/>
              <a:t>філософських</a:t>
            </a:r>
            <a:r>
              <a:rPr lang="en-US" dirty="0" smtClean="0"/>
              <a:t> </a:t>
            </a:r>
            <a:r>
              <a:rPr lang="en-US" dirty="0" err="1" smtClean="0"/>
              <a:t>ідей</a:t>
            </a:r>
            <a:r>
              <a:rPr lang="en-US" dirty="0" smtClean="0"/>
              <a:t>, </a:t>
            </a:r>
            <a:r>
              <a:rPr lang="en-US" dirty="0" err="1" smtClean="0"/>
              <a:t>особистих</a:t>
            </a:r>
            <a:r>
              <a:rPr lang="en-US" dirty="0" smtClean="0"/>
              <a:t> </a:t>
            </a:r>
            <a:r>
              <a:rPr lang="en-US" dirty="0" err="1" smtClean="0"/>
              <a:t>переживань</a:t>
            </a:r>
            <a:r>
              <a:rPr lang="en-US" dirty="0" smtClean="0"/>
              <a:t>, </a:t>
            </a:r>
            <a:r>
              <a:rPr lang="en-US" dirty="0" err="1" smtClean="0"/>
              <a:t>соціальних</a:t>
            </a:r>
            <a:r>
              <a:rPr lang="en-US" dirty="0" smtClean="0"/>
              <a:t> і </a:t>
            </a:r>
            <a:r>
              <a:rPr lang="en-US" dirty="0" err="1" smtClean="0"/>
              <a:t>моральних</a:t>
            </a:r>
            <a:r>
              <a:rPr lang="en-US" dirty="0" smtClean="0"/>
              <a:t> </a:t>
            </a:r>
            <a:r>
              <a:rPr lang="en-US" dirty="0" err="1" smtClean="0"/>
              <a:t>питань</a:t>
            </a:r>
            <a:r>
              <a:rPr lang="en-US" dirty="0" smtClean="0"/>
              <a:t>. </a:t>
            </a:r>
            <a:r>
              <a:rPr lang="en-US" dirty="0" err="1" smtClean="0"/>
              <a:t>Спільним</a:t>
            </a:r>
            <a:r>
              <a:rPr lang="en-US" dirty="0" smtClean="0"/>
              <a:t> </a:t>
            </a:r>
            <a:r>
              <a:rPr lang="en-US" dirty="0" err="1" smtClean="0"/>
              <a:t>для</a:t>
            </a:r>
            <a:r>
              <a:rPr lang="en-US" dirty="0" smtClean="0"/>
              <a:t> </a:t>
            </a:r>
            <a:r>
              <a:rPr lang="en-US" dirty="0" err="1" smtClean="0"/>
              <a:t>цієї</a:t>
            </a:r>
            <a:r>
              <a:rPr lang="en-US" dirty="0" smtClean="0"/>
              <a:t> </a:t>
            </a:r>
            <a:r>
              <a:rPr lang="en-US" dirty="0" err="1" smtClean="0"/>
              <a:t>групи</a:t>
            </a:r>
            <a:r>
              <a:rPr lang="en-US" dirty="0" smtClean="0"/>
              <a:t> </a:t>
            </a:r>
            <a:r>
              <a:rPr lang="en-US" dirty="0" err="1" smtClean="0"/>
              <a:t>поетів</a:t>
            </a:r>
            <a:r>
              <a:rPr lang="en-US" dirty="0" smtClean="0"/>
              <a:t> є </a:t>
            </a:r>
            <a:r>
              <a:rPr lang="en-US" dirty="0" err="1" smtClean="0"/>
              <a:t>також</a:t>
            </a:r>
            <a:r>
              <a:rPr lang="en-US" dirty="0" smtClean="0"/>
              <a:t> </a:t>
            </a:r>
            <a:r>
              <a:rPr lang="en-US" dirty="0" err="1" smtClean="0"/>
              <a:t>намагання</a:t>
            </a:r>
            <a:r>
              <a:rPr lang="en-US" dirty="0" smtClean="0"/>
              <a:t> </a:t>
            </a:r>
            <a:r>
              <a:rPr lang="en-US" dirty="0" err="1" smtClean="0"/>
              <a:t>знайти</a:t>
            </a:r>
            <a:r>
              <a:rPr lang="en-US" dirty="0" smtClean="0"/>
              <a:t> </a:t>
            </a:r>
            <a:r>
              <a:rPr lang="en-US" dirty="0" err="1" smtClean="0"/>
              <a:t>гармонію</a:t>
            </a:r>
            <a:r>
              <a:rPr lang="en-US" dirty="0" smtClean="0"/>
              <a:t> </a:t>
            </a:r>
            <a:r>
              <a:rPr lang="en-US" dirty="0" err="1" smtClean="0"/>
              <a:t>між</a:t>
            </a:r>
            <a:r>
              <a:rPr lang="en-US" dirty="0" smtClean="0"/>
              <a:t> </a:t>
            </a:r>
            <a:r>
              <a:rPr lang="en-US" dirty="0" err="1" smtClean="0"/>
              <a:t>особистим</a:t>
            </a:r>
            <a:r>
              <a:rPr lang="en-US" dirty="0" smtClean="0"/>
              <a:t> і </a:t>
            </a:r>
            <a:r>
              <a:rPr lang="en-US" dirty="0" err="1" smtClean="0"/>
              <a:t>загальнонаціональним</a:t>
            </a:r>
            <a:r>
              <a:rPr lang="en-US" dirty="0" smtClean="0"/>
              <a:t>, </a:t>
            </a:r>
            <a:r>
              <a:rPr lang="en-US" dirty="0" err="1" smtClean="0"/>
              <a:t>часто</a:t>
            </a:r>
            <a:r>
              <a:rPr lang="en-US" dirty="0" smtClean="0"/>
              <a:t> </a:t>
            </a:r>
            <a:r>
              <a:rPr lang="en-US" dirty="0" err="1" smtClean="0"/>
              <a:t>через</a:t>
            </a:r>
            <a:r>
              <a:rPr lang="en-US" dirty="0" smtClean="0"/>
              <a:t> </a:t>
            </a:r>
            <a:r>
              <a:rPr lang="en-US" dirty="0" err="1" smtClean="0"/>
              <a:t>призму</a:t>
            </a:r>
            <a:r>
              <a:rPr lang="en-US" dirty="0" smtClean="0"/>
              <a:t> </a:t>
            </a:r>
            <a:r>
              <a:rPr lang="en-US" dirty="0" err="1" smtClean="0"/>
              <a:t>мистецтва</a:t>
            </a:r>
            <a:r>
              <a:rPr lang="en-US" dirty="0" smtClean="0"/>
              <a:t> </a:t>
            </a:r>
            <a:r>
              <a:rPr lang="en-US" dirty="0" err="1" smtClean="0"/>
              <a:t>як</a:t>
            </a:r>
            <a:r>
              <a:rPr lang="en-US" dirty="0" smtClean="0"/>
              <a:t> </a:t>
            </a:r>
            <a:r>
              <a:rPr lang="en-US" dirty="0" err="1" smtClean="0"/>
              <a:t>джерела</a:t>
            </a:r>
            <a:r>
              <a:rPr lang="en-US" dirty="0" smtClean="0"/>
              <a:t> </a:t>
            </a:r>
            <a:r>
              <a:rPr lang="en-US" dirty="0" err="1" smtClean="0"/>
              <a:t>натхнення</a:t>
            </a:r>
            <a:r>
              <a:rPr lang="en-US" dirty="0" smtClean="0"/>
              <a:t> і </a:t>
            </a:r>
            <a:r>
              <a:rPr lang="en-US" dirty="0" err="1" smtClean="0"/>
              <a:t>мудрості</a:t>
            </a:r>
            <a:r>
              <a:rPr lang="en-US" dirty="0" smtClean="0"/>
              <a:t>.</a:t>
            </a:r>
            <a:endParaRPr lang="en-US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784694" y="5489427"/>
            <a:ext cx="1104290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/>
            <a:r>
              <a:rPr lang="en-US" dirty="0" err="1" smtClean="0"/>
              <a:t>Як</a:t>
            </a:r>
            <a:r>
              <a:rPr lang="en-US" dirty="0" smtClean="0"/>
              <a:t> і в </a:t>
            </a:r>
            <a:r>
              <a:rPr lang="en-US" dirty="0" err="1" smtClean="0"/>
              <a:t>Стуса</a:t>
            </a:r>
            <a:r>
              <a:rPr lang="en-US" dirty="0" smtClean="0"/>
              <a:t>, у </a:t>
            </a:r>
            <a:r>
              <a:rPr lang="en-US" dirty="0" err="1" smtClean="0"/>
              <a:t>творчості</a:t>
            </a:r>
            <a:r>
              <a:rPr lang="en-US" dirty="0" smtClean="0"/>
              <a:t> </a:t>
            </a:r>
            <a:r>
              <a:rPr lang="en-US" dirty="0" err="1" smtClean="0"/>
              <a:t>Ліни</a:t>
            </a:r>
            <a:r>
              <a:rPr lang="en-US" dirty="0" smtClean="0"/>
              <a:t> </a:t>
            </a:r>
            <a:r>
              <a:rPr lang="en-US" dirty="0" err="1" smtClean="0"/>
              <a:t>Костенко</a:t>
            </a:r>
            <a:r>
              <a:rPr lang="en-US" dirty="0" smtClean="0"/>
              <a:t> </a:t>
            </a:r>
            <a:r>
              <a:rPr lang="en-US" dirty="0" err="1" smtClean="0"/>
              <a:t>музика</a:t>
            </a:r>
            <a:r>
              <a:rPr lang="en-US" dirty="0" smtClean="0"/>
              <a:t>, </a:t>
            </a:r>
            <a:r>
              <a:rPr lang="en-US" dirty="0" err="1" smtClean="0"/>
              <a:t>живопис</a:t>
            </a:r>
            <a:r>
              <a:rPr lang="en-US" dirty="0" smtClean="0"/>
              <a:t> </a:t>
            </a:r>
            <a:r>
              <a:rPr lang="en-US" dirty="0" err="1" smtClean="0"/>
              <a:t>та</a:t>
            </a:r>
            <a:r>
              <a:rPr lang="en-US" dirty="0" smtClean="0"/>
              <a:t> </a:t>
            </a:r>
            <a:r>
              <a:rPr lang="en-US" dirty="0" err="1" smtClean="0"/>
              <a:t>інші</a:t>
            </a:r>
            <a:r>
              <a:rPr lang="en-US" dirty="0" smtClean="0"/>
              <a:t> </a:t>
            </a:r>
            <a:r>
              <a:rPr lang="en-US" dirty="0" err="1" smtClean="0"/>
              <a:t>види</a:t>
            </a:r>
            <a:r>
              <a:rPr lang="en-US" dirty="0" smtClean="0"/>
              <a:t> </a:t>
            </a:r>
            <a:r>
              <a:rPr lang="en-US" dirty="0" err="1" smtClean="0"/>
              <a:t>мистецтва</a:t>
            </a:r>
            <a:r>
              <a:rPr lang="en-US" dirty="0" smtClean="0"/>
              <a:t> </a:t>
            </a:r>
            <a:r>
              <a:rPr lang="en-US" dirty="0" err="1" smtClean="0"/>
              <a:t>стають</a:t>
            </a:r>
            <a:r>
              <a:rPr lang="en-US" dirty="0" smtClean="0"/>
              <a:t> </a:t>
            </a:r>
            <a:r>
              <a:rPr lang="en-US" dirty="0" err="1" smtClean="0"/>
              <a:t>символами</a:t>
            </a:r>
            <a:r>
              <a:rPr lang="en-US" dirty="0" smtClean="0"/>
              <a:t> </a:t>
            </a:r>
            <a:r>
              <a:rPr lang="en-US" dirty="0" err="1" smtClean="0"/>
              <a:t>внутрішнього</a:t>
            </a:r>
            <a:r>
              <a:rPr lang="en-US" dirty="0" smtClean="0"/>
              <a:t> </a:t>
            </a:r>
            <a:r>
              <a:rPr lang="en-US" dirty="0" err="1" smtClean="0"/>
              <a:t>світу</a:t>
            </a:r>
            <a:r>
              <a:rPr lang="en-US" dirty="0" smtClean="0"/>
              <a:t> </a:t>
            </a:r>
            <a:r>
              <a:rPr lang="en-US" dirty="0" err="1" smtClean="0"/>
              <a:t>людини</a:t>
            </a:r>
            <a:r>
              <a:rPr lang="en-US" dirty="0" smtClean="0"/>
              <a:t>, </a:t>
            </a:r>
            <a:r>
              <a:rPr lang="en-US" dirty="0" err="1" smtClean="0"/>
              <a:t>її</a:t>
            </a:r>
            <a:r>
              <a:rPr lang="en-US" dirty="0" smtClean="0"/>
              <a:t> </a:t>
            </a:r>
            <a:r>
              <a:rPr lang="en-US" dirty="0" err="1" smtClean="0"/>
              <a:t>боротьби</a:t>
            </a:r>
            <a:r>
              <a:rPr lang="en-US" dirty="0" smtClean="0"/>
              <a:t>, </a:t>
            </a:r>
            <a:r>
              <a:rPr lang="en-US" dirty="0" err="1" smtClean="0"/>
              <a:t>сподівань</a:t>
            </a:r>
            <a:r>
              <a:rPr lang="en-US" dirty="0" smtClean="0"/>
              <a:t> і </a:t>
            </a:r>
            <a:r>
              <a:rPr lang="en-US" dirty="0" err="1" smtClean="0"/>
              <a:t>страждань</a:t>
            </a:r>
            <a:r>
              <a:rPr lang="en-US" dirty="0" smtClean="0"/>
              <a:t>. </a:t>
            </a:r>
            <a:r>
              <a:rPr lang="en-US" dirty="0" err="1" smtClean="0"/>
              <a:t>Обидва</a:t>
            </a:r>
            <a:r>
              <a:rPr lang="en-US" dirty="0" smtClean="0"/>
              <a:t> </a:t>
            </a:r>
            <a:r>
              <a:rPr lang="en-US" dirty="0" err="1" smtClean="0"/>
              <a:t>поети</a:t>
            </a:r>
            <a:r>
              <a:rPr lang="en-US" dirty="0" smtClean="0"/>
              <a:t> </a:t>
            </a:r>
            <a:r>
              <a:rPr lang="en-US" dirty="0" err="1" smtClean="0"/>
              <a:t>використовують</a:t>
            </a:r>
            <a:r>
              <a:rPr lang="en-US" dirty="0" smtClean="0"/>
              <a:t> </a:t>
            </a:r>
            <a:r>
              <a:rPr lang="en-US" dirty="0" err="1" smtClean="0"/>
              <a:t>мистецьку</a:t>
            </a:r>
            <a:r>
              <a:rPr lang="en-US" dirty="0" smtClean="0"/>
              <a:t> </a:t>
            </a:r>
            <a:r>
              <a:rPr lang="en-US" dirty="0" err="1" smtClean="0"/>
              <a:t>лексику</a:t>
            </a:r>
            <a:r>
              <a:rPr lang="en-US" dirty="0" smtClean="0"/>
              <a:t> </a:t>
            </a:r>
            <a:r>
              <a:rPr lang="en-US" dirty="0" err="1" smtClean="0"/>
              <a:t>для</a:t>
            </a:r>
            <a:r>
              <a:rPr lang="en-US" dirty="0" smtClean="0"/>
              <a:t> </a:t>
            </a:r>
            <a:r>
              <a:rPr lang="en-US" dirty="0" err="1" smtClean="0"/>
              <a:t>підсилення</a:t>
            </a:r>
            <a:r>
              <a:rPr lang="en-US" dirty="0" smtClean="0"/>
              <a:t> </a:t>
            </a:r>
            <a:r>
              <a:rPr lang="en-US" dirty="0" err="1" smtClean="0"/>
              <a:t>експресивності</a:t>
            </a:r>
            <a:r>
              <a:rPr lang="en-US" dirty="0" smtClean="0"/>
              <a:t> </a:t>
            </a:r>
            <a:r>
              <a:rPr lang="en-US" dirty="0" err="1" smtClean="0"/>
              <a:t>своїх</a:t>
            </a:r>
            <a:r>
              <a:rPr lang="en-US" dirty="0" smtClean="0"/>
              <a:t> </a:t>
            </a:r>
            <a:r>
              <a:rPr lang="en-US" dirty="0" err="1" smtClean="0"/>
              <a:t>творів</a:t>
            </a:r>
            <a:r>
              <a:rPr lang="en-US" dirty="0" smtClean="0"/>
              <a:t>, </a:t>
            </a:r>
            <a:r>
              <a:rPr lang="en-US" dirty="0" err="1" smtClean="0"/>
              <a:t>створення</a:t>
            </a:r>
            <a:r>
              <a:rPr lang="en-US" dirty="0" smtClean="0"/>
              <a:t> </a:t>
            </a:r>
            <a:r>
              <a:rPr lang="en-US" dirty="0" err="1" smtClean="0"/>
              <a:t>потужних</a:t>
            </a:r>
            <a:r>
              <a:rPr lang="en-US" dirty="0" smtClean="0"/>
              <a:t> </a:t>
            </a:r>
            <a:r>
              <a:rPr lang="en-US" dirty="0" err="1" smtClean="0"/>
              <a:t>метафор</a:t>
            </a:r>
            <a:r>
              <a:rPr lang="en-US" dirty="0" smtClean="0"/>
              <a:t> </a:t>
            </a:r>
            <a:r>
              <a:rPr lang="en-US" dirty="0" err="1" smtClean="0"/>
              <a:t>та</a:t>
            </a:r>
            <a:r>
              <a:rPr lang="en-US" dirty="0" smtClean="0"/>
              <a:t> </a:t>
            </a:r>
            <a:r>
              <a:rPr lang="en-US" dirty="0" err="1" smtClean="0"/>
              <a:t>символів</a:t>
            </a:r>
            <a:r>
              <a:rPr lang="en-US" dirty="0" smtClean="0"/>
              <a:t>.</a:t>
            </a:r>
            <a:endParaRPr lang="en-US" dirty="0"/>
          </a:p>
        </p:txBody>
      </p:sp>
      <p:pic>
        <p:nvPicPr>
          <p:cNvPr id="15362" name="Picture 2" descr="До 85-річчя з Дня народження Ліни Костенко | Блоги БДМУ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34525" y="1433608"/>
            <a:ext cx="2352675" cy="3943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364" name="Picture 4" descr="Стус Василь Семенович — Вікіпедія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87" y="1024715"/>
            <a:ext cx="1550415" cy="2163535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366" name="Picture 6" descr="Павличко Дмитро Васильович. Життя та творчість Дмитра Павличка — УкрЛіб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4368" y="1065187"/>
            <a:ext cx="1539243" cy="2162636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368" name="Picture 8" descr="Шістдесятники: цікаві факти про літературний спротив - Онлайн-школа «На  Урок»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494" y="3624046"/>
            <a:ext cx="2496898" cy="16246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644338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32232" y="159895"/>
            <a:ext cx="6096000" cy="341632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dirty="0" err="1" smtClean="0"/>
              <a:t>Відмінні</a:t>
            </a:r>
            <a:r>
              <a:rPr lang="en-US" dirty="0" smtClean="0"/>
              <a:t> </a:t>
            </a:r>
            <a:r>
              <a:rPr lang="en-US" dirty="0" err="1" smtClean="0"/>
              <a:t>риси</a:t>
            </a:r>
            <a:r>
              <a:rPr lang="en-US" dirty="0" smtClean="0"/>
              <a:t>:  </a:t>
            </a:r>
          </a:p>
          <a:p>
            <a:pPr indent="457200"/>
            <a:r>
              <a:rPr lang="en-US" dirty="0" err="1" smtClean="0"/>
              <a:t>Проте</a:t>
            </a:r>
            <a:r>
              <a:rPr lang="en-US" dirty="0" smtClean="0"/>
              <a:t> </a:t>
            </a:r>
            <a:r>
              <a:rPr lang="en-US" dirty="0" err="1" smtClean="0"/>
              <a:t>Ліна</a:t>
            </a:r>
            <a:r>
              <a:rPr lang="en-US" dirty="0" smtClean="0"/>
              <a:t> </a:t>
            </a:r>
            <a:r>
              <a:rPr lang="en-US" dirty="0" err="1" smtClean="0"/>
              <a:t>Костенко</a:t>
            </a:r>
            <a:r>
              <a:rPr lang="en-US" dirty="0" smtClean="0"/>
              <a:t> </a:t>
            </a:r>
            <a:r>
              <a:rPr lang="en-US" dirty="0" err="1" smtClean="0"/>
              <a:t>має</a:t>
            </a:r>
            <a:r>
              <a:rPr lang="en-US" dirty="0" smtClean="0"/>
              <a:t> </a:t>
            </a:r>
            <a:r>
              <a:rPr lang="en-US" dirty="0" err="1" smtClean="0"/>
              <a:t>свій</a:t>
            </a:r>
            <a:r>
              <a:rPr lang="en-US" dirty="0" smtClean="0"/>
              <a:t> </a:t>
            </a:r>
            <a:r>
              <a:rPr lang="en-US" dirty="0" err="1" smtClean="0"/>
              <a:t>унікальний</a:t>
            </a:r>
            <a:r>
              <a:rPr lang="en-US" dirty="0" smtClean="0"/>
              <a:t> </a:t>
            </a:r>
            <a:r>
              <a:rPr lang="en-US" dirty="0" err="1" smtClean="0"/>
              <a:t>підхід</a:t>
            </a:r>
            <a:r>
              <a:rPr lang="en-US" dirty="0" smtClean="0"/>
              <a:t> </a:t>
            </a:r>
            <a:r>
              <a:rPr lang="en-US" dirty="0" err="1" smtClean="0"/>
              <a:t>до</a:t>
            </a:r>
            <a:r>
              <a:rPr lang="en-US" dirty="0" smtClean="0"/>
              <a:t> </a:t>
            </a:r>
            <a:r>
              <a:rPr lang="en-US" dirty="0" err="1" smtClean="0"/>
              <a:t>використання</a:t>
            </a:r>
            <a:r>
              <a:rPr lang="en-US" dirty="0" smtClean="0"/>
              <a:t> </a:t>
            </a:r>
            <a:r>
              <a:rPr lang="en-US" dirty="0" err="1" smtClean="0"/>
              <a:t>мистецької</a:t>
            </a:r>
            <a:r>
              <a:rPr lang="en-US" dirty="0" smtClean="0"/>
              <a:t> </a:t>
            </a:r>
            <a:r>
              <a:rPr lang="en-US" dirty="0" err="1" smtClean="0"/>
              <a:t>лексики</a:t>
            </a:r>
            <a:r>
              <a:rPr lang="en-US" dirty="0" smtClean="0"/>
              <a:t>. </a:t>
            </a:r>
            <a:r>
              <a:rPr lang="en-US" dirty="0" err="1" smtClean="0"/>
              <a:t>На</a:t>
            </a:r>
            <a:r>
              <a:rPr lang="en-US" dirty="0" smtClean="0"/>
              <a:t> </a:t>
            </a:r>
            <a:r>
              <a:rPr lang="en-US" dirty="0" err="1" smtClean="0"/>
              <a:t>відміну</a:t>
            </a:r>
            <a:r>
              <a:rPr lang="en-US" dirty="0" smtClean="0"/>
              <a:t> </a:t>
            </a:r>
            <a:r>
              <a:rPr lang="en-US" dirty="0" err="1" smtClean="0"/>
              <a:t>від</a:t>
            </a:r>
            <a:r>
              <a:rPr lang="en-US" dirty="0" smtClean="0"/>
              <a:t> </a:t>
            </a:r>
            <a:r>
              <a:rPr lang="en-US" dirty="0" err="1" smtClean="0"/>
              <a:t>Стуса</a:t>
            </a:r>
            <a:r>
              <a:rPr lang="en-US" dirty="0" smtClean="0"/>
              <a:t>, </a:t>
            </a:r>
            <a:r>
              <a:rPr lang="en-US" dirty="0" err="1" smtClean="0"/>
              <a:t>чия</a:t>
            </a:r>
            <a:r>
              <a:rPr lang="en-US" dirty="0" smtClean="0"/>
              <a:t> </a:t>
            </a:r>
            <a:r>
              <a:rPr lang="en-US" dirty="0" err="1" smtClean="0"/>
              <a:t>поезія</a:t>
            </a:r>
            <a:r>
              <a:rPr lang="en-US" dirty="0" smtClean="0"/>
              <a:t> </a:t>
            </a:r>
            <a:r>
              <a:rPr lang="en-US" dirty="0" err="1" smtClean="0"/>
              <a:t>часто</a:t>
            </a:r>
            <a:r>
              <a:rPr lang="en-US" dirty="0" smtClean="0"/>
              <a:t> </a:t>
            </a:r>
            <a:r>
              <a:rPr lang="en-US" dirty="0" err="1" smtClean="0"/>
              <a:t>занурена</a:t>
            </a:r>
            <a:r>
              <a:rPr lang="en-US" dirty="0" smtClean="0"/>
              <a:t> у </a:t>
            </a:r>
            <a:r>
              <a:rPr lang="en-US" dirty="0" err="1" smtClean="0"/>
              <a:t>трагічну</a:t>
            </a:r>
            <a:r>
              <a:rPr lang="en-US" dirty="0" smtClean="0"/>
              <a:t> </a:t>
            </a:r>
            <a:r>
              <a:rPr lang="en-US" dirty="0" err="1" smtClean="0"/>
              <a:t>тональність</a:t>
            </a:r>
            <a:r>
              <a:rPr lang="en-US" dirty="0" smtClean="0"/>
              <a:t>, </a:t>
            </a:r>
            <a:r>
              <a:rPr lang="en-US" dirty="0" err="1" smtClean="0"/>
              <a:t>Костенко</a:t>
            </a:r>
            <a:r>
              <a:rPr lang="en-US" dirty="0" smtClean="0"/>
              <a:t> </a:t>
            </a:r>
            <a:r>
              <a:rPr lang="en-US" dirty="0" err="1" smtClean="0"/>
              <a:t>не</a:t>
            </a:r>
            <a:r>
              <a:rPr lang="en-US" dirty="0" smtClean="0"/>
              <a:t> </a:t>
            </a:r>
            <a:r>
              <a:rPr lang="en-US" dirty="0" err="1" smtClean="0"/>
              <a:t>боїться</a:t>
            </a:r>
            <a:r>
              <a:rPr lang="en-US" dirty="0" smtClean="0"/>
              <a:t> </a:t>
            </a:r>
            <a:r>
              <a:rPr lang="en-US" dirty="0" err="1" smtClean="0"/>
              <a:t>вводити</a:t>
            </a:r>
            <a:r>
              <a:rPr lang="en-US" dirty="0" smtClean="0"/>
              <a:t> </a:t>
            </a:r>
            <a:r>
              <a:rPr lang="en-US" dirty="0" err="1" smtClean="0"/>
              <a:t>елементи</a:t>
            </a:r>
            <a:r>
              <a:rPr lang="en-US" dirty="0" smtClean="0"/>
              <a:t> </a:t>
            </a:r>
            <a:r>
              <a:rPr lang="en-US" dirty="0" err="1" smtClean="0"/>
              <a:t>іронії</a:t>
            </a:r>
            <a:r>
              <a:rPr lang="en-US" dirty="0" smtClean="0"/>
              <a:t>, </a:t>
            </a:r>
            <a:r>
              <a:rPr lang="en-US" dirty="0" err="1" smtClean="0"/>
              <a:t>сарказму</a:t>
            </a:r>
            <a:r>
              <a:rPr lang="en-US" dirty="0" smtClean="0"/>
              <a:t> </a:t>
            </a:r>
            <a:r>
              <a:rPr lang="en-US" dirty="0" err="1" smtClean="0"/>
              <a:t>та</a:t>
            </a:r>
            <a:r>
              <a:rPr lang="en-US" dirty="0" smtClean="0"/>
              <a:t> </a:t>
            </a:r>
            <a:r>
              <a:rPr lang="en-US" dirty="0" err="1" smtClean="0"/>
              <a:t>навіть</a:t>
            </a:r>
            <a:r>
              <a:rPr lang="en-US" dirty="0" smtClean="0"/>
              <a:t> </a:t>
            </a:r>
            <a:r>
              <a:rPr lang="en-US" dirty="0" err="1" smtClean="0"/>
              <a:t>легкості</a:t>
            </a:r>
            <a:r>
              <a:rPr lang="en-US" dirty="0" smtClean="0"/>
              <a:t> у </a:t>
            </a:r>
            <a:r>
              <a:rPr lang="en-US" dirty="0" err="1" smtClean="0"/>
              <a:t>свої</a:t>
            </a:r>
            <a:r>
              <a:rPr lang="en-US" dirty="0" smtClean="0"/>
              <a:t> </a:t>
            </a:r>
            <a:r>
              <a:rPr lang="en-US" dirty="0" err="1" smtClean="0"/>
              <a:t>твори</a:t>
            </a:r>
            <a:r>
              <a:rPr lang="en-US" dirty="0" smtClean="0"/>
              <a:t>, </a:t>
            </a:r>
            <a:r>
              <a:rPr lang="en-US" dirty="0" err="1" smtClean="0"/>
              <a:t>що</a:t>
            </a:r>
            <a:r>
              <a:rPr lang="en-US" dirty="0" smtClean="0"/>
              <a:t> </a:t>
            </a:r>
            <a:r>
              <a:rPr lang="en-US" dirty="0" err="1" smtClean="0"/>
              <a:t>робить</a:t>
            </a:r>
            <a:r>
              <a:rPr lang="en-US" dirty="0" smtClean="0"/>
              <a:t> </a:t>
            </a:r>
            <a:r>
              <a:rPr lang="en-US" dirty="0" err="1" smtClean="0"/>
              <a:t>її</a:t>
            </a:r>
            <a:r>
              <a:rPr lang="en-US" dirty="0" smtClean="0"/>
              <a:t> </a:t>
            </a:r>
            <a:r>
              <a:rPr lang="en-US" dirty="0" err="1" smtClean="0"/>
              <a:t>мистецькі</a:t>
            </a:r>
            <a:r>
              <a:rPr lang="en-US" dirty="0" smtClean="0"/>
              <a:t> </a:t>
            </a:r>
            <a:r>
              <a:rPr lang="en-US" dirty="0" err="1" smtClean="0"/>
              <a:t>образи</a:t>
            </a:r>
            <a:r>
              <a:rPr lang="en-US" dirty="0" smtClean="0"/>
              <a:t> </a:t>
            </a:r>
            <a:r>
              <a:rPr lang="en-US" dirty="0" err="1" smtClean="0"/>
              <a:t>більш</a:t>
            </a:r>
            <a:r>
              <a:rPr lang="en-US" dirty="0" smtClean="0"/>
              <a:t> </a:t>
            </a:r>
            <a:r>
              <a:rPr lang="en-US" dirty="0" err="1" smtClean="0"/>
              <a:t>багатогранними</a:t>
            </a:r>
            <a:r>
              <a:rPr lang="en-US" dirty="0" smtClean="0"/>
              <a:t> і </a:t>
            </a:r>
            <a:r>
              <a:rPr lang="en-US" dirty="0" err="1" smtClean="0"/>
              <a:t>часом</a:t>
            </a:r>
            <a:r>
              <a:rPr lang="en-US" dirty="0" smtClean="0"/>
              <a:t> </a:t>
            </a:r>
            <a:r>
              <a:rPr lang="en-US" dirty="0" err="1" smtClean="0"/>
              <a:t>парадоксальними</a:t>
            </a:r>
            <a:r>
              <a:rPr lang="en-US" dirty="0" smtClean="0"/>
              <a:t>. </a:t>
            </a:r>
            <a:r>
              <a:rPr lang="en-US" dirty="0" err="1" smtClean="0"/>
              <a:t>Вона</a:t>
            </a:r>
            <a:r>
              <a:rPr lang="en-US" dirty="0" smtClean="0"/>
              <a:t> </a:t>
            </a:r>
            <a:r>
              <a:rPr lang="en-US" dirty="0" err="1" smtClean="0"/>
              <a:t>також</a:t>
            </a:r>
            <a:r>
              <a:rPr lang="en-US" dirty="0" smtClean="0"/>
              <a:t> </a:t>
            </a:r>
            <a:r>
              <a:rPr lang="en-US" dirty="0" err="1" smtClean="0"/>
              <a:t>більш</a:t>
            </a:r>
            <a:r>
              <a:rPr lang="en-US" dirty="0" smtClean="0"/>
              <a:t> </a:t>
            </a:r>
            <a:r>
              <a:rPr lang="en-US" dirty="0" err="1" smtClean="0"/>
              <a:t>активно</a:t>
            </a:r>
            <a:r>
              <a:rPr lang="en-US" dirty="0" smtClean="0"/>
              <a:t> </a:t>
            </a:r>
            <a:r>
              <a:rPr lang="en-US" dirty="0" err="1" smtClean="0"/>
              <a:t>звертається</a:t>
            </a:r>
            <a:r>
              <a:rPr lang="en-US" dirty="0" smtClean="0"/>
              <a:t> </a:t>
            </a:r>
            <a:r>
              <a:rPr lang="en-US" dirty="0" err="1" smtClean="0"/>
              <a:t>до</a:t>
            </a:r>
            <a:r>
              <a:rPr lang="en-US" dirty="0" smtClean="0"/>
              <a:t> </a:t>
            </a:r>
            <a:r>
              <a:rPr lang="en-US" dirty="0" err="1" smtClean="0"/>
              <a:t>конкретних</a:t>
            </a:r>
            <a:r>
              <a:rPr lang="en-US" dirty="0" smtClean="0"/>
              <a:t> </a:t>
            </a:r>
            <a:r>
              <a:rPr lang="en-US" dirty="0" err="1" smtClean="0"/>
              <a:t>образів</a:t>
            </a:r>
            <a:r>
              <a:rPr lang="en-US" dirty="0" smtClean="0"/>
              <a:t> і </a:t>
            </a:r>
            <a:r>
              <a:rPr lang="en-US" dirty="0" err="1" smtClean="0"/>
              <a:t>персонажів</a:t>
            </a:r>
            <a:r>
              <a:rPr lang="en-US" dirty="0" smtClean="0"/>
              <a:t> з </a:t>
            </a:r>
            <a:r>
              <a:rPr lang="en-US" dirty="0" err="1" smtClean="0"/>
              <a:t>історії</a:t>
            </a:r>
            <a:r>
              <a:rPr lang="en-US" dirty="0" smtClean="0"/>
              <a:t> </a:t>
            </a:r>
            <a:r>
              <a:rPr lang="en-US" dirty="0" err="1" smtClean="0"/>
              <a:t>мистецтва</a:t>
            </a:r>
            <a:r>
              <a:rPr lang="en-US" dirty="0" smtClean="0"/>
              <a:t>, </a:t>
            </a:r>
            <a:r>
              <a:rPr lang="en-US" dirty="0" err="1" smtClean="0"/>
              <a:t>вплітаючи</a:t>
            </a:r>
            <a:r>
              <a:rPr lang="en-US" dirty="0" smtClean="0"/>
              <a:t> </a:t>
            </a:r>
            <a:r>
              <a:rPr lang="en-US" dirty="0" err="1" smtClean="0"/>
              <a:t>їх</a:t>
            </a:r>
            <a:r>
              <a:rPr lang="en-US" dirty="0" smtClean="0"/>
              <a:t> у </a:t>
            </a:r>
            <a:r>
              <a:rPr lang="en-US" dirty="0" err="1" smtClean="0"/>
              <a:t>тканину</a:t>
            </a:r>
            <a:r>
              <a:rPr lang="en-US" dirty="0" smtClean="0"/>
              <a:t> </a:t>
            </a:r>
            <a:r>
              <a:rPr lang="en-US" dirty="0" err="1" smtClean="0"/>
              <a:t>своїх</a:t>
            </a:r>
            <a:r>
              <a:rPr lang="en-US" dirty="0" smtClean="0"/>
              <a:t> </a:t>
            </a:r>
            <a:r>
              <a:rPr lang="en-US" dirty="0" err="1" smtClean="0"/>
              <a:t>віршів</a:t>
            </a:r>
            <a:r>
              <a:rPr lang="en-US" dirty="0" smtClean="0"/>
              <a:t> </a:t>
            </a:r>
            <a:r>
              <a:rPr lang="en-US" dirty="0" err="1" smtClean="0"/>
              <a:t>як</a:t>
            </a:r>
            <a:r>
              <a:rPr lang="en-US" dirty="0" smtClean="0"/>
              <a:t> </a:t>
            </a:r>
            <a:r>
              <a:rPr lang="en-US" dirty="0" err="1" smtClean="0"/>
              <a:t>прямі</a:t>
            </a:r>
            <a:r>
              <a:rPr lang="en-US" dirty="0" smtClean="0"/>
              <a:t> </a:t>
            </a:r>
            <a:r>
              <a:rPr lang="en-US" dirty="0" err="1" smtClean="0"/>
              <a:t>цитати</a:t>
            </a:r>
            <a:r>
              <a:rPr lang="en-US" dirty="0" smtClean="0"/>
              <a:t> </a:t>
            </a:r>
            <a:r>
              <a:rPr lang="en-US" dirty="0" err="1" smtClean="0"/>
              <a:t>або</a:t>
            </a:r>
            <a:r>
              <a:rPr lang="en-US" dirty="0" smtClean="0"/>
              <a:t> ж </a:t>
            </a:r>
            <a:r>
              <a:rPr lang="en-US" dirty="0" err="1" smtClean="0"/>
              <a:t>культурні</a:t>
            </a:r>
            <a:r>
              <a:rPr lang="en-US" dirty="0" smtClean="0"/>
              <a:t> </a:t>
            </a:r>
            <a:r>
              <a:rPr lang="en-US" dirty="0" err="1" smtClean="0"/>
              <a:t>алюзії</a:t>
            </a:r>
            <a:r>
              <a:rPr lang="en-US" dirty="0" smtClean="0"/>
              <a:t>.</a:t>
            </a:r>
            <a:endParaRPr lang="en-US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5800344" y="3923687"/>
            <a:ext cx="6096000" cy="2031325"/>
          </a:xfrm>
          <a:prstGeom prst="rect">
            <a:avLst/>
          </a:prstGeom>
        </p:spPr>
        <p:txBody>
          <a:bodyPr>
            <a:spAutoFit/>
          </a:bodyPr>
          <a:lstStyle/>
          <a:p>
            <a:pPr indent="457200"/>
            <a:r>
              <a:rPr lang="en-US" dirty="0" err="1" smtClean="0"/>
              <a:t>Літературна</a:t>
            </a:r>
            <a:r>
              <a:rPr lang="en-US" dirty="0" smtClean="0"/>
              <a:t> </a:t>
            </a:r>
            <a:r>
              <a:rPr lang="en-US" dirty="0" err="1" smtClean="0"/>
              <a:t>критика</a:t>
            </a:r>
            <a:r>
              <a:rPr lang="en-US" dirty="0" smtClean="0"/>
              <a:t> </a:t>
            </a:r>
            <a:r>
              <a:rPr lang="en-US" dirty="0" err="1" smtClean="0"/>
              <a:t>також</a:t>
            </a:r>
            <a:r>
              <a:rPr lang="en-US" dirty="0" smtClean="0"/>
              <a:t> </a:t>
            </a:r>
            <a:r>
              <a:rPr lang="en-US" dirty="0" err="1" smtClean="0"/>
              <a:t>звертає</a:t>
            </a:r>
            <a:r>
              <a:rPr lang="en-US" dirty="0" smtClean="0"/>
              <a:t> </a:t>
            </a:r>
            <a:r>
              <a:rPr lang="en-US" dirty="0" err="1" smtClean="0"/>
              <a:t>увагу</a:t>
            </a:r>
            <a:r>
              <a:rPr lang="en-US" dirty="0" smtClean="0"/>
              <a:t> </a:t>
            </a:r>
            <a:r>
              <a:rPr lang="en-US" dirty="0" err="1" smtClean="0"/>
              <a:t>на</a:t>
            </a:r>
            <a:r>
              <a:rPr lang="en-US" dirty="0" smtClean="0"/>
              <a:t> </a:t>
            </a:r>
            <a:r>
              <a:rPr lang="en-US" dirty="0" err="1" smtClean="0"/>
              <a:t>те</a:t>
            </a:r>
            <a:r>
              <a:rPr lang="en-US" dirty="0" smtClean="0"/>
              <a:t>, </a:t>
            </a:r>
            <a:r>
              <a:rPr lang="en-US" dirty="0" err="1" smtClean="0"/>
              <a:t>що</a:t>
            </a:r>
            <a:r>
              <a:rPr lang="en-US" dirty="0" smtClean="0"/>
              <a:t> </a:t>
            </a:r>
            <a:r>
              <a:rPr lang="en-US" dirty="0" err="1" smtClean="0"/>
              <a:t>Ліна</a:t>
            </a:r>
            <a:r>
              <a:rPr lang="en-US" dirty="0" smtClean="0"/>
              <a:t> </a:t>
            </a:r>
            <a:r>
              <a:rPr lang="en-US" dirty="0" err="1" smtClean="0"/>
              <a:t>Костенко</a:t>
            </a:r>
            <a:r>
              <a:rPr lang="en-US" dirty="0" smtClean="0"/>
              <a:t> </a:t>
            </a:r>
            <a:r>
              <a:rPr lang="en-US" dirty="0" err="1" smtClean="0"/>
              <a:t>частіше</a:t>
            </a:r>
            <a:r>
              <a:rPr lang="en-US" dirty="0" smtClean="0"/>
              <a:t>, </a:t>
            </a:r>
            <a:r>
              <a:rPr lang="en-US" dirty="0" err="1" smtClean="0"/>
              <a:t>ніж</a:t>
            </a:r>
            <a:r>
              <a:rPr lang="en-US" dirty="0" smtClean="0"/>
              <a:t> </a:t>
            </a:r>
            <a:r>
              <a:rPr lang="en-US" dirty="0" err="1" smtClean="0"/>
              <a:t>інші</a:t>
            </a:r>
            <a:r>
              <a:rPr lang="en-US" dirty="0" smtClean="0"/>
              <a:t> </a:t>
            </a:r>
            <a:r>
              <a:rPr lang="en-US" dirty="0" err="1" smtClean="0"/>
              <a:t>поети</a:t>
            </a:r>
            <a:r>
              <a:rPr lang="en-US" dirty="0" smtClean="0"/>
              <a:t> </a:t>
            </a:r>
            <a:r>
              <a:rPr lang="en-US" dirty="0" err="1" smtClean="0"/>
              <a:t>її</a:t>
            </a:r>
            <a:r>
              <a:rPr lang="en-US" dirty="0" smtClean="0"/>
              <a:t> </a:t>
            </a:r>
            <a:r>
              <a:rPr lang="en-US" dirty="0" err="1" smtClean="0"/>
              <a:t>покоління</a:t>
            </a:r>
            <a:r>
              <a:rPr lang="en-US" dirty="0" smtClean="0"/>
              <a:t>, </a:t>
            </a:r>
            <a:r>
              <a:rPr lang="en-US" dirty="0" err="1" smtClean="0"/>
              <a:t>використовує</a:t>
            </a:r>
            <a:r>
              <a:rPr lang="en-US" dirty="0" smtClean="0"/>
              <a:t> </a:t>
            </a:r>
            <a:r>
              <a:rPr lang="en-US" dirty="0" err="1" smtClean="0"/>
              <a:t>мистецьку</a:t>
            </a:r>
            <a:r>
              <a:rPr lang="en-US" dirty="0" smtClean="0"/>
              <a:t> </a:t>
            </a:r>
            <a:r>
              <a:rPr lang="en-US" dirty="0" err="1" smtClean="0"/>
              <a:t>лексику</a:t>
            </a:r>
            <a:r>
              <a:rPr lang="en-US" dirty="0" smtClean="0"/>
              <a:t> </a:t>
            </a:r>
            <a:r>
              <a:rPr lang="en-US" dirty="0" err="1" smtClean="0"/>
              <a:t>для</a:t>
            </a:r>
            <a:r>
              <a:rPr lang="en-US" dirty="0" smtClean="0"/>
              <a:t> </a:t>
            </a:r>
            <a:r>
              <a:rPr lang="en-US" dirty="0" err="1" smtClean="0"/>
              <a:t>розкриття</a:t>
            </a:r>
            <a:r>
              <a:rPr lang="en-US" dirty="0" smtClean="0"/>
              <a:t> </a:t>
            </a:r>
            <a:r>
              <a:rPr lang="en-US" dirty="0" err="1" smtClean="0"/>
              <a:t>теми</a:t>
            </a:r>
            <a:r>
              <a:rPr lang="en-US" dirty="0" smtClean="0"/>
              <a:t> </a:t>
            </a:r>
            <a:r>
              <a:rPr lang="en-US" dirty="0" err="1" smtClean="0"/>
              <a:t>жіночої</a:t>
            </a:r>
            <a:r>
              <a:rPr lang="en-US" dirty="0" smtClean="0"/>
              <a:t> </a:t>
            </a:r>
            <a:r>
              <a:rPr lang="en-US" dirty="0" err="1" smtClean="0"/>
              <a:t>долі</a:t>
            </a:r>
            <a:r>
              <a:rPr lang="en-US" dirty="0" smtClean="0"/>
              <a:t> </a:t>
            </a:r>
            <a:r>
              <a:rPr lang="en-US" dirty="0" err="1" smtClean="0"/>
              <a:t>та</a:t>
            </a:r>
            <a:r>
              <a:rPr lang="en-US" dirty="0" smtClean="0"/>
              <a:t> </a:t>
            </a:r>
            <a:r>
              <a:rPr lang="en-US" dirty="0" err="1" smtClean="0"/>
              <a:t>ролі</a:t>
            </a:r>
            <a:r>
              <a:rPr lang="en-US" dirty="0" smtClean="0"/>
              <a:t> </a:t>
            </a:r>
            <a:r>
              <a:rPr lang="en-US" dirty="0" err="1" smtClean="0"/>
              <a:t>жінки</a:t>
            </a:r>
            <a:r>
              <a:rPr lang="en-US" dirty="0" smtClean="0"/>
              <a:t> у </a:t>
            </a:r>
            <a:r>
              <a:rPr lang="en-US" dirty="0" err="1" smtClean="0"/>
              <a:t>суспільстві</a:t>
            </a:r>
            <a:r>
              <a:rPr lang="en-US" dirty="0" smtClean="0"/>
              <a:t>. </a:t>
            </a:r>
            <a:r>
              <a:rPr lang="en-US" dirty="0" err="1" smtClean="0"/>
              <a:t>Через</a:t>
            </a:r>
            <a:r>
              <a:rPr lang="en-US" dirty="0" smtClean="0"/>
              <a:t> </a:t>
            </a:r>
            <a:r>
              <a:rPr lang="en-US" dirty="0" err="1" smtClean="0"/>
              <a:t>образи</a:t>
            </a:r>
            <a:r>
              <a:rPr lang="en-US" dirty="0" smtClean="0"/>
              <a:t> </a:t>
            </a:r>
            <a:r>
              <a:rPr lang="en-US" dirty="0" err="1" smtClean="0"/>
              <a:t>мистецтва</a:t>
            </a:r>
            <a:r>
              <a:rPr lang="en-US" dirty="0" smtClean="0"/>
              <a:t> </a:t>
            </a:r>
            <a:r>
              <a:rPr lang="en-US" dirty="0" err="1" smtClean="0"/>
              <a:t>вона</a:t>
            </a:r>
            <a:r>
              <a:rPr lang="en-US" dirty="0" smtClean="0"/>
              <a:t> </a:t>
            </a:r>
            <a:r>
              <a:rPr lang="en-US" dirty="0" err="1" smtClean="0"/>
              <a:t>досліджує</a:t>
            </a:r>
            <a:r>
              <a:rPr lang="en-US" dirty="0" smtClean="0"/>
              <a:t> </a:t>
            </a:r>
            <a:r>
              <a:rPr lang="en-US" dirty="0" err="1" smtClean="0"/>
              <a:t>тему</a:t>
            </a:r>
            <a:r>
              <a:rPr lang="en-US" dirty="0" smtClean="0"/>
              <a:t> </a:t>
            </a:r>
            <a:r>
              <a:rPr lang="en-US" dirty="0" err="1" smtClean="0"/>
              <a:t>жіночої</a:t>
            </a:r>
            <a:r>
              <a:rPr lang="en-US" dirty="0" smtClean="0"/>
              <a:t> </a:t>
            </a:r>
            <a:r>
              <a:rPr lang="en-US" dirty="0" err="1" smtClean="0"/>
              <a:t>творчості</a:t>
            </a:r>
            <a:r>
              <a:rPr lang="en-US" dirty="0" smtClean="0"/>
              <a:t>, </a:t>
            </a:r>
            <a:r>
              <a:rPr lang="en-US" dirty="0" err="1" smtClean="0"/>
              <a:t>внутрішньої</a:t>
            </a:r>
            <a:r>
              <a:rPr lang="en-US" dirty="0" smtClean="0"/>
              <a:t> </a:t>
            </a:r>
            <a:r>
              <a:rPr lang="en-US" dirty="0" err="1" smtClean="0"/>
              <a:t>свободи</a:t>
            </a:r>
            <a:r>
              <a:rPr lang="en-US" dirty="0" smtClean="0"/>
              <a:t> </a:t>
            </a:r>
            <a:r>
              <a:rPr lang="en-US" dirty="0" err="1" smtClean="0"/>
              <a:t>та</a:t>
            </a:r>
            <a:r>
              <a:rPr lang="en-US" dirty="0" smtClean="0"/>
              <a:t> </a:t>
            </a:r>
            <a:r>
              <a:rPr lang="en-US" dirty="0" err="1" smtClean="0"/>
              <a:t>самостійності</a:t>
            </a:r>
            <a:r>
              <a:rPr lang="en-US" dirty="0" smtClean="0"/>
              <a:t>.</a:t>
            </a:r>
            <a:endParaRPr lang="en-US" dirty="0"/>
          </a:p>
        </p:txBody>
      </p:sp>
      <p:pic>
        <p:nvPicPr>
          <p:cNvPr id="16386" name="Picture 2" descr="До 80-річчя Василя Стуса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61831" y="300568"/>
            <a:ext cx="2340737" cy="33762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388" name="Picture 4" descr="КОСТЕНКО ЛІНА ВАСИЛІВНА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1494" y="300568"/>
            <a:ext cx="2210337" cy="33762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390" name="Picture 6" descr="Ілюстративний матеріал &quot;Цитати Ліни Костенко&quot; | Ілюстрації. Українська  література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359" y="3923687"/>
            <a:ext cx="4270121" cy="22418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092961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9387" y="126230"/>
            <a:ext cx="354776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i="1" dirty="0" smtClean="0"/>
              <a:t> </a:t>
            </a:r>
            <a:r>
              <a:rPr lang="en-US" i="1" dirty="0" err="1" smtClean="0"/>
              <a:t>Унікальність</a:t>
            </a:r>
            <a:r>
              <a:rPr lang="en-US" i="1" dirty="0" smtClean="0"/>
              <a:t> </a:t>
            </a:r>
            <a:r>
              <a:rPr lang="en-US" i="1" dirty="0" err="1" smtClean="0"/>
              <a:t>стилю</a:t>
            </a:r>
            <a:r>
              <a:rPr lang="en-US" i="1" dirty="0" smtClean="0"/>
              <a:t> </a:t>
            </a:r>
            <a:r>
              <a:rPr lang="en-US" i="1" dirty="0" err="1" smtClean="0"/>
              <a:t>Костенко</a:t>
            </a:r>
            <a:endParaRPr lang="en-US" i="1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2453640" y="991766"/>
            <a:ext cx="7421880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/>
            <a:r>
              <a:rPr lang="en-US" dirty="0" err="1" smtClean="0"/>
              <a:t>Ліна</a:t>
            </a:r>
            <a:r>
              <a:rPr lang="en-US" dirty="0" smtClean="0"/>
              <a:t> </a:t>
            </a:r>
            <a:r>
              <a:rPr lang="en-US" dirty="0" err="1" smtClean="0"/>
              <a:t>Костенко</a:t>
            </a:r>
            <a:r>
              <a:rPr lang="en-US" dirty="0" smtClean="0"/>
              <a:t> є </a:t>
            </a:r>
            <a:r>
              <a:rPr lang="en-US" dirty="0" err="1" smtClean="0"/>
              <a:t>унікальною</a:t>
            </a:r>
            <a:r>
              <a:rPr lang="en-US" dirty="0" smtClean="0"/>
              <a:t> в </a:t>
            </a:r>
            <a:r>
              <a:rPr lang="en-US" dirty="0" err="1" smtClean="0"/>
              <a:t>своєму</a:t>
            </a:r>
            <a:r>
              <a:rPr lang="en-US" dirty="0" smtClean="0"/>
              <a:t> </a:t>
            </a:r>
            <a:r>
              <a:rPr lang="en-US" dirty="0" err="1" smtClean="0"/>
              <a:t>підході</a:t>
            </a:r>
            <a:r>
              <a:rPr lang="en-US" dirty="0" smtClean="0"/>
              <a:t> </a:t>
            </a:r>
            <a:r>
              <a:rPr lang="en-US" dirty="0" err="1" smtClean="0"/>
              <a:t>до</a:t>
            </a:r>
            <a:r>
              <a:rPr lang="en-US" dirty="0" smtClean="0"/>
              <a:t> </a:t>
            </a:r>
            <a:r>
              <a:rPr lang="en-US" dirty="0" err="1" smtClean="0"/>
              <a:t>використання</a:t>
            </a:r>
            <a:r>
              <a:rPr lang="en-US" dirty="0" smtClean="0"/>
              <a:t> </a:t>
            </a:r>
            <a:r>
              <a:rPr lang="en-US" dirty="0" err="1" smtClean="0"/>
              <a:t>мистецької</a:t>
            </a:r>
            <a:r>
              <a:rPr lang="en-US" dirty="0" smtClean="0"/>
              <a:t> </a:t>
            </a:r>
            <a:r>
              <a:rPr lang="en-US" dirty="0" err="1" smtClean="0"/>
              <a:t>лексики</a:t>
            </a:r>
            <a:r>
              <a:rPr lang="en-US" dirty="0" smtClean="0"/>
              <a:t>. </a:t>
            </a:r>
            <a:r>
              <a:rPr lang="en-US" dirty="0" err="1" smtClean="0"/>
              <a:t>Її</a:t>
            </a:r>
            <a:r>
              <a:rPr lang="en-US" dirty="0" smtClean="0"/>
              <a:t> </a:t>
            </a:r>
            <a:r>
              <a:rPr lang="en-US" dirty="0" err="1" smtClean="0"/>
              <a:t>стиль</a:t>
            </a:r>
            <a:r>
              <a:rPr lang="en-US" dirty="0" smtClean="0"/>
              <a:t> </a:t>
            </a:r>
            <a:r>
              <a:rPr lang="en-US" dirty="0" err="1" smtClean="0"/>
              <a:t>відрізняється</a:t>
            </a:r>
            <a:r>
              <a:rPr lang="en-US" dirty="0" smtClean="0"/>
              <a:t> </a:t>
            </a:r>
            <a:r>
              <a:rPr lang="en-US" dirty="0" err="1" smtClean="0"/>
              <a:t>тонкою</a:t>
            </a:r>
            <a:r>
              <a:rPr lang="en-US" dirty="0" smtClean="0"/>
              <a:t> </a:t>
            </a:r>
            <a:r>
              <a:rPr lang="en-US" dirty="0" err="1" smtClean="0"/>
              <a:t>витонченістю</a:t>
            </a:r>
            <a:r>
              <a:rPr lang="en-US" dirty="0" smtClean="0"/>
              <a:t>, </a:t>
            </a:r>
            <a:r>
              <a:rPr lang="en-US" dirty="0" err="1" smtClean="0"/>
              <a:t>де</a:t>
            </a:r>
            <a:r>
              <a:rPr lang="en-US" dirty="0" smtClean="0"/>
              <a:t> </a:t>
            </a:r>
            <a:r>
              <a:rPr lang="en-US" dirty="0" err="1" smtClean="0"/>
              <a:t>кожен</a:t>
            </a:r>
            <a:r>
              <a:rPr lang="en-US" dirty="0" smtClean="0"/>
              <a:t> </a:t>
            </a:r>
            <a:r>
              <a:rPr lang="en-US" dirty="0" err="1" smtClean="0"/>
              <a:t>художній</a:t>
            </a:r>
            <a:r>
              <a:rPr lang="en-US" dirty="0" smtClean="0"/>
              <a:t> </a:t>
            </a:r>
            <a:r>
              <a:rPr lang="en-US" dirty="0" err="1" smtClean="0"/>
              <a:t>термін</a:t>
            </a:r>
            <a:r>
              <a:rPr lang="en-US" dirty="0" smtClean="0"/>
              <a:t>, </a:t>
            </a:r>
            <a:r>
              <a:rPr lang="en-US" dirty="0" err="1" smtClean="0"/>
              <a:t>кожне</a:t>
            </a:r>
            <a:r>
              <a:rPr lang="en-US" dirty="0" smtClean="0"/>
              <a:t> </a:t>
            </a:r>
            <a:r>
              <a:rPr lang="en-US" dirty="0" err="1" smtClean="0"/>
              <a:t>слово</a:t>
            </a:r>
            <a:r>
              <a:rPr lang="en-US" dirty="0" smtClean="0"/>
              <a:t> </a:t>
            </a:r>
            <a:r>
              <a:rPr lang="en-US" dirty="0" err="1" smtClean="0"/>
              <a:t>має</a:t>
            </a:r>
            <a:r>
              <a:rPr lang="en-US" dirty="0" smtClean="0"/>
              <a:t> </a:t>
            </a:r>
            <a:r>
              <a:rPr lang="en-US" dirty="0" err="1" smtClean="0"/>
              <a:t>своє</a:t>
            </a:r>
            <a:r>
              <a:rPr lang="en-US" dirty="0" smtClean="0"/>
              <a:t> </a:t>
            </a:r>
            <a:r>
              <a:rPr lang="en-US" dirty="0" err="1" smtClean="0"/>
              <a:t>місце</a:t>
            </a:r>
            <a:r>
              <a:rPr lang="en-US" dirty="0" smtClean="0"/>
              <a:t> і </a:t>
            </a:r>
            <a:r>
              <a:rPr lang="en-US" dirty="0" err="1" smtClean="0"/>
              <a:t>глибокий</a:t>
            </a:r>
            <a:r>
              <a:rPr lang="en-US" dirty="0" smtClean="0"/>
              <a:t> </a:t>
            </a:r>
            <a:r>
              <a:rPr lang="en-US" dirty="0" err="1" smtClean="0"/>
              <a:t>підтекст</a:t>
            </a:r>
            <a:r>
              <a:rPr lang="en-US" dirty="0" smtClean="0"/>
              <a:t>. </a:t>
            </a:r>
            <a:r>
              <a:rPr lang="en-US" dirty="0" err="1" smtClean="0"/>
              <a:t>Вона</a:t>
            </a:r>
            <a:r>
              <a:rPr lang="en-US" dirty="0" smtClean="0"/>
              <a:t> </a:t>
            </a:r>
            <a:r>
              <a:rPr lang="en-US" dirty="0" err="1" smtClean="0"/>
              <a:t>вміло</a:t>
            </a:r>
            <a:r>
              <a:rPr lang="en-US" dirty="0" smtClean="0"/>
              <a:t> </a:t>
            </a:r>
            <a:r>
              <a:rPr lang="en-US" dirty="0" err="1" smtClean="0"/>
              <a:t>поєднує</a:t>
            </a:r>
            <a:r>
              <a:rPr lang="en-US" dirty="0" smtClean="0"/>
              <a:t> </a:t>
            </a:r>
            <a:r>
              <a:rPr lang="en-US" dirty="0" err="1" smtClean="0"/>
              <a:t>високу</a:t>
            </a:r>
            <a:r>
              <a:rPr lang="en-US" dirty="0" smtClean="0"/>
              <a:t> </a:t>
            </a:r>
            <a:r>
              <a:rPr lang="en-US" dirty="0" err="1" smtClean="0"/>
              <a:t>естетику</a:t>
            </a:r>
            <a:r>
              <a:rPr lang="en-US" dirty="0" smtClean="0"/>
              <a:t> з </a:t>
            </a:r>
            <a:r>
              <a:rPr lang="en-US" dirty="0" err="1" smtClean="0"/>
              <a:t>глибокими</a:t>
            </a:r>
            <a:r>
              <a:rPr lang="en-US" dirty="0" smtClean="0"/>
              <a:t> </a:t>
            </a:r>
            <a:r>
              <a:rPr lang="en-US" dirty="0" err="1" smtClean="0"/>
              <a:t>філософськими</a:t>
            </a:r>
            <a:r>
              <a:rPr lang="en-US" dirty="0" smtClean="0"/>
              <a:t> </a:t>
            </a:r>
            <a:r>
              <a:rPr lang="en-US" dirty="0" err="1" smtClean="0"/>
              <a:t>роздумами</a:t>
            </a:r>
            <a:r>
              <a:rPr lang="en-US" dirty="0" smtClean="0"/>
              <a:t>, </a:t>
            </a:r>
            <a:r>
              <a:rPr lang="en-US" dirty="0" err="1" smtClean="0"/>
              <a:t>що</a:t>
            </a:r>
            <a:r>
              <a:rPr lang="en-US" dirty="0" smtClean="0"/>
              <a:t> </a:t>
            </a:r>
            <a:r>
              <a:rPr lang="en-US" dirty="0" err="1" smtClean="0"/>
              <a:t>робить</a:t>
            </a:r>
            <a:r>
              <a:rPr lang="en-US" dirty="0" smtClean="0"/>
              <a:t> </a:t>
            </a:r>
            <a:r>
              <a:rPr lang="en-US" dirty="0" err="1" smtClean="0"/>
              <a:t>її</a:t>
            </a:r>
            <a:r>
              <a:rPr lang="en-US" dirty="0" smtClean="0"/>
              <a:t> </a:t>
            </a:r>
            <a:r>
              <a:rPr lang="en-US" dirty="0" err="1" smtClean="0"/>
              <a:t>поезію</a:t>
            </a:r>
            <a:r>
              <a:rPr lang="en-US" dirty="0" smtClean="0"/>
              <a:t> </a:t>
            </a:r>
            <a:r>
              <a:rPr lang="en-US" dirty="0" err="1" smtClean="0"/>
              <a:t>багатошаровою</a:t>
            </a:r>
            <a:r>
              <a:rPr lang="en-US" dirty="0" smtClean="0"/>
              <a:t> і </a:t>
            </a:r>
            <a:r>
              <a:rPr lang="en-US" dirty="0" err="1" smtClean="0"/>
              <a:t>складною</a:t>
            </a:r>
            <a:r>
              <a:rPr lang="en-US" dirty="0" smtClean="0"/>
              <a:t> </a:t>
            </a:r>
            <a:r>
              <a:rPr lang="en-US" dirty="0" err="1" smtClean="0"/>
              <a:t>для</a:t>
            </a:r>
            <a:r>
              <a:rPr lang="en-US" dirty="0" smtClean="0"/>
              <a:t> </a:t>
            </a:r>
            <a:r>
              <a:rPr lang="en-US" dirty="0" err="1" smtClean="0"/>
              <a:t>аналізу</a:t>
            </a:r>
            <a:r>
              <a:rPr lang="en-US" dirty="0" smtClean="0"/>
              <a:t>, </a:t>
            </a:r>
            <a:r>
              <a:rPr lang="en-US" dirty="0" err="1" smtClean="0"/>
              <a:t>але</a:t>
            </a:r>
            <a:r>
              <a:rPr lang="en-US" dirty="0" smtClean="0"/>
              <a:t> </a:t>
            </a:r>
            <a:r>
              <a:rPr lang="en-US" dirty="0" err="1" smtClean="0"/>
              <a:t>надзвичайно</a:t>
            </a:r>
            <a:r>
              <a:rPr lang="en-US" dirty="0" smtClean="0"/>
              <a:t> </a:t>
            </a:r>
            <a:r>
              <a:rPr lang="en-US" dirty="0" err="1" smtClean="0"/>
              <a:t>цінною</a:t>
            </a:r>
            <a:r>
              <a:rPr lang="en-US" dirty="0" smtClean="0"/>
              <a:t> </a:t>
            </a:r>
            <a:r>
              <a:rPr lang="en-US" dirty="0" err="1" smtClean="0"/>
              <a:t>для</a:t>
            </a:r>
            <a:r>
              <a:rPr lang="en-US" dirty="0" smtClean="0"/>
              <a:t> </a:t>
            </a:r>
            <a:r>
              <a:rPr lang="en-US" dirty="0" err="1" smtClean="0"/>
              <a:t>читача</a:t>
            </a:r>
            <a:r>
              <a:rPr lang="en-US" dirty="0" smtClean="0"/>
              <a:t>.</a:t>
            </a:r>
          </a:p>
          <a:p>
            <a:pPr indent="457200"/>
            <a:endParaRPr lang="en-US" dirty="0" smtClean="0"/>
          </a:p>
          <a:p>
            <a:pPr indent="457200"/>
            <a:r>
              <a:rPr lang="en-US" dirty="0" err="1" smtClean="0"/>
              <a:t>Костенко</a:t>
            </a:r>
            <a:r>
              <a:rPr lang="en-US" dirty="0" smtClean="0"/>
              <a:t> </a:t>
            </a:r>
            <a:r>
              <a:rPr lang="en-US" dirty="0" err="1" smtClean="0"/>
              <a:t>часто</a:t>
            </a:r>
            <a:r>
              <a:rPr lang="en-US" dirty="0" smtClean="0"/>
              <a:t> </a:t>
            </a:r>
            <a:r>
              <a:rPr lang="en-US" dirty="0" err="1" smtClean="0"/>
              <a:t>використовує</a:t>
            </a:r>
            <a:r>
              <a:rPr lang="en-US" dirty="0" smtClean="0"/>
              <a:t> </a:t>
            </a:r>
            <a:r>
              <a:rPr lang="en-US" dirty="0" err="1" smtClean="0"/>
              <a:t>лексичні</a:t>
            </a:r>
            <a:r>
              <a:rPr lang="en-US" dirty="0" smtClean="0"/>
              <a:t> </a:t>
            </a:r>
            <a:r>
              <a:rPr lang="en-US" dirty="0" err="1" smtClean="0"/>
              <a:t>одиниці</a:t>
            </a:r>
            <a:r>
              <a:rPr lang="en-US" dirty="0" smtClean="0"/>
              <a:t> з </a:t>
            </a:r>
            <a:r>
              <a:rPr lang="en-US" dirty="0" err="1" smtClean="0"/>
              <a:t>різних</a:t>
            </a:r>
            <a:r>
              <a:rPr lang="en-US" dirty="0" smtClean="0"/>
              <a:t> </a:t>
            </a:r>
            <a:r>
              <a:rPr lang="en-US" dirty="0" err="1" smtClean="0"/>
              <a:t>видів</a:t>
            </a:r>
            <a:r>
              <a:rPr lang="en-US" dirty="0" smtClean="0"/>
              <a:t> </a:t>
            </a:r>
            <a:r>
              <a:rPr lang="en-US" dirty="0" err="1" smtClean="0"/>
              <a:t>мистецтва</a:t>
            </a:r>
            <a:r>
              <a:rPr lang="en-US" dirty="0" smtClean="0"/>
              <a:t>, </a:t>
            </a:r>
            <a:r>
              <a:rPr lang="en-US" dirty="0" err="1" smtClean="0"/>
              <a:t>що</a:t>
            </a:r>
            <a:r>
              <a:rPr lang="en-US" dirty="0" smtClean="0"/>
              <a:t> </a:t>
            </a:r>
            <a:r>
              <a:rPr lang="en-US" dirty="0" err="1" smtClean="0"/>
              <a:t>дозволяє</a:t>
            </a:r>
            <a:r>
              <a:rPr lang="en-US" dirty="0" smtClean="0"/>
              <a:t> </a:t>
            </a:r>
            <a:r>
              <a:rPr lang="en-US" dirty="0" err="1" smtClean="0"/>
              <a:t>їй</a:t>
            </a:r>
            <a:r>
              <a:rPr lang="en-US" dirty="0" smtClean="0"/>
              <a:t> </a:t>
            </a:r>
            <a:r>
              <a:rPr lang="en-US" dirty="0" err="1" smtClean="0"/>
              <a:t>створювати</a:t>
            </a:r>
            <a:r>
              <a:rPr lang="en-US" dirty="0" smtClean="0"/>
              <a:t> </a:t>
            </a:r>
            <a:r>
              <a:rPr lang="en-US" dirty="0" err="1" smtClean="0"/>
              <a:t>яскраві</a:t>
            </a:r>
            <a:r>
              <a:rPr lang="en-US" dirty="0" smtClean="0"/>
              <a:t>, </a:t>
            </a:r>
            <a:r>
              <a:rPr lang="en-US" dirty="0" err="1" smtClean="0"/>
              <a:t>насичені</a:t>
            </a:r>
            <a:r>
              <a:rPr lang="en-US" dirty="0" smtClean="0"/>
              <a:t> </a:t>
            </a:r>
            <a:r>
              <a:rPr lang="en-US" dirty="0" err="1" smtClean="0"/>
              <a:t>образи</a:t>
            </a:r>
            <a:r>
              <a:rPr lang="en-US" dirty="0" smtClean="0"/>
              <a:t>. </a:t>
            </a:r>
            <a:r>
              <a:rPr lang="en-US" dirty="0" err="1" smtClean="0"/>
              <a:t>Її</a:t>
            </a:r>
            <a:r>
              <a:rPr lang="en-US" dirty="0" smtClean="0"/>
              <a:t> </a:t>
            </a:r>
            <a:r>
              <a:rPr lang="en-US" dirty="0" err="1" smtClean="0"/>
              <a:t>поезія</a:t>
            </a:r>
            <a:r>
              <a:rPr lang="en-US" dirty="0" smtClean="0"/>
              <a:t> </a:t>
            </a:r>
            <a:r>
              <a:rPr lang="en-US" dirty="0" err="1" smtClean="0"/>
              <a:t>сповнена</a:t>
            </a:r>
            <a:r>
              <a:rPr lang="en-US" dirty="0" smtClean="0"/>
              <a:t> </a:t>
            </a:r>
            <a:r>
              <a:rPr lang="en-US" dirty="0" err="1" smtClean="0"/>
              <a:t>алюзій</a:t>
            </a:r>
            <a:r>
              <a:rPr lang="en-US" dirty="0" smtClean="0"/>
              <a:t> </a:t>
            </a:r>
            <a:r>
              <a:rPr lang="en-US" dirty="0" err="1" smtClean="0"/>
              <a:t>на</a:t>
            </a:r>
            <a:r>
              <a:rPr lang="en-US" dirty="0" smtClean="0"/>
              <a:t> </a:t>
            </a:r>
            <a:r>
              <a:rPr lang="en-US" dirty="0" err="1" smtClean="0"/>
              <a:t>класичні</a:t>
            </a:r>
            <a:r>
              <a:rPr lang="en-US" dirty="0" smtClean="0"/>
              <a:t> </a:t>
            </a:r>
            <a:r>
              <a:rPr lang="en-US" dirty="0" err="1" smtClean="0"/>
              <a:t>твори</a:t>
            </a:r>
            <a:r>
              <a:rPr lang="en-US" dirty="0" smtClean="0"/>
              <a:t> </a:t>
            </a:r>
            <a:r>
              <a:rPr lang="en-US" dirty="0" err="1" smtClean="0"/>
              <a:t>світового</a:t>
            </a:r>
            <a:r>
              <a:rPr lang="en-US" dirty="0" smtClean="0"/>
              <a:t> </a:t>
            </a:r>
            <a:r>
              <a:rPr lang="en-US" dirty="0" err="1" smtClean="0"/>
              <a:t>мистецтва</a:t>
            </a:r>
            <a:r>
              <a:rPr lang="en-US" dirty="0" smtClean="0"/>
              <a:t>, </a:t>
            </a:r>
            <a:r>
              <a:rPr lang="en-US" dirty="0" err="1" smtClean="0"/>
              <a:t>що</a:t>
            </a:r>
            <a:r>
              <a:rPr lang="en-US" dirty="0" smtClean="0"/>
              <a:t> </a:t>
            </a:r>
            <a:r>
              <a:rPr lang="en-US" dirty="0" err="1" smtClean="0"/>
              <a:t>вимагає</a:t>
            </a:r>
            <a:r>
              <a:rPr lang="en-US" dirty="0" smtClean="0"/>
              <a:t> </a:t>
            </a:r>
            <a:r>
              <a:rPr lang="en-US" dirty="0" err="1" smtClean="0"/>
              <a:t>від</a:t>
            </a:r>
            <a:r>
              <a:rPr lang="en-US" dirty="0" smtClean="0"/>
              <a:t> </a:t>
            </a:r>
            <a:r>
              <a:rPr lang="en-US" dirty="0" err="1" smtClean="0"/>
              <a:t>читача</a:t>
            </a:r>
            <a:r>
              <a:rPr lang="en-US" dirty="0" smtClean="0"/>
              <a:t> </a:t>
            </a:r>
            <a:r>
              <a:rPr lang="en-US" dirty="0" err="1" smtClean="0"/>
              <a:t>певного</a:t>
            </a:r>
            <a:r>
              <a:rPr lang="en-US" dirty="0" smtClean="0"/>
              <a:t> </a:t>
            </a:r>
            <a:r>
              <a:rPr lang="en-US" dirty="0" err="1" smtClean="0"/>
              <a:t>рівня</a:t>
            </a:r>
            <a:r>
              <a:rPr lang="en-US" dirty="0" smtClean="0"/>
              <a:t> </a:t>
            </a:r>
            <a:r>
              <a:rPr lang="en-US" dirty="0" err="1" smtClean="0"/>
              <a:t>ерудиції</a:t>
            </a:r>
            <a:r>
              <a:rPr lang="en-US" dirty="0" smtClean="0"/>
              <a:t> </a:t>
            </a:r>
            <a:r>
              <a:rPr lang="en-US" dirty="0" err="1" smtClean="0"/>
              <a:t>та</a:t>
            </a:r>
            <a:r>
              <a:rPr lang="en-US" dirty="0" smtClean="0"/>
              <a:t> </a:t>
            </a:r>
            <a:r>
              <a:rPr lang="en-US" dirty="0" err="1" smtClean="0"/>
              <a:t>розуміння</a:t>
            </a:r>
            <a:r>
              <a:rPr lang="en-US" dirty="0" smtClean="0"/>
              <a:t> </a:t>
            </a:r>
            <a:r>
              <a:rPr lang="en-US" dirty="0" err="1" smtClean="0"/>
              <a:t>культурного</a:t>
            </a:r>
            <a:r>
              <a:rPr lang="en-US" dirty="0" smtClean="0"/>
              <a:t> </a:t>
            </a:r>
            <a:r>
              <a:rPr lang="en-US" dirty="0" err="1" smtClean="0"/>
              <a:t>контексту</a:t>
            </a:r>
            <a:r>
              <a:rPr lang="en-US" dirty="0" smtClean="0"/>
              <a:t>. </a:t>
            </a:r>
            <a:r>
              <a:rPr lang="en-US" dirty="0" err="1" smtClean="0"/>
              <a:t>Такий</a:t>
            </a:r>
            <a:r>
              <a:rPr lang="en-US" dirty="0" smtClean="0"/>
              <a:t> </a:t>
            </a:r>
            <a:r>
              <a:rPr lang="en-US" dirty="0" err="1" smtClean="0"/>
              <a:t>підхід</a:t>
            </a:r>
            <a:r>
              <a:rPr lang="en-US" dirty="0" smtClean="0"/>
              <a:t> </a:t>
            </a:r>
            <a:r>
              <a:rPr lang="en-US" dirty="0" err="1" smtClean="0"/>
              <a:t>вирізняє</a:t>
            </a:r>
            <a:r>
              <a:rPr lang="en-US" dirty="0" smtClean="0"/>
              <a:t> </a:t>
            </a:r>
            <a:r>
              <a:rPr lang="en-US" dirty="0" err="1" smtClean="0"/>
              <a:t>її</a:t>
            </a:r>
            <a:r>
              <a:rPr lang="en-US" dirty="0" smtClean="0"/>
              <a:t> </a:t>
            </a:r>
            <a:r>
              <a:rPr lang="en-US" dirty="0" err="1" smtClean="0"/>
              <a:t>серед</a:t>
            </a:r>
            <a:r>
              <a:rPr lang="en-US" dirty="0" smtClean="0"/>
              <a:t> </a:t>
            </a:r>
            <a:r>
              <a:rPr lang="en-US" dirty="0" err="1" smtClean="0"/>
              <a:t>інших</a:t>
            </a:r>
            <a:r>
              <a:rPr lang="en-US" dirty="0" smtClean="0"/>
              <a:t> </a:t>
            </a:r>
            <a:r>
              <a:rPr lang="en-US" dirty="0" err="1" smtClean="0"/>
              <a:t>поетів</a:t>
            </a:r>
            <a:r>
              <a:rPr lang="en-US" dirty="0" smtClean="0"/>
              <a:t> і </a:t>
            </a:r>
            <a:r>
              <a:rPr lang="en-US" dirty="0" err="1" smtClean="0"/>
              <a:t>надає</a:t>
            </a:r>
            <a:r>
              <a:rPr lang="en-US" dirty="0" smtClean="0"/>
              <a:t> </a:t>
            </a:r>
            <a:r>
              <a:rPr lang="en-US" dirty="0" err="1" smtClean="0"/>
              <a:t>її</a:t>
            </a:r>
            <a:r>
              <a:rPr lang="en-US" dirty="0" smtClean="0"/>
              <a:t> </a:t>
            </a:r>
            <a:r>
              <a:rPr lang="en-US" dirty="0" err="1" smtClean="0"/>
              <a:t>творам</a:t>
            </a:r>
            <a:r>
              <a:rPr lang="en-US" dirty="0" smtClean="0"/>
              <a:t> </a:t>
            </a:r>
            <a:r>
              <a:rPr lang="en-US" dirty="0" err="1" smtClean="0"/>
              <a:t>універсальності</a:t>
            </a:r>
            <a:r>
              <a:rPr lang="en-US" dirty="0" smtClean="0"/>
              <a:t> </a:t>
            </a:r>
            <a:r>
              <a:rPr lang="en-US" dirty="0" err="1" smtClean="0"/>
              <a:t>та</a:t>
            </a:r>
            <a:r>
              <a:rPr lang="en-US" dirty="0" smtClean="0"/>
              <a:t> </a:t>
            </a:r>
            <a:r>
              <a:rPr lang="en-US" dirty="0" err="1" smtClean="0"/>
              <a:t>безсмертності</a:t>
            </a:r>
            <a:r>
              <a:rPr lang="en-US" dirty="0" smtClean="0"/>
              <a:t>.</a:t>
            </a:r>
            <a:endParaRPr lang="en-US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414528" y="5735288"/>
            <a:ext cx="1124407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/>
            <a:r>
              <a:rPr lang="en-US" dirty="0" err="1" smtClean="0"/>
              <a:t>Отже</a:t>
            </a:r>
            <a:r>
              <a:rPr lang="en-US" dirty="0" smtClean="0"/>
              <a:t>, </a:t>
            </a:r>
            <a:r>
              <a:rPr lang="en-US" dirty="0" err="1" smtClean="0"/>
              <a:t>Ліна</a:t>
            </a:r>
            <a:r>
              <a:rPr lang="en-US" dirty="0" smtClean="0"/>
              <a:t> </a:t>
            </a:r>
            <a:r>
              <a:rPr lang="en-US" dirty="0" err="1" smtClean="0"/>
              <a:t>Костенко</a:t>
            </a:r>
            <a:r>
              <a:rPr lang="en-US" dirty="0" smtClean="0"/>
              <a:t> </a:t>
            </a:r>
            <a:r>
              <a:rPr lang="en-US" dirty="0" err="1" smtClean="0"/>
              <a:t>займає</a:t>
            </a:r>
            <a:r>
              <a:rPr lang="en-US" dirty="0" smtClean="0"/>
              <a:t> </a:t>
            </a:r>
            <a:r>
              <a:rPr lang="en-US" dirty="0" err="1" smtClean="0"/>
              <a:t>особливе</a:t>
            </a:r>
            <a:r>
              <a:rPr lang="en-US" dirty="0" smtClean="0"/>
              <a:t> </a:t>
            </a:r>
            <a:r>
              <a:rPr lang="en-US" dirty="0" err="1" smtClean="0"/>
              <a:t>місце</a:t>
            </a:r>
            <a:r>
              <a:rPr lang="en-US" dirty="0" smtClean="0"/>
              <a:t> в </a:t>
            </a:r>
            <a:r>
              <a:rPr lang="en-US" dirty="0" err="1" smtClean="0"/>
              <a:t>українській</a:t>
            </a:r>
            <a:r>
              <a:rPr lang="en-US" dirty="0" smtClean="0"/>
              <a:t> </a:t>
            </a:r>
            <a:r>
              <a:rPr lang="en-US" dirty="0" err="1" smtClean="0"/>
              <a:t>літературі</a:t>
            </a:r>
            <a:r>
              <a:rPr lang="en-US" dirty="0" smtClean="0"/>
              <a:t> </a:t>
            </a:r>
            <a:r>
              <a:rPr lang="en-US" dirty="0" err="1" smtClean="0"/>
              <a:t>завдяки</a:t>
            </a:r>
            <a:r>
              <a:rPr lang="en-US" dirty="0" smtClean="0"/>
              <a:t> </a:t>
            </a:r>
            <a:r>
              <a:rPr lang="en-US" dirty="0" err="1" smtClean="0"/>
              <a:t>своєму</a:t>
            </a:r>
            <a:r>
              <a:rPr lang="en-US" dirty="0" smtClean="0"/>
              <a:t> </a:t>
            </a:r>
            <a:r>
              <a:rPr lang="en-US" dirty="0" err="1" smtClean="0"/>
              <a:t>унікальному</a:t>
            </a:r>
            <a:r>
              <a:rPr lang="en-US" dirty="0" smtClean="0"/>
              <a:t> </a:t>
            </a:r>
            <a:r>
              <a:rPr lang="en-US" dirty="0" err="1" smtClean="0"/>
              <a:t>використанню</a:t>
            </a:r>
            <a:r>
              <a:rPr lang="en-US" dirty="0" smtClean="0"/>
              <a:t> </a:t>
            </a:r>
            <a:r>
              <a:rPr lang="en-US" dirty="0" err="1" smtClean="0"/>
              <a:t>мистецької</a:t>
            </a:r>
            <a:r>
              <a:rPr lang="en-US" dirty="0" smtClean="0"/>
              <a:t> </a:t>
            </a:r>
            <a:r>
              <a:rPr lang="en-US" dirty="0" err="1" smtClean="0"/>
              <a:t>лексики</a:t>
            </a:r>
            <a:r>
              <a:rPr lang="en-US" dirty="0" smtClean="0"/>
              <a:t>, </a:t>
            </a:r>
            <a:r>
              <a:rPr lang="en-US" dirty="0" err="1" smtClean="0"/>
              <a:t>що</a:t>
            </a:r>
            <a:r>
              <a:rPr lang="en-US" dirty="0" smtClean="0"/>
              <a:t> </a:t>
            </a:r>
            <a:r>
              <a:rPr lang="en-US" dirty="0" err="1" smtClean="0"/>
              <a:t>дозволяє</a:t>
            </a:r>
            <a:r>
              <a:rPr lang="en-US" dirty="0" smtClean="0"/>
              <a:t> </a:t>
            </a:r>
            <a:r>
              <a:rPr lang="en-US" dirty="0" err="1" smtClean="0"/>
              <a:t>їй</a:t>
            </a:r>
            <a:r>
              <a:rPr lang="en-US" dirty="0" smtClean="0"/>
              <a:t> </a:t>
            </a:r>
            <a:r>
              <a:rPr lang="en-US" dirty="0" err="1" smtClean="0"/>
              <a:t>створювати</a:t>
            </a:r>
            <a:r>
              <a:rPr lang="en-US" dirty="0" smtClean="0"/>
              <a:t> </a:t>
            </a:r>
            <a:r>
              <a:rPr lang="en-US" dirty="0" err="1" smtClean="0"/>
              <a:t>твори</a:t>
            </a:r>
            <a:r>
              <a:rPr lang="en-US" dirty="0" smtClean="0"/>
              <a:t> </a:t>
            </a:r>
            <a:r>
              <a:rPr lang="en-US" dirty="0" err="1" smtClean="0"/>
              <a:t>великої</a:t>
            </a:r>
            <a:r>
              <a:rPr lang="en-US" dirty="0" smtClean="0"/>
              <a:t> </a:t>
            </a:r>
            <a:r>
              <a:rPr lang="en-US" dirty="0" err="1" smtClean="0"/>
              <a:t>естетичної</a:t>
            </a:r>
            <a:r>
              <a:rPr lang="en-US" dirty="0" smtClean="0"/>
              <a:t> </a:t>
            </a:r>
            <a:r>
              <a:rPr lang="en-US" dirty="0" err="1" smtClean="0"/>
              <a:t>та</a:t>
            </a:r>
            <a:r>
              <a:rPr lang="en-US" dirty="0" smtClean="0"/>
              <a:t> </a:t>
            </a:r>
            <a:r>
              <a:rPr lang="en-US" dirty="0" err="1" smtClean="0"/>
              <a:t>філософської</a:t>
            </a:r>
            <a:r>
              <a:rPr lang="en-US" dirty="0" smtClean="0"/>
              <a:t> </a:t>
            </a:r>
            <a:r>
              <a:rPr lang="en-US" dirty="0" err="1" smtClean="0"/>
              <a:t>значущості</a:t>
            </a:r>
            <a:r>
              <a:rPr lang="en-US" dirty="0" smtClean="0"/>
              <a:t>, </a:t>
            </a:r>
            <a:r>
              <a:rPr lang="en-US" dirty="0" err="1" smtClean="0"/>
              <a:t>які</a:t>
            </a:r>
            <a:r>
              <a:rPr lang="en-US" dirty="0" smtClean="0"/>
              <a:t> </a:t>
            </a:r>
            <a:r>
              <a:rPr lang="en-US" dirty="0" err="1" smtClean="0"/>
              <a:t>продовжують</a:t>
            </a:r>
            <a:r>
              <a:rPr lang="en-US" dirty="0" smtClean="0"/>
              <a:t> </a:t>
            </a:r>
            <a:r>
              <a:rPr lang="en-US" dirty="0" err="1" smtClean="0"/>
              <a:t>впливати</a:t>
            </a:r>
            <a:r>
              <a:rPr lang="en-US" dirty="0" smtClean="0"/>
              <a:t> </a:t>
            </a:r>
            <a:r>
              <a:rPr lang="en-US" dirty="0" err="1" smtClean="0"/>
              <a:t>на</a:t>
            </a:r>
            <a:r>
              <a:rPr lang="en-US" dirty="0" smtClean="0"/>
              <a:t> </a:t>
            </a:r>
            <a:r>
              <a:rPr lang="en-US" dirty="0" err="1" smtClean="0"/>
              <a:t>читачів</a:t>
            </a:r>
            <a:r>
              <a:rPr lang="en-US" dirty="0" smtClean="0"/>
              <a:t> і </a:t>
            </a:r>
            <a:r>
              <a:rPr lang="en-US" dirty="0" err="1" smtClean="0"/>
              <a:t>сьогодні</a:t>
            </a:r>
            <a:r>
              <a:rPr lang="en-US" dirty="0" smtClean="0"/>
              <a:t>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662207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749206" y="-54864"/>
            <a:ext cx="189827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 err="1" smtClean="0"/>
              <a:t>Висновки</a:t>
            </a:r>
            <a:endParaRPr lang="en-US" sz="3200" b="1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4486794" y="529911"/>
            <a:ext cx="282641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i="1" dirty="0" err="1" smtClean="0"/>
              <a:t>Підсумок</a:t>
            </a:r>
            <a:r>
              <a:rPr lang="en-US" i="1" dirty="0" smtClean="0"/>
              <a:t> </a:t>
            </a:r>
            <a:r>
              <a:rPr lang="en-US" i="1" dirty="0" err="1" smtClean="0"/>
              <a:t>основних</a:t>
            </a:r>
            <a:r>
              <a:rPr lang="en-US" i="1" dirty="0" smtClean="0"/>
              <a:t> </a:t>
            </a:r>
            <a:r>
              <a:rPr lang="en-US" i="1" dirty="0" err="1" smtClean="0"/>
              <a:t>тез</a:t>
            </a:r>
            <a:endParaRPr lang="en-US" i="1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6004560" y="1202113"/>
            <a:ext cx="6096000" cy="3693319"/>
          </a:xfrm>
          <a:prstGeom prst="rect">
            <a:avLst/>
          </a:prstGeom>
        </p:spPr>
        <p:txBody>
          <a:bodyPr>
            <a:spAutoFit/>
          </a:bodyPr>
          <a:lstStyle/>
          <a:p>
            <a:pPr indent="457200"/>
            <a:r>
              <a:rPr lang="en-US" dirty="0" err="1" smtClean="0"/>
              <a:t>Лексика</a:t>
            </a:r>
            <a:r>
              <a:rPr lang="en-US" dirty="0" smtClean="0"/>
              <a:t> </a:t>
            </a:r>
            <a:r>
              <a:rPr lang="en-US" dirty="0" err="1" smtClean="0"/>
              <a:t>мистецтва</a:t>
            </a:r>
            <a:r>
              <a:rPr lang="en-US" dirty="0" smtClean="0"/>
              <a:t> </a:t>
            </a:r>
            <a:r>
              <a:rPr lang="en-US" dirty="0" err="1" smtClean="0"/>
              <a:t>відіграє</a:t>
            </a:r>
            <a:r>
              <a:rPr lang="en-US" dirty="0" smtClean="0"/>
              <a:t> </a:t>
            </a:r>
            <a:r>
              <a:rPr lang="en-US" dirty="0" err="1" smtClean="0"/>
              <a:t>важливу</a:t>
            </a:r>
            <a:r>
              <a:rPr lang="en-US" dirty="0" smtClean="0"/>
              <a:t> </a:t>
            </a:r>
            <a:r>
              <a:rPr lang="en-US" dirty="0" err="1" smtClean="0"/>
              <a:t>роль</a:t>
            </a:r>
            <a:r>
              <a:rPr lang="en-US" dirty="0" smtClean="0"/>
              <a:t> у </a:t>
            </a:r>
            <a:r>
              <a:rPr lang="en-US" dirty="0" err="1" smtClean="0"/>
              <a:t>поетичній</a:t>
            </a:r>
            <a:r>
              <a:rPr lang="en-US" dirty="0" smtClean="0"/>
              <a:t> </a:t>
            </a:r>
            <a:r>
              <a:rPr lang="en-US" dirty="0" err="1" smtClean="0"/>
              <a:t>творчості</a:t>
            </a:r>
            <a:r>
              <a:rPr lang="en-US" dirty="0" smtClean="0"/>
              <a:t> </a:t>
            </a:r>
            <a:r>
              <a:rPr lang="en-US" dirty="0" err="1" smtClean="0"/>
              <a:t>Ліни</a:t>
            </a:r>
            <a:r>
              <a:rPr lang="en-US" dirty="0" smtClean="0"/>
              <a:t> </a:t>
            </a:r>
            <a:r>
              <a:rPr lang="en-US" dirty="0" err="1" smtClean="0"/>
              <a:t>Костенко</a:t>
            </a:r>
            <a:r>
              <a:rPr lang="en-US" dirty="0" smtClean="0"/>
              <a:t>, </a:t>
            </a:r>
            <a:r>
              <a:rPr lang="en-US" dirty="0" err="1" smtClean="0"/>
              <a:t>надаючи</a:t>
            </a:r>
            <a:r>
              <a:rPr lang="en-US" dirty="0" smtClean="0"/>
              <a:t> </a:t>
            </a:r>
            <a:r>
              <a:rPr lang="en-US" dirty="0" err="1" smtClean="0"/>
              <a:t>її</a:t>
            </a:r>
            <a:r>
              <a:rPr lang="en-US" dirty="0" smtClean="0"/>
              <a:t> </a:t>
            </a:r>
            <a:r>
              <a:rPr lang="en-US" dirty="0" err="1" smtClean="0"/>
              <a:t>творам</a:t>
            </a:r>
            <a:r>
              <a:rPr lang="en-US" dirty="0" smtClean="0"/>
              <a:t> </a:t>
            </a:r>
            <a:r>
              <a:rPr lang="en-US" dirty="0" err="1" smtClean="0"/>
              <a:t>глибини</a:t>
            </a:r>
            <a:r>
              <a:rPr lang="en-US" dirty="0" smtClean="0"/>
              <a:t> </a:t>
            </a:r>
            <a:r>
              <a:rPr lang="en-US" dirty="0" err="1" smtClean="0"/>
              <a:t>та</a:t>
            </a:r>
            <a:r>
              <a:rPr lang="en-US" dirty="0" smtClean="0"/>
              <a:t> </a:t>
            </a:r>
            <a:r>
              <a:rPr lang="en-US" dirty="0" err="1" smtClean="0"/>
              <a:t>багатошаровості</a:t>
            </a:r>
            <a:r>
              <a:rPr lang="en-US" dirty="0" smtClean="0"/>
              <a:t>. </a:t>
            </a:r>
            <a:r>
              <a:rPr lang="en-US" dirty="0" err="1" smtClean="0"/>
              <a:t>Через</a:t>
            </a:r>
            <a:r>
              <a:rPr lang="en-US" dirty="0" smtClean="0"/>
              <a:t> </a:t>
            </a:r>
            <a:r>
              <a:rPr lang="en-US" dirty="0" err="1" smtClean="0"/>
              <a:t>використання</a:t>
            </a:r>
            <a:r>
              <a:rPr lang="en-US" dirty="0" smtClean="0"/>
              <a:t> </a:t>
            </a:r>
            <a:r>
              <a:rPr lang="en-US" dirty="0" err="1" smtClean="0"/>
              <a:t>термінів</a:t>
            </a:r>
            <a:r>
              <a:rPr lang="en-US" dirty="0" smtClean="0"/>
              <a:t> і </a:t>
            </a:r>
            <a:r>
              <a:rPr lang="en-US" dirty="0" err="1" smtClean="0"/>
              <a:t>образів</a:t>
            </a:r>
            <a:r>
              <a:rPr lang="en-US" dirty="0" smtClean="0"/>
              <a:t>, </a:t>
            </a:r>
            <a:r>
              <a:rPr lang="en-US" dirty="0" err="1" smtClean="0"/>
              <a:t>пов'язаних</a:t>
            </a:r>
            <a:r>
              <a:rPr lang="en-US" dirty="0" smtClean="0"/>
              <a:t> з </a:t>
            </a:r>
            <a:r>
              <a:rPr lang="en-US" dirty="0" err="1" smtClean="0"/>
              <a:t>живописом</a:t>
            </a:r>
            <a:r>
              <a:rPr lang="en-US" dirty="0" smtClean="0"/>
              <a:t>, </a:t>
            </a:r>
            <a:r>
              <a:rPr lang="en-US" dirty="0" err="1" smtClean="0"/>
              <a:t>музикою</a:t>
            </a:r>
            <a:r>
              <a:rPr lang="en-US" dirty="0" smtClean="0"/>
              <a:t>, </a:t>
            </a:r>
            <a:r>
              <a:rPr lang="en-US" dirty="0" err="1" smtClean="0"/>
              <a:t>літературою</a:t>
            </a:r>
            <a:r>
              <a:rPr lang="en-US" dirty="0" smtClean="0"/>
              <a:t> </a:t>
            </a:r>
            <a:r>
              <a:rPr lang="en-US" dirty="0" err="1" smtClean="0"/>
              <a:t>та</a:t>
            </a:r>
            <a:r>
              <a:rPr lang="en-US" dirty="0" smtClean="0"/>
              <a:t> </a:t>
            </a:r>
            <a:r>
              <a:rPr lang="en-US" dirty="0" err="1" smtClean="0"/>
              <a:t>іншими</a:t>
            </a:r>
            <a:r>
              <a:rPr lang="en-US" dirty="0" smtClean="0"/>
              <a:t> </a:t>
            </a:r>
            <a:r>
              <a:rPr lang="en-US" dirty="0" err="1" smtClean="0"/>
              <a:t>видами</a:t>
            </a:r>
            <a:r>
              <a:rPr lang="en-US" dirty="0" smtClean="0"/>
              <a:t> </a:t>
            </a:r>
            <a:r>
              <a:rPr lang="en-US" dirty="0" err="1" smtClean="0"/>
              <a:t>мистецтва</a:t>
            </a:r>
            <a:r>
              <a:rPr lang="en-US" dirty="0" smtClean="0"/>
              <a:t>, </a:t>
            </a:r>
            <a:r>
              <a:rPr lang="en-US" dirty="0" err="1" smtClean="0"/>
              <a:t>Костенко</a:t>
            </a:r>
            <a:r>
              <a:rPr lang="en-US" dirty="0" smtClean="0"/>
              <a:t> </a:t>
            </a:r>
            <a:r>
              <a:rPr lang="en-US" dirty="0" err="1" smtClean="0"/>
              <a:t>створює</a:t>
            </a:r>
            <a:r>
              <a:rPr lang="en-US" dirty="0" smtClean="0"/>
              <a:t> у </a:t>
            </a:r>
            <a:r>
              <a:rPr lang="en-US" dirty="0" err="1" smtClean="0"/>
              <a:t>своїх</a:t>
            </a:r>
            <a:r>
              <a:rPr lang="en-US" dirty="0" smtClean="0"/>
              <a:t> </a:t>
            </a:r>
            <a:r>
              <a:rPr lang="en-US" dirty="0" err="1" smtClean="0"/>
              <a:t>віршах</a:t>
            </a:r>
            <a:r>
              <a:rPr lang="en-US" dirty="0" smtClean="0"/>
              <a:t> </a:t>
            </a:r>
            <a:r>
              <a:rPr lang="en-US" dirty="0" err="1" smtClean="0"/>
              <a:t>унікальні</a:t>
            </a:r>
            <a:r>
              <a:rPr lang="en-US" dirty="0" smtClean="0"/>
              <a:t> </a:t>
            </a:r>
            <a:r>
              <a:rPr lang="en-US" dirty="0" err="1" smtClean="0"/>
              <a:t>естетичні</a:t>
            </a:r>
            <a:r>
              <a:rPr lang="en-US" dirty="0" smtClean="0"/>
              <a:t> </a:t>
            </a:r>
            <a:r>
              <a:rPr lang="en-US" dirty="0" err="1" smtClean="0"/>
              <a:t>простори</a:t>
            </a:r>
            <a:r>
              <a:rPr lang="en-US" dirty="0" smtClean="0"/>
              <a:t>, </a:t>
            </a:r>
            <a:r>
              <a:rPr lang="en-US" dirty="0" err="1" smtClean="0"/>
              <a:t>де</a:t>
            </a:r>
            <a:r>
              <a:rPr lang="en-US" dirty="0" smtClean="0"/>
              <a:t> </a:t>
            </a:r>
            <a:r>
              <a:rPr lang="en-US" dirty="0" err="1" smtClean="0"/>
              <a:t>кожне</a:t>
            </a:r>
            <a:r>
              <a:rPr lang="en-US" dirty="0" smtClean="0"/>
              <a:t> </a:t>
            </a:r>
            <a:r>
              <a:rPr lang="en-US" dirty="0" err="1" smtClean="0"/>
              <a:t>слово</a:t>
            </a:r>
            <a:r>
              <a:rPr lang="en-US" dirty="0" smtClean="0"/>
              <a:t> </a:t>
            </a:r>
            <a:r>
              <a:rPr lang="en-US" dirty="0" err="1" smtClean="0"/>
              <a:t>наповнене</a:t>
            </a:r>
            <a:r>
              <a:rPr lang="en-US" dirty="0" smtClean="0"/>
              <a:t> </a:t>
            </a:r>
            <a:r>
              <a:rPr lang="en-US" dirty="0" err="1" smtClean="0"/>
              <a:t>значенням</a:t>
            </a:r>
            <a:r>
              <a:rPr lang="en-US" dirty="0" smtClean="0"/>
              <a:t> і </a:t>
            </a:r>
            <a:r>
              <a:rPr lang="en-US" dirty="0" err="1" smtClean="0"/>
              <a:t>сенсом</a:t>
            </a:r>
            <a:r>
              <a:rPr lang="en-US" dirty="0" smtClean="0"/>
              <a:t>. </a:t>
            </a:r>
            <a:r>
              <a:rPr lang="en-US" dirty="0" err="1" smtClean="0"/>
              <a:t>Мистецька</a:t>
            </a:r>
            <a:r>
              <a:rPr lang="en-US" dirty="0" smtClean="0"/>
              <a:t> </a:t>
            </a:r>
            <a:r>
              <a:rPr lang="en-US" dirty="0" err="1" smtClean="0"/>
              <a:t>лексика</a:t>
            </a:r>
            <a:r>
              <a:rPr lang="en-US" dirty="0" smtClean="0"/>
              <a:t> </a:t>
            </a:r>
            <a:r>
              <a:rPr lang="en-US" dirty="0" err="1" smtClean="0"/>
              <a:t>допомагає</a:t>
            </a:r>
            <a:r>
              <a:rPr lang="en-US" dirty="0" smtClean="0"/>
              <a:t> </a:t>
            </a:r>
            <a:r>
              <a:rPr lang="en-US" dirty="0" err="1" smtClean="0"/>
              <a:t>їй</a:t>
            </a:r>
            <a:r>
              <a:rPr lang="en-US" dirty="0" smtClean="0"/>
              <a:t> </a:t>
            </a:r>
            <a:r>
              <a:rPr lang="en-US" dirty="0" err="1" smtClean="0"/>
              <a:t>не</a:t>
            </a:r>
            <a:r>
              <a:rPr lang="en-US" dirty="0" smtClean="0"/>
              <a:t> </a:t>
            </a:r>
            <a:r>
              <a:rPr lang="en-US" dirty="0" err="1" smtClean="0"/>
              <a:t>тільки</a:t>
            </a:r>
            <a:r>
              <a:rPr lang="en-US" dirty="0" smtClean="0"/>
              <a:t> </a:t>
            </a:r>
            <a:r>
              <a:rPr lang="en-US" dirty="0" err="1" smtClean="0"/>
              <a:t>передавати</a:t>
            </a:r>
            <a:r>
              <a:rPr lang="en-US" dirty="0" smtClean="0"/>
              <a:t> </a:t>
            </a:r>
            <a:r>
              <a:rPr lang="en-US" dirty="0" err="1" smtClean="0"/>
              <a:t>емоції</a:t>
            </a:r>
            <a:r>
              <a:rPr lang="en-US" dirty="0" smtClean="0"/>
              <a:t> </a:t>
            </a:r>
            <a:r>
              <a:rPr lang="en-US" dirty="0" err="1" smtClean="0"/>
              <a:t>та</a:t>
            </a:r>
            <a:r>
              <a:rPr lang="en-US" dirty="0" smtClean="0"/>
              <a:t> </a:t>
            </a:r>
            <a:r>
              <a:rPr lang="en-US" dirty="0" err="1" smtClean="0"/>
              <a:t>настрої</a:t>
            </a:r>
            <a:r>
              <a:rPr lang="en-US" dirty="0" smtClean="0"/>
              <a:t>, </a:t>
            </a:r>
            <a:r>
              <a:rPr lang="en-US" dirty="0" err="1" smtClean="0"/>
              <a:t>але</a:t>
            </a:r>
            <a:r>
              <a:rPr lang="en-US" dirty="0" smtClean="0"/>
              <a:t> й </a:t>
            </a:r>
            <a:r>
              <a:rPr lang="en-US" dirty="0" err="1" smtClean="0"/>
              <a:t>висловлювати</a:t>
            </a:r>
            <a:r>
              <a:rPr lang="en-US" dirty="0" smtClean="0"/>
              <a:t> </a:t>
            </a:r>
            <a:r>
              <a:rPr lang="en-US" dirty="0" err="1" smtClean="0"/>
              <a:t>складні</a:t>
            </a:r>
            <a:r>
              <a:rPr lang="en-US" dirty="0" smtClean="0"/>
              <a:t> </a:t>
            </a:r>
            <a:r>
              <a:rPr lang="en-US" dirty="0" err="1" smtClean="0"/>
              <a:t>філософські</a:t>
            </a:r>
            <a:r>
              <a:rPr lang="en-US" dirty="0" smtClean="0"/>
              <a:t> </a:t>
            </a:r>
            <a:r>
              <a:rPr lang="en-US" dirty="0" err="1" smtClean="0"/>
              <a:t>ідеї</a:t>
            </a:r>
            <a:r>
              <a:rPr lang="en-US" dirty="0" smtClean="0"/>
              <a:t>, </a:t>
            </a:r>
            <a:r>
              <a:rPr lang="en-US" dirty="0" err="1" smtClean="0"/>
              <a:t>досліджувати</a:t>
            </a:r>
            <a:r>
              <a:rPr lang="en-US" dirty="0" smtClean="0"/>
              <a:t> </a:t>
            </a:r>
            <a:r>
              <a:rPr lang="en-US" dirty="0" err="1" smtClean="0"/>
              <a:t>теми</a:t>
            </a:r>
            <a:r>
              <a:rPr lang="en-US" dirty="0" smtClean="0"/>
              <a:t> </a:t>
            </a:r>
            <a:r>
              <a:rPr lang="en-US" dirty="0" err="1" smtClean="0"/>
              <a:t>гармонії</a:t>
            </a:r>
            <a:r>
              <a:rPr lang="en-US" dirty="0" smtClean="0"/>
              <a:t> </a:t>
            </a:r>
            <a:r>
              <a:rPr lang="en-US" dirty="0" err="1" smtClean="0"/>
              <a:t>та</a:t>
            </a:r>
            <a:r>
              <a:rPr lang="en-US" dirty="0" smtClean="0"/>
              <a:t> </a:t>
            </a:r>
            <a:r>
              <a:rPr lang="en-US" dirty="0" err="1" smtClean="0"/>
              <a:t>дисгармонії</a:t>
            </a:r>
            <a:r>
              <a:rPr lang="en-US" dirty="0" smtClean="0"/>
              <a:t>, </a:t>
            </a:r>
            <a:r>
              <a:rPr lang="en-US" dirty="0" err="1" smtClean="0"/>
              <a:t>краси</a:t>
            </a:r>
            <a:r>
              <a:rPr lang="en-US" dirty="0" smtClean="0"/>
              <a:t>, </a:t>
            </a:r>
            <a:r>
              <a:rPr lang="en-US" dirty="0" err="1" smtClean="0"/>
              <a:t>творчості</a:t>
            </a:r>
            <a:r>
              <a:rPr lang="en-US" dirty="0" smtClean="0"/>
              <a:t>, а </a:t>
            </a:r>
            <a:r>
              <a:rPr lang="en-US" dirty="0" err="1" smtClean="0"/>
              <a:t>також</a:t>
            </a:r>
            <a:r>
              <a:rPr lang="en-US" dirty="0" smtClean="0"/>
              <a:t> </a:t>
            </a:r>
            <a:r>
              <a:rPr lang="en-US" dirty="0" err="1" smtClean="0"/>
              <a:t>взаємовідносин</a:t>
            </a:r>
            <a:r>
              <a:rPr lang="en-US" dirty="0" smtClean="0"/>
              <a:t> </a:t>
            </a:r>
            <a:r>
              <a:rPr lang="en-US" dirty="0" err="1" smtClean="0"/>
              <a:t>між</a:t>
            </a:r>
            <a:r>
              <a:rPr lang="en-US" dirty="0" smtClean="0"/>
              <a:t> </a:t>
            </a:r>
            <a:r>
              <a:rPr lang="en-US" dirty="0" err="1" smtClean="0"/>
              <a:t>особистістю</a:t>
            </a:r>
            <a:r>
              <a:rPr lang="en-US" dirty="0" smtClean="0"/>
              <a:t> і </a:t>
            </a:r>
            <a:r>
              <a:rPr lang="en-US" dirty="0" err="1" smtClean="0"/>
              <a:t>суспільством</a:t>
            </a:r>
            <a:r>
              <a:rPr lang="en-US" dirty="0" smtClean="0"/>
              <a:t>.</a:t>
            </a:r>
            <a:endParaRPr lang="en-US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85344" y="3995678"/>
            <a:ext cx="6096000" cy="2862322"/>
          </a:xfrm>
          <a:prstGeom prst="rect">
            <a:avLst/>
          </a:prstGeom>
        </p:spPr>
        <p:txBody>
          <a:bodyPr>
            <a:spAutoFit/>
          </a:bodyPr>
          <a:lstStyle/>
          <a:p>
            <a:pPr indent="457200"/>
            <a:r>
              <a:rPr lang="en-US" dirty="0" err="1" smtClean="0"/>
              <a:t>Костенко</a:t>
            </a:r>
            <a:r>
              <a:rPr lang="en-US" dirty="0" smtClean="0"/>
              <a:t> </a:t>
            </a:r>
            <a:r>
              <a:rPr lang="en-US" dirty="0" err="1" smtClean="0"/>
              <a:t>майстерно</a:t>
            </a:r>
            <a:r>
              <a:rPr lang="en-US" dirty="0" smtClean="0"/>
              <a:t> </a:t>
            </a:r>
            <a:r>
              <a:rPr lang="en-US" dirty="0" err="1" smtClean="0"/>
              <a:t>поєднує</a:t>
            </a:r>
            <a:r>
              <a:rPr lang="en-US" dirty="0" smtClean="0"/>
              <a:t> </a:t>
            </a:r>
            <a:r>
              <a:rPr lang="en-US" dirty="0" err="1" smtClean="0"/>
              <a:t>мистецьку</a:t>
            </a:r>
            <a:r>
              <a:rPr lang="en-US" dirty="0" smtClean="0"/>
              <a:t> </a:t>
            </a:r>
            <a:r>
              <a:rPr lang="en-US" dirty="0" err="1" smtClean="0"/>
              <a:t>лексику</a:t>
            </a:r>
            <a:r>
              <a:rPr lang="en-US" dirty="0" smtClean="0"/>
              <a:t> з </a:t>
            </a:r>
            <a:r>
              <a:rPr lang="en-US" dirty="0" err="1" smtClean="0"/>
              <a:t>іншими</a:t>
            </a:r>
            <a:r>
              <a:rPr lang="en-US" dirty="0" smtClean="0"/>
              <a:t> </a:t>
            </a:r>
            <a:r>
              <a:rPr lang="en-US" dirty="0" err="1" smtClean="0"/>
              <a:t>мовними</a:t>
            </a:r>
            <a:r>
              <a:rPr lang="en-US" dirty="0" smtClean="0"/>
              <a:t> </a:t>
            </a:r>
            <a:r>
              <a:rPr lang="en-US" dirty="0" err="1" smtClean="0"/>
              <a:t>засобами</a:t>
            </a:r>
            <a:r>
              <a:rPr lang="en-US" dirty="0" smtClean="0"/>
              <a:t>, </a:t>
            </a:r>
            <a:r>
              <a:rPr lang="en-US" dirty="0" err="1" smtClean="0"/>
              <a:t>такими</a:t>
            </a:r>
            <a:r>
              <a:rPr lang="en-US" dirty="0" smtClean="0"/>
              <a:t> </a:t>
            </a:r>
            <a:r>
              <a:rPr lang="en-US" dirty="0" err="1" smtClean="0"/>
              <a:t>як</a:t>
            </a:r>
            <a:r>
              <a:rPr lang="en-US" dirty="0" smtClean="0"/>
              <a:t> </a:t>
            </a:r>
            <a:r>
              <a:rPr lang="en-US" dirty="0" err="1" smtClean="0"/>
              <a:t>метафори</a:t>
            </a:r>
            <a:r>
              <a:rPr lang="en-US" dirty="0" smtClean="0"/>
              <a:t>, </a:t>
            </a:r>
            <a:r>
              <a:rPr lang="en-US" dirty="0" err="1" smtClean="0"/>
              <a:t>епітети</a:t>
            </a:r>
            <a:r>
              <a:rPr lang="en-US" dirty="0" smtClean="0"/>
              <a:t> </a:t>
            </a:r>
            <a:r>
              <a:rPr lang="en-US" dirty="0" err="1" smtClean="0"/>
              <a:t>та</a:t>
            </a:r>
            <a:r>
              <a:rPr lang="en-US" dirty="0" smtClean="0"/>
              <a:t> </a:t>
            </a:r>
            <a:r>
              <a:rPr lang="en-US" dirty="0" err="1" smtClean="0"/>
              <a:t>алегорії</a:t>
            </a:r>
            <a:r>
              <a:rPr lang="en-US" dirty="0" smtClean="0"/>
              <a:t>, </a:t>
            </a:r>
            <a:r>
              <a:rPr lang="en-US" dirty="0" err="1" smtClean="0"/>
              <a:t>щоб</a:t>
            </a:r>
            <a:r>
              <a:rPr lang="en-US" dirty="0" smtClean="0"/>
              <a:t> </a:t>
            </a:r>
            <a:r>
              <a:rPr lang="en-US" dirty="0" err="1" smtClean="0"/>
              <a:t>створити</a:t>
            </a:r>
            <a:r>
              <a:rPr lang="en-US" dirty="0" smtClean="0"/>
              <a:t> </a:t>
            </a:r>
            <a:r>
              <a:rPr lang="en-US" dirty="0" err="1" smtClean="0"/>
              <a:t>багатогранні</a:t>
            </a:r>
            <a:r>
              <a:rPr lang="en-US" dirty="0" smtClean="0"/>
              <a:t> </a:t>
            </a:r>
            <a:r>
              <a:rPr lang="en-US" dirty="0" err="1" smtClean="0"/>
              <a:t>образи</a:t>
            </a:r>
            <a:r>
              <a:rPr lang="en-US" dirty="0" smtClean="0"/>
              <a:t>, </a:t>
            </a:r>
            <a:r>
              <a:rPr lang="en-US" dirty="0" err="1" smtClean="0"/>
              <a:t>які</a:t>
            </a:r>
            <a:r>
              <a:rPr lang="en-US" dirty="0" smtClean="0"/>
              <a:t> </a:t>
            </a:r>
            <a:r>
              <a:rPr lang="en-US" dirty="0" err="1" smtClean="0"/>
              <a:t>викликають</a:t>
            </a:r>
            <a:r>
              <a:rPr lang="en-US" dirty="0" smtClean="0"/>
              <a:t> у </a:t>
            </a:r>
            <a:r>
              <a:rPr lang="en-US" dirty="0" err="1" smtClean="0"/>
              <a:t>читача</a:t>
            </a:r>
            <a:r>
              <a:rPr lang="en-US" dirty="0" smtClean="0"/>
              <a:t> </a:t>
            </a:r>
            <a:r>
              <a:rPr lang="en-US" dirty="0" err="1" smtClean="0"/>
              <a:t>сильні</a:t>
            </a:r>
            <a:r>
              <a:rPr lang="en-US" dirty="0" smtClean="0"/>
              <a:t> </a:t>
            </a:r>
            <a:r>
              <a:rPr lang="en-US" dirty="0" err="1" smtClean="0"/>
              <a:t>емоційні</a:t>
            </a:r>
            <a:r>
              <a:rPr lang="en-US" dirty="0" smtClean="0"/>
              <a:t> </a:t>
            </a:r>
            <a:r>
              <a:rPr lang="en-US" dirty="0" err="1" smtClean="0"/>
              <a:t>переживання</a:t>
            </a:r>
            <a:r>
              <a:rPr lang="en-US" dirty="0" smtClean="0"/>
              <a:t> і </a:t>
            </a:r>
            <a:r>
              <a:rPr lang="en-US" dirty="0" err="1" smtClean="0"/>
              <a:t>стимулюють</a:t>
            </a:r>
            <a:r>
              <a:rPr lang="en-US" dirty="0" smtClean="0"/>
              <a:t> </a:t>
            </a:r>
            <a:r>
              <a:rPr lang="en-US" dirty="0" err="1" smtClean="0"/>
              <a:t>його</a:t>
            </a:r>
            <a:r>
              <a:rPr lang="en-US" dirty="0" smtClean="0"/>
              <a:t> </a:t>
            </a:r>
            <a:r>
              <a:rPr lang="en-US" dirty="0" err="1" smtClean="0"/>
              <a:t>уяву</a:t>
            </a:r>
            <a:r>
              <a:rPr lang="en-US" dirty="0" smtClean="0"/>
              <a:t>. </a:t>
            </a:r>
            <a:r>
              <a:rPr lang="en-US" dirty="0" err="1" smtClean="0"/>
              <a:t>Вона</a:t>
            </a:r>
            <a:r>
              <a:rPr lang="en-US" dirty="0" smtClean="0"/>
              <a:t> </a:t>
            </a:r>
            <a:r>
              <a:rPr lang="en-US" dirty="0" err="1" smtClean="0"/>
              <a:t>також</a:t>
            </a:r>
            <a:r>
              <a:rPr lang="en-US" dirty="0" smtClean="0"/>
              <a:t> </a:t>
            </a:r>
            <a:r>
              <a:rPr lang="en-US" dirty="0" err="1" smtClean="0"/>
              <a:t>активно</a:t>
            </a:r>
            <a:r>
              <a:rPr lang="en-US" dirty="0" smtClean="0"/>
              <a:t> </a:t>
            </a:r>
            <a:r>
              <a:rPr lang="en-US" dirty="0" err="1" smtClean="0"/>
              <a:t>використовує</a:t>
            </a:r>
            <a:r>
              <a:rPr lang="en-US" dirty="0" smtClean="0"/>
              <a:t> </a:t>
            </a:r>
            <a:r>
              <a:rPr lang="en-US" dirty="0" err="1" smtClean="0"/>
              <a:t>мистецькі</a:t>
            </a:r>
            <a:r>
              <a:rPr lang="en-US" dirty="0" smtClean="0"/>
              <a:t> </a:t>
            </a:r>
            <a:r>
              <a:rPr lang="en-US" dirty="0" err="1" smtClean="0"/>
              <a:t>образи</a:t>
            </a:r>
            <a:r>
              <a:rPr lang="en-US" dirty="0" smtClean="0"/>
              <a:t> </a:t>
            </a:r>
            <a:r>
              <a:rPr lang="en-US" dirty="0" err="1" smtClean="0"/>
              <a:t>для</a:t>
            </a:r>
            <a:r>
              <a:rPr lang="en-US" dirty="0" smtClean="0"/>
              <a:t> </a:t>
            </a:r>
            <a:r>
              <a:rPr lang="en-US" dirty="0" err="1" smtClean="0"/>
              <a:t>філософського</a:t>
            </a:r>
            <a:r>
              <a:rPr lang="en-US" dirty="0" smtClean="0"/>
              <a:t> </a:t>
            </a:r>
            <a:r>
              <a:rPr lang="en-US" dirty="0" err="1" smtClean="0"/>
              <a:t>осмислення</a:t>
            </a:r>
            <a:r>
              <a:rPr lang="en-US" dirty="0" smtClean="0"/>
              <a:t> </a:t>
            </a:r>
            <a:r>
              <a:rPr lang="en-US" dirty="0" err="1" smtClean="0"/>
              <a:t>тем</a:t>
            </a:r>
            <a:r>
              <a:rPr lang="en-US" dirty="0" smtClean="0"/>
              <a:t>, </a:t>
            </a:r>
            <a:r>
              <a:rPr lang="en-US" dirty="0" err="1" smtClean="0"/>
              <a:t>що</a:t>
            </a:r>
            <a:r>
              <a:rPr lang="en-US" dirty="0" smtClean="0"/>
              <a:t> </a:t>
            </a:r>
            <a:r>
              <a:rPr lang="en-US" dirty="0" err="1" smtClean="0"/>
              <a:t>робить</a:t>
            </a:r>
            <a:r>
              <a:rPr lang="en-US" dirty="0" smtClean="0"/>
              <a:t> </a:t>
            </a:r>
            <a:r>
              <a:rPr lang="en-US" dirty="0" err="1" smtClean="0"/>
              <a:t>її</a:t>
            </a:r>
            <a:r>
              <a:rPr lang="en-US" dirty="0" smtClean="0"/>
              <a:t> </a:t>
            </a:r>
            <a:r>
              <a:rPr lang="en-US" dirty="0" err="1" smtClean="0"/>
              <a:t>поезію</a:t>
            </a:r>
            <a:r>
              <a:rPr lang="en-US" dirty="0" smtClean="0"/>
              <a:t> </a:t>
            </a:r>
            <a:r>
              <a:rPr lang="en-US" dirty="0" err="1" smtClean="0"/>
              <a:t>інтелектуально</a:t>
            </a:r>
            <a:r>
              <a:rPr lang="en-US" dirty="0" smtClean="0"/>
              <a:t> </a:t>
            </a:r>
            <a:r>
              <a:rPr lang="en-US" dirty="0" err="1" smtClean="0"/>
              <a:t>насиченою</a:t>
            </a:r>
            <a:r>
              <a:rPr lang="en-US" dirty="0" smtClean="0"/>
              <a:t> і </a:t>
            </a:r>
            <a:r>
              <a:rPr lang="en-US" dirty="0" err="1" smtClean="0"/>
              <a:t>вимагає</a:t>
            </a:r>
            <a:r>
              <a:rPr lang="en-US" dirty="0" smtClean="0"/>
              <a:t> </a:t>
            </a:r>
            <a:r>
              <a:rPr lang="en-US" dirty="0" err="1" smtClean="0"/>
              <a:t>від</a:t>
            </a:r>
            <a:r>
              <a:rPr lang="en-US" dirty="0" smtClean="0"/>
              <a:t> </a:t>
            </a:r>
            <a:r>
              <a:rPr lang="en-US" dirty="0" err="1" smtClean="0"/>
              <a:t>читача</a:t>
            </a:r>
            <a:r>
              <a:rPr lang="en-US" dirty="0" smtClean="0"/>
              <a:t> </a:t>
            </a:r>
            <a:r>
              <a:rPr lang="en-US" dirty="0" err="1" smtClean="0"/>
              <a:t>глибокого</a:t>
            </a:r>
            <a:r>
              <a:rPr lang="en-US" dirty="0" smtClean="0"/>
              <a:t> </a:t>
            </a:r>
            <a:r>
              <a:rPr lang="en-US" dirty="0" err="1" smtClean="0"/>
              <a:t>розуміння</a:t>
            </a:r>
            <a:r>
              <a:rPr lang="en-US" dirty="0" smtClean="0"/>
              <a:t> </a:t>
            </a:r>
            <a:r>
              <a:rPr lang="en-US" dirty="0" err="1" smtClean="0"/>
              <a:t>та</a:t>
            </a:r>
            <a:r>
              <a:rPr lang="en-US" dirty="0" smtClean="0"/>
              <a:t> </a:t>
            </a:r>
            <a:r>
              <a:rPr lang="en-US" dirty="0" err="1" smtClean="0"/>
              <a:t>рефлексії</a:t>
            </a:r>
            <a:r>
              <a:rPr lang="en-US" dirty="0" smtClean="0"/>
              <a:t>.</a:t>
            </a:r>
            <a:endParaRPr lang="en-US" dirty="0"/>
          </a:p>
        </p:txBody>
      </p:sp>
      <p:pic>
        <p:nvPicPr>
          <p:cNvPr id="17410" name="Picture 2" descr="Читаємо, просуваємо творчість Ліни Костенко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2189" y="1114686"/>
            <a:ext cx="3667017" cy="26992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412" name="Picture 4" descr="Легендарній Ліні Костенко – 93! – Офіційний веб-портал Гірської сільської  ради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13209" y="4985652"/>
            <a:ext cx="3118724" cy="17821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11232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16312" y="217670"/>
            <a:ext cx="378982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i="1" dirty="0" err="1" smtClean="0"/>
              <a:t>Вплив</a:t>
            </a:r>
            <a:r>
              <a:rPr lang="en-US" i="1" dirty="0" smtClean="0"/>
              <a:t> </a:t>
            </a:r>
            <a:r>
              <a:rPr lang="en-US" i="1" dirty="0" err="1" smtClean="0"/>
              <a:t>на</a:t>
            </a:r>
            <a:r>
              <a:rPr lang="en-US" i="1" dirty="0" smtClean="0"/>
              <a:t> </a:t>
            </a:r>
            <a:r>
              <a:rPr lang="en-US" i="1" dirty="0" err="1" smtClean="0"/>
              <a:t>українську</a:t>
            </a:r>
            <a:r>
              <a:rPr lang="en-US" i="1" dirty="0" smtClean="0"/>
              <a:t> </a:t>
            </a:r>
            <a:r>
              <a:rPr lang="en-US" i="1" dirty="0" err="1" smtClean="0"/>
              <a:t>літературу</a:t>
            </a:r>
            <a:endParaRPr lang="en-US" i="1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1274064" y="838998"/>
            <a:ext cx="9012936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/>
            <a:r>
              <a:rPr lang="en-US" dirty="0" err="1" smtClean="0"/>
              <a:t>Ліна</a:t>
            </a:r>
            <a:r>
              <a:rPr lang="en-US" dirty="0" smtClean="0"/>
              <a:t> </a:t>
            </a:r>
            <a:r>
              <a:rPr lang="en-US" dirty="0" err="1" smtClean="0"/>
              <a:t>Костенко</a:t>
            </a:r>
            <a:r>
              <a:rPr lang="en-US" dirty="0" smtClean="0"/>
              <a:t> </a:t>
            </a:r>
            <a:r>
              <a:rPr lang="en-US" dirty="0" err="1" smtClean="0"/>
              <a:t>справила</a:t>
            </a:r>
            <a:r>
              <a:rPr lang="en-US" dirty="0" smtClean="0"/>
              <a:t> </a:t>
            </a:r>
            <a:r>
              <a:rPr lang="en-US" dirty="0" err="1" smtClean="0"/>
              <a:t>значний</a:t>
            </a:r>
            <a:r>
              <a:rPr lang="en-US" dirty="0" smtClean="0"/>
              <a:t> </a:t>
            </a:r>
            <a:r>
              <a:rPr lang="en-US" dirty="0" err="1" smtClean="0"/>
              <a:t>вплив</a:t>
            </a:r>
            <a:r>
              <a:rPr lang="en-US" dirty="0" smtClean="0"/>
              <a:t> </a:t>
            </a:r>
            <a:r>
              <a:rPr lang="en-US" dirty="0" err="1" smtClean="0"/>
              <a:t>на</a:t>
            </a:r>
            <a:r>
              <a:rPr lang="en-US" dirty="0" smtClean="0"/>
              <a:t> </a:t>
            </a:r>
            <a:r>
              <a:rPr lang="en-US" dirty="0" err="1" smtClean="0"/>
              <a:t>розвиток</a:t>
            </a:r>
            <a:r>
              <a:rPr lang="en-US" dirty="0" smtClean="0"/>
              <a:t> </a:t>
            </a:r>
            <a:r>
              <a:rPr lang="en-US" dirty="0" err="1" smtClean="0"/>
              <a:t>сучасної</a:t>
            </a:r>
            <a:r>
              <a:rPr lang="en-US" dirty="0" smtClean="0"/>
              <a:t> </a:t>
            </a:r>
            <a:r>
              <a:rPr lang="en-US" dirty="0" err="1" smtClean="0"/>
              <a:t>української</a:t>
            </a:r>
            <a:r>
              <a:rPr lang="en-US" dirty="0" smtClean="0"/>
              <a:t> </a:t>
            </a:r>
            <a:r>
              <a:rPr lang="en-US" dirty="0" err="1" smtClean="0"/>
              <a:t>поезії</a:t>
            </a:r>
            <a:r>
              <a:rPr lang="en-US" dirty="0" smtClean="0"/>
              <a:t>, </a:t>
            </a:r>
            <a:r>
              <a:rPr lang="en-US" dirty="0" err="1" smtClean="0"/>
              <a:t>зокрема</a:t>
            </a:r>
            <a:r>
              <a:rPr lang="en-US" dirty="0" smtClean="0"/>
              <a:t> </a:t>
            </a:r>
            <a:r>
              <a:rPr lang="en-US" dirty="0" err="1" smtClean="0"/>
              <a:t>завдяки</a:t>
            </a:r>
            <a:r>
              <a:rPr lang="en-US" dirty="0" smtClean="0"/>
              <a:t> </a:t>
            </a:r>
            <a:r>
              <a:rPr lang="en-US" dirty="0" err="1" smtClean="0"/>
              <a:t>своєму</a:t>
            </a:r>
            <a:r>
              <a:rPr lang="en-US" dirty="0" smtClean="0"/>
              <a:t> </a:t>
            </a:r>
            <a:r>
              <a:rPr lang="en-US" dirty="0" err="1" smtClean="0"/>
              <a:t>унікальному</a:t>
            </a:r>
            <a:r>
              <a:rPr lang="en-US" dirty="0" smtClean="0"/>
              <a:t> </a:t>
            </a:r>
            <a:r>
              <a:rPr lang="en-US" dirty="0" err="1" smtClean="0"/>
              <a:t>підходу</a:t>
            </a:r>
            <a:r>
              <a:rPr lang="en-US" dirty="0" smtClean="0"/>
              <a:t> </a:t>
            </a:r>
            <a:r>
              <a:rPr lang="en-US" dirty="0" err="1" smtClean="0"/>
              <a:t>до</a:t>
            </a:r>
            <a:r>
              <a:rPr lang="en-US" dirty="0" smtClean="0"/>
              <a:t> </a:t>
            </a:r>
            <a:r>
              <a:rPr lang="en-US" dirty="0" err="1" smtClean="0"/>
              <a:t>використання</a:t>
            </a:r>
            <a:r>
              <a:rPr lang="en-US" dirty="0" smtClean="0"/>
              <a:t> </a:t>
            </a:r>
            <a:r>
              <a:rPr lang="en-US" dirty="0" err="1" smtClean="0"/>
              <a:t>мистецької</a:t>
            </a:r>
            <a:r>
              <a:rPr lang="en-US" dirty="0" smtClean="0"/>
              <a:t> </a:t>
            </a:r>
            <a:r>
              <a:rPr lang="en-US" dirty="0" err="1" smtClean="0"/>
              <a:t>лексики</a:t>
            </a:r>
            <a:r>
              <a:rPr lang="en-US" dirty="0" smtClean="0"/>
              <a:t>. </a:t>
            </a:r>
            <a:r>
              <a:rPr lang="en-US" dirty="0" err="1" smtClean="0"/>
              <a:t>Її</a:t>
            </a:r>
            <a:r>
              <a:rPr lang="en-US" dirty="0" smtClean="0"/>
              <a:t> </a:t>
            </a:r>
            <a:r>
              <a:rPr lang="en-US" dirty="0" err="1" smtClean="0"/>
              <a:t>твори</a:t>
            </a:r>
            <a:r>
              <a:rPr lang="en-US" dirty="0" smtClean="0"/>
              <a:t> </a:t>
            </a:r>
            <a:r>
              <a:rPr lang="en-US" dirty="0" err="1" smtClean="0"/>
              <a:t>стали</a:t>
            </a:r>
            <a:r>
              <a:rPr lang="en-US" dirty="0" smtClean="0"/>
              <a:t> </a:t>
            </a:r>
            <a:r>
              <a:rPr lang="en-US" dirty="0" err="1" smtClean="0"/>
              <a:t>важливим</a:t>
            </a:r>
            <a:r>
              <a:rPr lang="en-US" dirty="0" smtClean="0"/>
              <a:t> </a:t>
            </a:r>
            <a:r>
              <a:rPr lang="en-US" dirty="0" err="1" smtClean="0"/>
              <a:t>орієнтиром</a:t>
            </a:r>
            <a:r>
              <a:rPr lang="en-US" dirty="0" smtClean="0"/>
              <a:t> </a:t>
            </a:r>
            <a:r>
              <a:rPr lang="en-US" dirty="0" err="1" smtClean="0"/>
              <a:t>для</a:t>
            </a:r>
            <a:r>
              <a:rPr lang="en-US" dirty="0" smtClean="0"/>
              <a:t> </a:t>
            </a:r>
            <a:r>
              <a:rPr lang="en-US" dirty="0" err="1" smtClean="0"/>
              <a:t>наступних</a:t>
            </a:r>
            <a:r>
              <a:rPr lang="en-US" dirty="0" smtClean="0"/>
              <a:t> </a:t>
            </a:r>
            <a:r>
              <a:rPr lang="en-US" dirty="0" err="1" smtClean="0"/>
              <a:t>поколінь</a:t>
            </a:r>
            <a:r>
              <a:rPr lang="en-US" dirty="0" smtClean="0"/>
              <a:t> </a:t>
            </a:r>
            <a:r>
              <a:rPr lang="en-US" dirty="0" err="1" smtClean="0"/>
              <a:t>поетів</a:t>
            </a:r>
            <a:r>
              <a:rPr lang="en-US" dirty="0" smtClean="0"/>
              <a:t>, </a:t>
            </a:r>
            <a:r>
              <a:rPr lang="en-US" dirty="0" err="1" smtClean="0"/>
              <a:t>показуючи</a:t>
            </a:r>
            <a:r>
              <a:rPr lang="en-US" dirty="0" smtClean="0"/>
              <a:t>, </a:t>
            </a:r>
            <a:r>
              <a:rPr lang="en-US" dirty="0" err="1" smtClean="0"/>
              <a:t>як</a:t>
            </a:r>
            <a:r>
              <a:rPr lang="en-US" dirty="0" smtClean="0"/>
              <a:t> </a:t>
            </a:r>
            <a:r>
              <a:rPr lang="en-US" dirty="0" err="1" smtClean="0"/>
              <a:t>можна</a:t>
            </a:r>
            <a:r>
              <a:rPr lang="en-US" dirty="0" smtClean="0"/>
              <a:t> </a:t>
            </a:r>
            <a:r>
              <a:rPr lang="en-US" dirty="0" err="1" smtClean="0"/>
              <a:t>інтегрувати</a:t>
            </a:r>
            <a:r>
              <a:rPr lang="en-US" dirty="0" smtClean="0"/>
              <a:t> </a:t>
            </a:r>
            <a:r>
              <a:rPr lang="en-US" dirty="0" err="1" smtClean="0"/>
              <a:t>різні</a:t>
            </a:r>
            <a:r>
              <a:rPr lang="en-US" dirty="0" smtClean="0"/>
              <a:t> </a:t>
            </a:r>
            <a:r>
              <a:rPr lang="en-US" dirty="0" err="1" smtClean="0"/>
              <a:t>види</a:t>
            </a:r>
            <a:r>
              <a:rPr lang="en-US" dirty="0" smtClean="0"/>
              <a:t> </a:t>
            </a:r>
            <a:r>
              <a:rPr lang="en-US" dirty="0" err="1" smtClean="0"/>
              <a:t>мистецтва</a:t>
            </a:r>
            <a:r>
              <a:rPr lang="en-US" dirty="0" smtClean="0"/>
              <a:t> в </a:t>
            </a:r>
            <a:r>
              <a:rPr lang="en-US" dirty="0" err="1" smtClean="0"/>
              <a:t>поетичний</a:t>
            </a:r>
            <a:r>
              <a:rPr lang="en-US" dirty="0" smtClean="0"/>
              <a:t> </a:t>
            </a:r>
            <a:r>
              <a:rPr lang="en-US" dirty="0" err="1" smtClean="0"/>
              <a:t>текст</a:t>
            </a:r>
            <a:r>
              <a:rPr lang="en-US" dirty="0" smtClean="0"/>
              <a:t>, </a:t>
            </a:r>
            <a:r>
              <a:rPr lang="en-US" dirty="0" err="1" smtClean="0"/>
              <a:t>збагачуючи</a:t>
            </a:r>
            <a:r>
              <a:rPr lang="en-US" dirty="0" smtClean="0"/>
              <a:t> </a:t>
            </a:r>
            <a:r>
              <a:rPr lang="en-US" dirty="0" err="1" smtClean="0"/>
              <a:t>його</a:t>
            </a:r>
            <a:r>
              <a:rPr lang="en-US" dirty="0" smtClean="0"/>
              <a:t> </a:t>
            </a:r>
            <a:r>
              <a:rPr lang="en-US" dirty="0" err="1" smtClean="0"/>
              <a:t>естетичний</a:t>
            </a:r>
            <a:r>
              <a:rPr lang="en-US" dirty="0" smtClean="0"/>
              <a:t> і </a:t>
            </a:r>
            <a:r>
              <a:rPr lang="en-US" dirty="0" err="1" smtClean="0"/>
              <a:t>філософський</a:t>
            </a:r>
            <a:r>
              <a:rPr lang="en-US" dirty="0" smtClean="0"/>
              <a:t> </a:t>
            </a:r>
            <a:r>
              <a:rPr lang="en-US" dirty="0" err="1" smtClean="0"/>
              <a:t>зміст</a:t>
            </a:r>
            <a:r>
              <a:rPr lang="en-US" dirty="0" smtClean="0"/>
              <a:t>.</a:t>
            </a:r>
          </a:p>
          <a:p>
            <a:pPr indent="457200"/>
            <a:endParaRPr lang="en-US" dirty="0" smtClean="0"/>
          </a:p>
          <a:p>
            <a:pPr indent="457200"/>
            <a:r>
              <a:rPr lang="en-US" dirty="0" err="1" smtClean="0"/>
              <a:t>Вплив</a:t>
            </a:r>
            <a:r>
              <a:rPr lang="en-US" dirty="0" smtClean="0"/>
              <a:t> </a:t>
            </a:r>
            <a:r>
              <a:rPr lang="en-US" dirty="0" err="1" smtClean="0"/>
              <a:t>Костенко</a:t>
            </a:r>
            <a:r>
              <a:rPr lang="en-US" dirty="0" smtClean="0"/>
              <a:t> </a:t>
            </a:r>
            <a:r>
              <a:rPr lang="en-US" dirty="0" err="1" smtClean="0"/>
              <a:t>на</a:t>
            </a:r>
            <a:r>
              <a:rPr lang="en-US" dirty="0" smtClean="0"/>
              <a:t> </a:t>
            </a:r>
            <a:r>
              <a:rPr lang="en-US" dirty="0" err="1" smtClean="0"/>
              <a:t>українську</a:t>
            </a:r>
            <a:r>
              <a:rPr lang="en-US" dirty="0" smtClean="0"/>
              <a:t> </a:t>
            </a:r>
            <a:r>
              <a:rPr lang="en-US" dirty="0" err="1" smtClean="0"/>
              <a:t>літературу</a:t>
            </a:r>
            <a:r>
              <a:rPr lang="en-US" dirty="0" smtClean="0"/>
              <a:t> </a:t>
            </a:r>
            <a:r>
              <a:rPr lang="en-US" dirty="0" err="1" smtClean="0"/>
              <a:t>також</a:t>
            </a:r>
            <a:r>
              <a:rPr lang="en-US" dirty="0" smtClean="0"/>
              <a:t> </a:t>
            </a:r>
            <a:r>
              <a:rPr lang="en-US" dirty="0" err="1" smtClean="0"/>
              <a:t>полягає</a:t>
            </a:r>
            <a:r>
              <a:rPr lang="en-US" dirty="0" smtClean="0"/>
              <a:t> в </a:t>
            </a:r>
            <a:r>
              <a:rPr lang="en-US" dirty="0" err="1" smtClean="0"/>
              <a:t>тому</a:t>
            </a:r>
            <a:r>
              <a:rPr lang="en-US" dirty="0" smtClean="0"/>
              <a:t>, </a:t>
            </a:r>
            <a:r>
              <a:rPr lang="en-US" dirty="0" err="1" smtClean="0"/>
              <a:t>що</a:t>
            </a:r>
            <a:r>
              <a:rPr lang="en-US" dirty="0" smtClean="0"/>
              <a:t> </a:t>
            </a:r>
            <a:r>
              <a:rPr lang="en-US" dirty="0" err="1" smtClean="0"/>
              <a:t>вона</a:t>
            </a:r>
            <a:r>
              <a:rPr lang="en-US" dirty="0" smtClean="0"/>
              <a:t> </a:t>
            </a:r>
            <a:r>
              <a:rPr lang="en-US" dirty="0" err="1" smtClean="0"/>
              <a:t>відкрила</a:t>
            </a:r>
            <a:r>
              <a:rPr lang="en-US" dirty="0" smtClean="0"/>
              <a:t> </a:t>
            </a:r>
            <a:r>
              <a:rPr lang="en-US" dirty="0" err="1" smtClean="0"/>
              <a:t>нові</a:t>
            </a:r>
            <a:r>
              <a:rPr lang="en-US" dirty="0" smtClean="0"/>
              <a:t> </a:t>
            </a:r>
            <a:r>
              <a:rPr lang="en-US" dirty="0" err="1" smtClean="0"/>
              <a:t>горизонти</a:t>
            </a:r>
            <a:r>
              <a:rPr lang="en-US" dirty="0" smtClean="0"/>
              <a:t> </a:t>
            </a:r>
            <a:r>
              <a:rPr lang="en-US" dirty="0" err="1" smtClean="0"/>
              <a:t>для</a:t>
            </a:r>
            <a:r>
              <a:rPr lang="en-US" dirty="0" smtClean="0"/>
              <a:t> </a:t>
            </a:r>
            <a:r>
              <a:rPr lang="en-US" dirty="0" err="1" smtClean="0"/>
              <a:t>осмислення</a:t>
            </a:r>
            <a:r>
              <a:rPr lang="en-US" dirty="0" smtClean="0"/>
              <a:t> </a:t>
            </a:r>
            <a:r>
              <a:rPr lang="en-US" dirty="0" err="1" smtClean="0"/>
              <a:t>ролі</a:t>
            </a:r>
            <a:r>
              <a:rPr lang="en-US" dirty="0" smtClean="0"/>
              <a:t> </a:t>
            </a:r>
            <a:r>
              <a:rPr lang="en-US" dirty="0" err="1" smtClean="0"/>
              <a:t>мистецтва</a:t>
            </a:r>
            <a:r>
              <a:rPr lang="en-US" dirty="0" smtClean="0"/>
              <a:t> у </a:t>
            </a:r>
            <a:r>
              <a:rPr lang="en-US" dirty="0" err="1" smtClean="0"/>
              <a:t>житті</a:t>
            </a:r>
            <a:r>
              <a:rPr lang="en-US" dirty="0" smtClean="0"/>
              <a:t> </a:t>
            </a:r>
            <a:r>
              <a:rPr lang="en-US" dirty="0" err="1" smtClean="0"/>
              <a:t>людини</a:t>
            </a:r>
            <a:r>
              <a:rPr lang="en-US" dirty="0" smtClean="0"/>
              <a:t> </a:t>
            </a:r>
            <a:r>
              <a:rPr lang="en-US" dirty="0" err="1" smtClean="0"/>
              <a:t>та</a:t>
            </a:r>
            <a:r>
              <a:rPr lang="en-US" dirty="0" smtClean="0"/>
              <a:t> </a:t>
            </a:r>
            <a:r>
              <a:rPr lang="en-US" dirty="0" err="1" smtClean="0"/>
              <a:t>суспільства</a:t>
            </a:r>
            <a:r>
              <a:rPr lang="en-US" dirty="0" smtClean="0"/>
              <a:t>. В </a:t>
            </a:r>
            <a:r>
              <a:rPr lang="en-US" dirty="0" err="1" smtClean="0"/>
              <a:t>її</a:t>
            </a:r>
            <a:r>
              <a:rPr lang="en-US" dirty="0" smtClean="0"/>
              <a:t> </a:t>
            </a:r>
            <a:r>
              <a:rPr lang="en-US" dirty="0" err="1" smtClean="0"/>
              <a:t>поезії</a:t>
            </a:r>
            <a:r>
              <a:rPr lang="en-US" dirty="0" smtClean="0"/>
              <a:t> </a:t>
            </a:r>
            <a:r>
              <a:rPr lang="en-US" dirty="0" err="1" smtClean="0"/>
              <a:t>мистецтво</a:t>
            </a:r>
            <a:r>
              <a:rPr lang="en-US" dirty="0" smtClean="0"/>
              <a:t> </a:t>
            </a:r>
            <a:r>
              <a:rPr lang="en-US" dirty="0" err="1" smtClean="0"/>
              <a:t>виступає</a:t>
            </a:r>
            <a:r>
              <a:rPr lang="en-US" dirty="0" smtClean="0"/>
              <a:t> </a:t>
            </a:r>
            <a:r>
              <a:rPr lang="en-US" dirty="0" err="1" smtClean="0"/>
              <a:t>як</a:t>
            </a:r>
            <a:r>
              <a:rPr lang="en-US" dirty="0" smtClean="0"/>
              <a:t> </a:t>
            </a:r>
            <a:r>
              <a:rPr lang="en-US" dirty="0" err="1" smtClean="0"/>
              <a:t>універсальний</a:t>
            </a:r>
            <a:r>
              <a:rPr lang="en-US" dirty="0" smtClean="0"/>
              <a:t> </a:t>
            </a:r>
            <a:r>
              <a:rPr lang="en-US" dirty="0" err="1" smtClean="0"/>
              <a:t>засіб</a:t>
            </a:r>
            <a:r>
              <a:rPr lang="en-US" dirty="0" smtClean="0"/>
              <a:t> </a:t>
            </a:r>
            <a:r>
              <a:rPr lang="en-US" dirty="0" err="1" smtClean="0"/>
              <a:t>для</a:t>
            </a:r>
            <a:r>
              <a:rPr lang="en-US" dirty="0" smtClean="0"/>
              <a:t> </a:t>
            </a:r>
            <a:r>
              <a:rPr lang="en-US" dirty="0" err="1" smtClean="0"/>
              <a:t>розуміння</a:t>
            </a:r>
            <a:r>
              <a:rPr lang="en-US" dirty="0" smtClean="0"/>
              <a:t> </a:t>
            </a:r>
            <a:r>
              <a:rPr lang="en-US" dirty="0" err="1" smtClean="0"/>
              <a:t>світу</a:t>
            </a:r>
            <a:r>
              <a:rPr lang="en-US" dirty="0" smtClean="0"/>
              <a:t>, </a:t>
            </a:r>
            <a:r>
              <a:rPr lang="en-US" dirty="0" err="1" smtClean="0"/>
              <a:t>самоідентифікації</a:t>
            </a:r>
            <a:r>
              <a:rPr lang="en-US" dirty="0" smtClean="0"/>
              <a:t> </a:t>
            </a:r>
            <a:r>
              <a:rPr lang="en-US" dirty="0" err="1" smtClean="0"/>
              <a:t>та</a:t>
            </a:r>
            <a:r>
              <a:rPr lang="en-US" dirty="0" smtClean="0"/>
              <a:t> </a:t>
            </a:r>
            <a:r>
              <a:rPr lang="en-US" dirty="0" err="1" smtClean="0"/>
              <a:t>пошуку</a:t>
            </a:r>
            <a:r>
              <a:rPr lang="en-US" dirty="0" smtClean="0"/>
              <a:t> </a:t>
            </a:r>
            <a:r>
              <a:rPr lang="en-US" dirty="0" err="1" smtClean="0"/>
              <a:t>істини</a:t>
            </a:r>
            <a:r>
              <a:rPr lang="en-US" dirty="0" smtClean="0"/>
              <a:t>. </a:t>
            </a:r>
            <a:r>
              <a:rPr lang="en-US" dirty="0" err="1" smtClean="0"/>
              <a:t>Це</a:t>
            </a:r>
            <a:r>
              <a:rPr lang="en-US" dirty="0" smtClean="0"/>
              <a:t> </a:t>
            </a:r>
            <a:r>
              <a:rPr lang="en-US" dirty="0" err="1" smtClean="0"/>
              <a:t>підштовхує</a:t>
            </a:r>
            <a:r>
              <a:rPr lang="en-US" dirty="0" smtClean="0"/>
              <a:t> </a:t>
            </a:r>
            <a:r>
              <a:rPr lang="en-US" dirty="0" err="1" smtClean="0"/>
              <a:t>читачів</a:t>
            </a:r>
            <a:r>
              <a:rPr lang="en-US" dirty="0" smtClean="0"/>
              <a:t> і </a:t>
            </a:r>
            <a:r>
              <a:rPr lang="en-US" dirty="0" err="1" smtClean="0"/>
              <a:t>митців</a:t>
            </a:r>
            <a:r>
              <a:rPr lang="en-US" dirty="0" smtClean="0"/>
              <a:t> </a:t>
            </a:r>
            <a:r>
              <a:rPr lang="en-US" dirty="0" err="1" smtClean="0"/>
              <a:t>до</a:t>
            </a:r>
            <a:r>
              <a:rPr lang="en-US" dirty="0" smtClean="0"/>
              <a:t> </a:t>
            </a:r>
            <a:r>
              <a:rPr lang="en-US" dirty="0" err="1" smtClean="0"/>
              <a:t>глибшого</a:t>
            </a:r>
            <a:r>
              <a:rPr lang="en-US" dirty="0" smtClean="0"/>
              <a:t> </a:t>
            </a:r>
            <a:r>
              <a:rPr lang="en-US" dirty="0" err="1" smtClean="0"/>
              <a:t>осмислення</a:t>
            </a:r>
            <a:r>
              <a:rPr lang="en-US" dirty="0" smtClean="0"/>
              <a:t> </a:t>
            </a:r>
            <a:r>
              <a:rPr lang="en-US" dirty="0" err="1" smtClean="0"/>
              <a:t>своїх</a:t>
            </a:r>
            <a:r>
              <a:rPr lang="en-US" dirty="0" smtClean="0"/>
              <a:t> </a:t>
            </a:r>
            <a:r>
              <a:rPr lang="en-US" dirty="0" err="1" smtClean="0"/>
              <a:t>власних</a:t>
            </a:r>
            <a:r>
              <a:rPr lang="en-US" dirty="0" smtClean="0"/>
              <a:t> </a:t>
            </a:r>
            <a:r>
              <a:rPr lang="en-US" dirty="0" err="1" smtClean="0"/>
              <a:t>творчих</a:t>
            </a:r>
            <a:r>
              <a:rPr lang="en-US" dirty="0" smtClean="0"/>
              <a:t> </a:t>
            </a:r>
            <a:r>
              <a:rPr lang="en-US" dirty="0" err="1" smtClean="0"/>
              <a:t>процесів</a:t>
            </a:r>
            <a:r>
              <a:rPr lang="en-US" dirty="0" smtClean="0"/>
              <a:t> і </a:t>
            </a:r>
            <a:r>
              <a:rPr lang="en-US" dirty="0" err="1" smtClean="0"/>
              <a:t>ролі</a:t>
            </a:r>
            <a:r>
              <a:rPr lang="en-US" dirty="0" smtClean="0"/>
              <a:t> </a:t>
            </a:r>
            <a:r>
              <a:rPr lang="en-US" dirty="0" err="1" smtClean="0"/>
              <a:t>мистецтва</a:t>
            </a:r>
            <a:r>
              <a:rPr lang="en-US" dirty="0" smtClean="0"/>
              <a:t> в </a:t>
            </a:r>
            <a:r>
              <a:rPr lang="en-US" dirty="0" err="1" smtClean="0"/>
              <a:t>їхньому</a:t>
            </a:r>
            <a:r>
              <a:rPr lang="en-US" dirty="0" smtClean="0"/>
              <a:t> </a:t>
            </a:r>
            <a:r>
              <a:rPr lang="en-US" dirty="0" err="1" smtClean="0"/>
              <a:t>житті</a:t>
            </a:r>
            <a:r>
              <a:rPr lang="en-US" dirty="0" smtClean="0"/>
              <a:t>.</a:t>
            </a:r>
            <a:endParaRPr lang="en-US" dirty="0"/>
          </a:p>
        </p:txBody>
      </p:sp>
      <p:pic>
        <p:nvPicPr>
          <p:cNvPr id="18436" name="Picture 4" descr="Ліні Костенко вручили найвищу французьку нагороду - Орден Почесного легіону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06132" y="4255318"/>
            <a:ext cx="3584321" cy="23928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448208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63752" y="1352634"/>
            <a:ext cx="10850880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/>
            <a:r>
              <a:rPr lang="en-US" sz="3200" dirty="0" smtClean="0"/>
              <a:t>У </a:t>
            </a:r>
            <a:r>
              <a:rPr lang="en-US" sz="3200" dirty="0" err="1" smtClean="0"/>
              <a:t>підсумку</a:t>
            </a:r>
            <a:r>
              <a:rPr lang="en-US" sz="3200" dirty="0" smtClean="0"/>
              <a:t>, </a:t>
            </a:r>
            <a:r>
              <a:rPr lang="en-US" sz="3200" dirty="0" err="1" smtClean="0"/>
              <a:t>Ліна</a:t>
            </a:r>
            <a:r>
              <a:rPr lang="en-US" sz="3200" dirty="0" smtClean="0"/>
              <a:t> </a:t>
            </a:r>
            <a:r>
              <a:rPr lang="en-US" sz="3200" dirty="0" err="1" smtClean="0"/>
              <a:t>Костенко</a:t>
            </a:r>
            <a:r>
              <a:rPr lang="en-US" sz="3200" dirty="0" smtClean="0"/>
              <a:t> </a:t>
            </a:r>
            <a:r>
              <a:rPr lang="en-US" sz="3200" dirty="0" err="1" smtClean="0"/>
              <a:t>не</a:t>
            </a:r>
            <a:r>
              <a:rPr lang="en-US" sz="3200" dirty="0" smtClean="0"/>
              <a:t> </a:t>
            </a:r>
            <a:r>
              <a:rPr lang="en-US" sz="3200" dirty="0" err="1" smtClean="0"/>
              <a:t>лише</a:t>
            </a:r>
            <a:r>
              <a:rPr lang="en-US" sz="3200" dirty="0" smtClean="0"/>
              <a:t> </a:t>
            </a:r>
            <a:r>
              <a:rPr lang="en-US" sz="3200" dirty="0" err="1" smtClean="0"/>
              <a:t>збагачує</a:t>
            </a:r>
            <a:r>
              <a:rPr lang="en-US" sz="3200" dirty="0" smtClean="0"/>
              <a:t> </a:t>
            </a:r>
            <a:r>
              <a:rPr lang="en-US" sz="3200" dirty="0" err="1" smtClean="0"/>
              <a:t>українську</a:t>
            </a:r>
            <a:r>
              <a:rPr lang="en-US" sz="3200" dirty="0" smtClean="0"/>
              <a:t> </a:t>
            </a:r>
            <a:r>
              <a:rPr lang="en-US" sz="3200" dirty="0" err="1" smtClean="0"/>
              <a:t>літературу</a:t>
            </a:r>
            <a:r>
              <a:rPr lang="en-US" sz="3200" dirty="0" smtClean="0"/>
              <a:t> </a:t>
            </a:r>
            <a:r>
              <a:rPr lang="en-US" sz="3200" dirty="0" err="1" smtClean="0"/>
              <a:t>своїми</a:t>
            </a:r>
            <a:r>
              <a:rPr lang="en-US" sz="3200" dirty="0" smtClean="0"/>
              <a:t> </a:t>
            </a:r>
            <a:r>
              <a:rPr lang="en-US" sz="3200" dirty="0" err="1" smtClean="0"/>
              <a:t>поетичними</a:t>
            </a:r>
            <a:r>
              <a:rPr lang="en-US" sz="3200" dirty="0" smtClean="0"/>
              <a:t> </a:t>
            </a:r>
            <a:r>
              <a:rPr lang="en-US" sz="3200" dirty="0" err="1" smtClean="0"/>
              <a:t>творами</a:t>
            </a:r>
            <a:r>
              <a:rPr lang="en-US" sz="3200" dirty="0" smtClean="0"/>
              <a:t>, </a:t>
            </a:r>
            <a:r>
              <a:rPr lang="en-US" sz="3200" dirty="0" err="1" smtClean="0"/>
              <a:t>але</a:t>
            </a:r>
            <a:r>
              <a:rPr lang="en-US" sz="3200" dirty="0" smtClean="0"/>
              <a:t> й </a:t>
            </a:r>
            <a:r>
              <a:rPr lang="en-US" sz="3200" dirty="0" err="1" smtClean="0"/>
              <a:t>пропонує</a:t>
            </a:r>
            <a:r>
              <a:rPr lang="en-US" sz="3200" dirty="0" smtClean="0"/>
              <a:t> </a:t>
            </a:r>
            <a:r>
              <a:rPr lang="en-US" sz="3200" dirty="0" err="1" smtClean="0"/>
              <a:t>нові</a:t>
            </a:r>
            <a:r>
              <a:rPr lang="en-US" sz="3200" dirty="0" smtClean="0"/>
              <a:t> </a:t>
            </a:r>
            <a:r>
              <a:rPr lang="en-US" sz="3200" dirty="0" err="1" smtClean="0"/>
              <a:t>підходи</a:t>
            </a:r>
            <a:r>
              <a:rPr lang="en-US" sz="3200" dirty="0" smtClean="0"/>
              <a:t> </a:t>
            </a:r>
            <a:r>
              <a:rPr lang="en-US" sz="3200" dirty="0" err="1" smtClean="0"/>
              <a:t>до</a:t>
            </a:r>
            <a:r>
              <a:rPr lang="en-US" sz="3200" dirty="0" smtClean="0"/>
              <a:t> </a:t>
            </a:r>
            <a:r>
              <a:rPr lang="en-US" sz="3200" dirty="0" err="1" smtClean="0"/>
              <a:t>використання</a:t>
            </a:r>
            <a:r>
              <a:rPr lang="en-US" sz="3200" dirty="0" smtClean="0"/>
              <a:t> </a:t>
            </a:r>
            <a:r>
              <a:rPr lang="en-US" sz="3200" dirty="0" err="1" smtClean="0"/>
              <a:t>мистецької</a:t>
            </a:r>
            <a:r>
              <a:rPr lang="en-US" sz="3200" dirty="0" smtClean="0"/>
              <a:t> </a:t>
            </a:r>
            <a:r>
              <a:rPr lang="en-US" sz="3200" dirty="0" err="1" smtClean="0"/>
              <a:t>лексики</a:t>
            </a:r>
            <a:r>
              <a:rPr lang="en-US" sz="3200" dirty="0" smtClean="0"/>
              <a:t>, </a:t>
            </a:r>
            <a:r>
              <a:rPr lang="en-US" sz="3200" dirty="0" err="1" smtClean="0"/>
              <a:t>що</a:t>
            </a:r>
            <a:r>
              <a:rPr lang="en-US" sz="3200" dirty="0" smtClean="0"/>
              <a:t> </a:t>
            </a:r>
            <a:r>
              <a:rPr lang="en-US" sz="3200" dirty="0" err="1" smtClean="0"/>
              <a:t>робить</a:t>
            </a:r>
            <a:r>
              <a:rPr lang="en-US" sz="3200" dirty="0" smtClean="0"/>
              <a:t> </a:t>
            </a:r>
            <a:r>
              <a:rPr lang="en-US" sz="3200" dirty="0" err="1" smtClean="0"/>
              <a:t>її</a:t>
            </a:r>
            <a:r>
              <a:rPr lang="en-US" sz="3200" dirty="0" smtClean="0"/>
              <a:t> </a:t>
            </a:r>
            <a:r>
              <a:rPr lang="en-US" sz="3200" dirty="0" err="1" smtClean="0"/>
              <a:t>творчість</a:t>
            </a:r>
            <a:r>
              <a:rPr lang="en-US" sz="3200" dirty="0" smtClean="0"/>
              <a:t> </a:t>
            </a:r>
            <a:r>
              <a:rPr lang="en-US" sz="3200" dirty="0" err="1" smtClean="0"/>
              <a:t>значущою</a:t>
            </a:r>
            <a:r>
              <a:rPr lang="en-US" sz="3200" dirty="0" smtClean="0"/>
              <a:t> </a:t>
            </a:r>
            <a:r>
              <a:rPr lang="en-US" sz="3200" dirty="0" err="1" smtClean="0"/>
              <a:t>та</a:t>
            </a:r>
            <a:r>
              <a:rPr lang="en-US" sz="3200" dirty="0" smtClean="0"/>
              <a:t> </a:t>
            </a:r>
            <a:r>
              <a:rPr lang="en-US" sz="3200" dirty="0" err="1" smtClean="0"/>
              <a:t>впливовою</a:t>
            </a:r>
            <a:r>
              <a:rPr lang="en-US" sz="3200" dirty="0" smtClean="0"/>
              <a:t> і </a:t>
            </a:r>
            <a:r>
              <a:rPr lang="en-US" sz="3200" dirty="0" err="1" smtClean="0"/>
              <a:t>сьогодні</a:t>
            </a:r>
            <a:r>
              <a:rPr lang="en-US" sz="3200" dirty="0" smtClean="0"/>
              <a:t>. </a:t>
            </a:r>
            <a:r>
              <a:rPr lang="en-US" sz="3200" dirty="0" err="1" smtClean="0"/>
              <a:t>Її</a:t>
            </a:r>
            <a:r>
              <a:rPr lang="en-US" sz="3200" dirty="0" smtClean="0"/>
              <a:t> </a:t>
            </a:r>
            <a:r>
              <a:rPr lang="en-US" sz="3200" dirty="0" err="1" smtClean="0"/>
              <a:t>поезія</a:t>
            </a:r>
            <a:r>
              <a:rPr lang="en-US" sz="3200" dirty="0" smtClean="0"/>
              <a:t> </a:t>
            </a:r>
            <a:r>
              <a:rPr lang="en-US" sz="3200" dirty="0" err="1" smtClean="0"/>
              <a:t>залишається</a:t>
            </a:r>
            <a:r>
              <a:rPr lang="en-US" sz="3200" dirty="0" smtClean="0"/>
              <a:t> </a:t>
            </a:r>
            <a:r>
              <a:rPr lang="en-US" sz="3200" dirty="0" err="1" smtClean="0"/>
              <a:t>актуальною</a:t>
            </a:r>
            <a:r>
              <a:rPr lang="en-US" sz="3200" dirty="0" smtClean="0"/>
              <a:t>, </a:t>
            </a:r>
            <a:r>
              <a:rPr lang="en-US" sz="3200" dirty="0" err="1" smtClean="0"/>
              <a:t>відкриваючи</a:t>
            </a:r>
            <a:r>
              <a:rPr lang="en-US" sz="3200" dirty="0" smtClean="0"/>
              <a:t> </a:t>
            </a:r>
            <a:r>
              <a:rPr lang="en-US" sz="3200" dirty="0" err="1" smtClean="0"/>
              <a:t>перед</a:t>
            </a:r>
            <a:r>
              <a:rPr lang="en-US" sz="3200" dirty="0" smtClean="0"/>
              <a:t> </a:t>
            </a:r>
            <a:r>
              <a:rPr lang="en-US" sz="3200" dirty="0" err="1" smtClean="0"/>
              <a:t>кожним</a:t>
            </a:r>
            <a:r>
              <a:rPr lang="en-US" sz="3200" dirty="0" smtClean="0"/>
              <a:t> </a:t>
            </a:r>
            <a:r>
              <a:rPr lang="en-US" sz="3200" dirty="0" err="1" smtClean="0"/>
              <a:t>новим</a:t>
            </a:r>
            <a:r>
              <a:rPr lang="en-US" sz="3200" dirty="0" smtClean="0"/>
              <a:t> </a:t>
            </a:r>
            <a:r>
              <a:rPr lang="en-US" sz="3200" dirty="0" err="1" smtClean="0"/>
              <a:t>поколінням</a:t>
            </a:r>
            <a:r>
              <a:rPr lang="en-US" sz="3200" dirty="0" smtClean="0"/>
              <a:t> </a:t>
            </a:r>
            <a:r>
              <a:rPr lang="en-US" sz="3200" dirty="0" err="1" smtClean="0"/>
              <a:t>читачів</a:t>
            </a:r>
            <a:r>
              <a:rPr lang="en-US" sz="3200" dirty="0" smtClean="0"/>
              <a:t> </a:t>
            </a:r>
            <a:r>
              <a:rPr lang="en-US" sz="3200" dirty="0" err="1" smtClean="0"/>
              <a:t>красу</a:t>
            </a:r>
            <a:r>
              <a:rPr lang="en-US" sz="3200" dirty="0" smtClean="0"/>
              <a:t> </a:t>
            </a:r>
            <a:r>
              <a:rPr lang="en-US" sz="3200" dirty="0" err="1" smtClean="0"/>
              <a:t>та</a:t>
            </a:r>
            <a:r>
              <a:rPr lang="en-US" sz="3200" dirty="0" smtClean="0"/>
              <a:t> </a:t>
            </a:r>
            <a:r>
              <a:rPr lang="en-US" sz="3200" dirty="0" err="1" smtClean="0"/>
              <a:t>силу</a:t>
            </a:r>
            <a:r>
              <a:rPr lang="en-US" sz="3200" dirty="0" smtClean="0"/>
              <a:t> </a:t>
            </a:r>
            <a:r>
              <a:rPr lang="en-US" sz="3200" dirty="0" err="1" smtClean="0"/>
              <a:t>мистецтва</a:t>
            </a:r>
            <a:r>
              <a:rPr lang="en-US" sz="3200" dirty="0" smtClean="0"/>
              <a:t> </a:t>
            </a:r>
            <a:r>
              <a:rPr lang="en-US" sz="3200" dirty="0" err="1" smtClean="0"/>
              <a:t>через</a:t>
            </a:r>
            <a:r>
              <a:rPr lang="en-US" sz="3200" dirty="0" smtClean="0"/>
              <a:t> </a:t>
            </a:r>
            <a:r>
              <a:rPr lang="en-US" sz="3200" dirty="0" err="1" smtClean="0"/>
              <a:t>слово</a:t>
            </a:r>
            <a:r>
              <a:rPr lang="en-US" sz="3200" dirty="0" smtClean="0"/>
              <a:t>.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25683417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Ион">
  <a:themeElements>
    <a:clrScheme name="Ион">
      <a:dk1>
        <a:sysClr val="windowText" lastClr="000000"/>
      </a:dk1>
      <a:lt1>
        <a:sysClr val="window" lastClr="FFFFFF"/>
      </a:lt1>
      <a:dk2>
        <a:srgbClr val="0E5580"/>
      </a:dk2>
      <a:lt2>
        <a:srgbClr val="EBEBEB"/>
      </a:lt2>
      <a:accent1>
        <a:srgbClr val="ACD433"/>
      </a:accent1>
      <a:accent2>
        <a:srgbClr val="E6C133"/>
      </a:accent2>
      <a:accent3>
        <a:srgbClr val="EF7A24"/>
      </a:accent3>
      <a:accent4>
        <a:srgbClr val="5AA0F5"/>
      </a:accent4>
      <a:accent5>
        <a:srgbClr val="75CEEC"/>
      </a:accent5>
      <a:accent6>
        <a:srgbClr val="65D6A0"/>
      </a:accent6>
      <a:hlink>
        <a:srgbClr val="C4E46E"/>
      </a:hlink>
      <a:folHlink>
        <a:srgbClr val="BDE0FB"/>
      </a:folHlink>
    </a:clrScheme>
    <a:fontScheme name="Ион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Ион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2000"/>
                <a:hueMod val="96000"/>
                <a:satMod val="128000"/>
                <a:lumMod val="114000"/>
              </a:schemeClr>
            </a:gs>
            <a:gs pos="100000">
              <a:schemeClr val="phClr">
                <a:shade val="62000"/>
                <a:hueMod val="100000"/>
                <a:satMod val="13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2000"/>
                <a:hueMod val="108000"/>
                <a:satMod val="164000"/>
                <a:lumMod val="69000"/>
              </a:schemeClr>
              <a:schemeClr val="phClr">
                <a:tint val="96000"/>
                <a:hueMod val="90000"/>
                <a:satMod val="130000"/>
                <a:lumMod val="134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BACC050B-8757-4460-95D8-E37B46A6B421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TM02836342[[fn=Ион]]</Template>
  <TotalTime>145</TotalTime>
  <Words>3018</Words>
  <Application>Microsoft Office PowerPoint</Application>
  <PresentationFormat>Широкий екран</PresentationFormat>
  <Paragraphs>119</Paragraphs>
  <Slides>28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28</vt:i4>
      </vt:variant>
    </vt:vector>
  </HeadingPairs>
  <TitlesOfParts>
    <vt:vector size="34" baseType="lpstr">
      <vt:lpstr>Arial</vt:lpstr>
      <vt:lpstr>Calibri</vt:lpstr>
      <vt:lpstr>Century Gothic</vt:lpstr>
      <vt:lpstr>Times New Roman</vt:lpstr>
      <vt:lpstr>Wingdings 3</vt:lpstr>
      <vt:lpstr>Ион</vt:lpstr>
      <vt:lpstr>Лексика мистецтва у поетичних творах Ліни Костенко</vt:lpstr>
      <vt:lpstr>Вступ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Лексика мистецтва у поетичних творах Ліни Костенко</dc:title>
  <cp:lastModifiedBy>User</cp:lastModifiedBy>
  <dcterms:created xsi:type="dcterms:W3CDTF">2024-08-25T16:48:30Z</dcterms:created>
  <dcterms:modified xsi:type="dcterms:W3CDTF">2024-08-28T08:10:58Z</dcterms:modified>
</cp:coreProperties>
</file>