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48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314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21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998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359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89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023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201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091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88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826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9254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073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2606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2371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441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430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85A7487-A30D-45C6-ABC3-0C88DAA0663F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EFAFAA0-E566-4B02-AB7F-736BA83AE1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3672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672151"/>
            <a:ext cx="8001000" cy="4063622"/>
          </a:xfrm>
        </p:spPr>
        <p:txBody>
          <a:bodyPr>
            <a:normAutofit fontScale="90000"/>
          </a:bodyPr>
          <a:lstStyle/>
          <a:p>
            <a:pPr algn="r"/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</a:t>
            </a:r>
            <a:r>
              <a:rPr lang="uk-UA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Сикстинська</a:t>
            </a:r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мадонна»</a:t>
            </a:r>
            <a:b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Івана франка – символ вічної жіночності, материнства, краси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4735773"/>
            <a:ext cx="6400800" cy="105542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05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2" y="5568287"/>
            <a:ext cx="8534400" cy="42611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289" y="887104"/>
            <a:ext cx="4244453" cy="3275464"/>
          </a:xfrm>
        </p:spPr>
      </p:pic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5334452" cy="46641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 вершин і низин»,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вийшла друком 1887 р. стала в духовному житті України явищем,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співмірним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із «Кобзарем»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Т.Шевченка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засвідчила прихід в літературу мужнього поета-громадянина й митця-новатора.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48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868537"/>
            <a:ext cx="8534400" cy="1258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827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СИКСТИНСЬКА МАДОННА (1881)</a:t>
            </a:r>
          </a:p>
          <a:p>
            <a:pPr marL="0" indent="0">
              <a:buNone/>
            </a:pP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смів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сказать,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богиня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той безбожник,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дрожі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твоє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лице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небесне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глянуть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Неткнутий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блиском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твої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красоти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богиня!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райська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роже,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глянь на мене з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небесах не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найти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Богів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перед тобою клонюсь тоже.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духах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сумнівати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небо й пекло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казкою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краса твоя – не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казка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час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прийде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весь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покине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Богів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духів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тебе, богине,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Чтить буде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тут, на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полотні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68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2" y="5636525"/>
            <a:ext cx="8534400" cy="3578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4213" y="3534771"/>
            <a:ext cx="4597471" cy="1364776"/>
          </a:xfrm>
        </p:spPr>
        <p:txBody>
          <a:bodyPr/>
          <a:lstStyle/>
          <a:p>
            <a:pPr algn="ctr"/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Рафаель</a:t>
            </a:r>
          </a:p>
          <a:p>
            <a:pPr algn="ctr"/>
            <a:r>
              <a:rPr lang="uk-UA" dirty="0" err="1" smtClean="0"/>
              <a:t>Сикстинська</a:t>
            </a:r>
            <a:r>
              <a:rPr lang="uk-UA" dirty="0" smtClean="0"/>
              <a:t> Мадонна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5104264" y="1262061"/>
            <a:ext cx="5631470" cy="3814905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uk-UA" sz="4000" i="1" dirty="0" smtClean="0">
                <a:latin typeface="Arial Black" panose="020B0A04020102020204" pitchFamily="34" charset="0"/>
              </a:rPr>
              <a:t>Найдосконаліший витвір Рафаеля «</a:t>
            </a:r>
            <a:r>
              <a:rPr lang="uk-UA" sz="4000" i="1" dirty="0" err="1" smtClean="0">
                <a:latin typeface="Arial Black" panose="020B0A04020102020204" pitchFamily="34" charset="0"/>
              </a:rPr>
              <a:t>Сикстинська</a:t>
            </a:r>
            <a:r>
              <a:rPr lang="uk-UA" sz="4000" i="1" dirty="0" smtClean="0">
                <a:latin typeface="Arial Black" panose="020B0A04020102020204" pitchFamily="34" charset="0"/>
              </a:rPr>
              <a:t> Мадонна» </a:t>
            </a:r>
          </a:p>
          <a:p>
            <a:pPr marL="0" indent="0" algn="r">
              <a:buNone/>
            </a:pPr>
            <a:r>
              <a:rPr lang="uk-UA" sz="4000" i="1" dirty="0" smtClean="0">
                <a:latin typeface="Arial Black" panose="020B0A04020102020204" pitchFamily="34" charset="0"/>
              </a:rPr>
              <a:t>(1515-1519)</a:t>
            </a:r>
            <a:endParaRPr lang="ru-RU" sz="4000" i="1" dirty="0">
              <a:latin typeface="Arial Black" panose="020B0A04020102020204" pitchFamily="34" charset="0"/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292" y="685800"/>
            <a:ext cx="2425036" cy="2914897"/>
          </a:xfrm>
        </p:spPr>
      </p:pic>
    </p:spTree>
    <p:extLst>
      <p:ext uri="{BB962C8B-B14F-4D97-AF65-F5344CB8AC3E}">
        <p14:creationId xmlns:p14="http://schemas.microsoft.com/office/powerpoint/2010/main" val="267668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722812" y="213056"/>
            <a:ext cx="6019800" cy="5785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3" name="Рисунок 1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" r="1031"/>
          <a:stretch>
            <a:fillRect/>
          </a:stretch>
        </p:blipFill>
        <p:spPr>
          <a:xfrm>
            <a:off x="1071563" y="212725"/>
            <a:ext cx="3281362" cy="4572000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071352" y="5110834"/>
            <a:ext cx="3302072" cy="525692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Рафаель Санті (1483-1520)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294967295"/>
          </p:nvPr>
        </p:nvSpPr>
        <p:spPr>
          <a:xfrm>
            <a:off x="5161058" y="983456"/>
            <a:ext cx="4929187" cy="465307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 італійський художник та архітектор епохи Високого Відродження. </a:t>
            </a:r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Проєктував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собор </a:t>
            </a:r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Петра в Римі, створив цикл розписів парадних зал Ватиканського палацу.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9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100549"/>
            <a:ext cx="8534400" cy="18045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756325" cy="5059907"/>
          </a:xfrm>
        </p:spPr>
        <p:txBody>
          <a:bodyPr>
            <a:noAutofit/>
          </a:bodyPr>
          <a:lstStyle/>
          <a:p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лірика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інтимна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Сикстинської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Мадонни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однойменної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Рафаеля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великих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загальнолюдське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–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пробуджувати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подив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насолоду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079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042" y="4449171"/>
            <a:ext cx="8534400" cy="1746914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 «</a:t>
            </a:r>
            <a:r>
              <a:rPr lang="uk-UA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Сикстинська</a:t>
            </a: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мадонна» сонет?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056576" cy="3545006"/>
          </a:xfrm>
        </p:spPr>
        <p:txBody>
          <a:bodyPr>
            <a:normAutofit lnSpcReduction="10000"/>
          </a:bodyPr>
          <a:lstStyle/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думка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невіддільна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добра;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возвеличення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матері-жінки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непереборний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душу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Віршовий розмір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ятистопний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ямб.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Римування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 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кільцеве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катренах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64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4212" y="5650173"/>
            <a:ext cx="8534400" cy="3442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800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СОНЕТ – це ліричний вірш, що складається з чотирнадцяти п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ятистопного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або шестистопного ямба: двох чотиривіршів (катренів) із перехресним римуванням і двох тривіршів з усталеною схемою римування: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абаб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абаб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ввд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еед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сонеті перший вірш містить тезу, другий – антитезу, а тривірш – синтез. Так званий сонетний замок, що завершується переважно чотирнадцятим рядком.</a:t>
            </a:r>
          </a:p>
          <a:p>
            <a:pPr marL="0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Припускають, що сонет зародився як жанр лірики в поезії провансальських трубадурів, але постав він в Італії. Остаточної форми йому надав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Франческо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Петрарка в 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940" y="685800"/>
            <a:ext cx="8534400" cy="30328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3394" y="685801"/>
            <a:ext cx="9879155" cy="583783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Сонет з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явився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враженням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споглядання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геніальної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Рафаеля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Сикстинська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Мадонна». Тут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непереможну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силу великого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шедеврів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 душами людей.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продовжує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евченкову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возвеличення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жінки-матері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немовлям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руках.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красою й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ніжністю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поет просто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заворожений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57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636525"/>
            <a:ext cx="8534400" cy="3578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32012"/>
            <a:ext cx="10274940" cy="518614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герой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Богородицею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утіленням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материнства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жіночності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просто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Мадонною,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боронити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видно з перших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рядків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сонету: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смів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сказать,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богиня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 той безбожник…»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гнівно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підтверджує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щирість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Герой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байдуже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дивитися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картину,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рівносильно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байдужості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взагалі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Мадонни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суб’єкт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крайнощів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відкидаючи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гіперболізуючи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одну богиню 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Сикстинську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Мадонну.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Подібно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Великих Данте та Петрарки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прославляв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ідеалізовану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жіночність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5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Дякую за роботу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Підготувала: вчитель вечірньої (змінної) школи №20 </a:t>
            </a:r>
            <a:r>
              <a:rPr lang="uk-UA" smtClean="0"/>
              <a:t>м. Києва </a:t>
            </a:r>
            <a:r>
              <a:rPr lang="uk-UA" dirty="0" smtClean="0"/>
              <a:t>Кошара Т.С.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15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127</TotalTime>
  <Words>305</Words>
  <Application>Microsoft Office PowerPoint</Application>
  <PresentationFormat>Широкоэкранный</PresentationFormat>
  <Paragraphs>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 Black</vt:lpstr>
      <vt:lpstr>Century Gothic</vt:lpstr>
      <vt:lpstr>Times New Roman</vt:lpstr>
      <vt:lpstr>Wingdings 3</vt:lpstr>
      <vt:lpstr>Сектор</vt:lpstr>
      <vt:lpstr>«Сикстинська мадонна»  Івана франка – символ вічної жіночності, материнства, краси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Чому «Сикстинська мадонна» сонет?</vt:lpstr>
      <vt:lpstr>Презентация PowerPoint</vt:lpstr>
      <vt:lpstr>Презентация PowerPoint</vt:lpstr>
      <vt:lpstr>Презентация PowerPoint</vt:lpstr>
      <vt:lpstr>Дякую за роботу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14</cp:revision>
  <dcterms:created xsi:type="dcterms:W3CDTF">2024-11-08T08:31:57Z</dcterms:created>
  <dcterms:modified xsi:type="dcterms:W3CDTF">2024-11-08T12:07:07Z</dcterms:modified>
</cp:coreProperties>
</file>