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slides/slide9.xml" ContentType="application/vnd.openxmlformats-officedocument.presentationml.slide+xml"/>
  <Override PartName="/ppt/tags/tag2.xml" ContentType="application/vnd.openxmlformats-officedocument.presentationml.tag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removePersonalInfoOnSave="1" saveSubsetFonts="1">
  <p:sldMasterIdLst>
    <p:sldMasterId id="2147483663" r:id="rId1"/>
  </p:sldMasterIdLst>
  <p:notesMasterIdLst>
    <p:notesMasterId r:id="rId2"/>
  </p:notesMasterIdLst>
  <p:handoutMasterIdLst>
    <p:handoutMasterId r:id="rId3"/>
  </p:handoutMasterIdLst>
  <p:sldIdLst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</p:sldIdLst>
  <p:sldSz type="screen16x9" cy="6858000" cx="12192000"/>
  <p:notesSz cx="6858000" cy="9144000"/>
  <p:defaultTextStyle>
    <a:defPPr>
      <a:defRPr lang="en-US"/>
    </a:defPPr>
    <a:lvl1pPr algn="l" fontAlgn="base" rtl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algn="l" fontAlgn="base" marL="457200" rtl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algn="l" fontAlgn="base" marL="914400" rtl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algn="l" fontAlgn="base" marL="1371600" rtl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algn="l" fontAlgn="base" marL="1828800" rtl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algn="l" defTabSz="914400" eaLnBrk="1" hangingPunct="1" latinLnBrk="0" marL="2286000" rtl="0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algn="l" defTabSz="914400" eaLnBrk="1" hangingPunct="1" latinLnBrk="0" marL="2743200" rtl="0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algn="l" defTabSz="914400" eaLnBrk="1" hangingPunct="1" latinLnBrk="0" marL="3200400" rtl="0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algn="l" defTabSz="914400" eaLnBrk="1" hangingPunct="1" latinLnBrk="0" marL="3657600" rtl="0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srgbClr val="FF0000"/>
    </p:penClr>
  </p:showPr>
  <p:clrMru>
    <a:srgbClr val="DEDAD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>
    <p:restoredLeft sz="15969" autoAdjust="0"/>
    <p:restoredTop sz="90252" autoAdjust="0"/>
  </p:normalViewPr>
  <p:slideViewPr>
    <p:cSldViewPr snapToGrid="0">
      <p:cViewPr varScale="1">
        <p:scale>
          <a:sx n="76" d="100"/>
          <a:sy n="76" d="100"/>
        </p:scale>
        <p:origin x="-902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1230" y="78"/>
      </p:cViewPr>
    </p:cSldViewPr>
  </p:notes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tableStyles" Target="tableStyles.xml"/><Relationship Id="rId19" Type="http://schemas.openxmlformats.org/officeDocument/2006/relationships/presProps" Target="presProps.xml"/><Relationship Id="rId20" Type="http://schemas.openxmlformats.org/officeDocument/2006/relationships/viewProps" Target="viewProps.xml"/><Relationship Id="rId21" Type="http://schemas.openxmlformats.org/officeDocument/2006/relationships/theme" Target="theme/theme1.xml"/></Relationships>
</file>

<file path=ppt/handoutMasters/_rels/handout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/>
        </p:spPr>
        <p:txBody>
          <a:bodyPr bIns="45720" lIns="91440" rIns="91440" rtlCol="0" tIns="45720" vert="horz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1048682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/>
        </p:spPr>
        <p:txBody>
          <a:bodyPr bIns="45720" lIns="91440" rIns="91440" rtlCol="0" tIns="45720" vert="horz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fld id="{879498C7-20C4-4BA3-B888-435CB87E3D49}" type="datetimeFigureOut">
              <a:rPr lang="ru-RU"/>
              <a:t>14.07.2023</a:t>
            </a:fld>
            <a:endParaRPr dirty="0" lang="ru-RU"/>
          </a:p>
        </p:txBody>
      </p:sp>
      <p:sp>
        <p:nvSpPr>
          <p:cNvPr id="1048683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/>
        </p:spPr>
        <p:txBody>
          <a:bodyPr anchor="b" bIns="45720" lIns="91440" rIns="91440" rtlCol="0" tIns="45720" vert="horz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1048684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/>
        </p:spPr>
        <p:txBody>
          <a:bodyPr anchor="b" bIns="45720" lIns="91440" rIns="91440" rtlCol="0" tIns="45720" vert="horz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fld id="{D938CF48-9FE6-47F9-B3E1-30C38269AF21}" type="slidenum">
              <a:rPr lang="ru-RU"/>
              <a:t>‹#›</a:t>
            </a:fld>
            <a:endParaRPr dirty="0" lang="ru-RU"/>
          </a:p>
        </p:txBody>
      </p:sp>
    </p:spTree>
  </p:cSld>
  <p:clrMap accent1="accent1" accent2="accent2" accent3="accent3" accent4="accent4" accent5="accent5" accent6="accent6" bg1="lt1" bg2="lt2" tx1="dk1" tx2="dk2" hlink="hlink" folHlink="folHlink"/>
</p:handoutMaster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6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5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/>
        </p:spPr>
        <p:txBody>
          <a:bodyPr bIns="45720" lIns="91440" rIns="91440" rtlCol="0" tIns="45720" vert="horz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1048676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/>
        </p:spPr>
        <p:txBody>
          <a:bodyPr bIns="45720" lIns="91440" rIns="91440" rtlCol="0" tIns="45720" vert="horz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fld id="{836E2367-4096-4116-AB33-9AC47E821C6E}" type="datetimeFigureOut">
              <a:rPr lang="ru-RU"/>
              <a:t>14.07.2023</a:t>
            </a:fld>
            <a:endParaRPr dirty="0" lang="ru-RU"/>
          </a:p>
        </p:txBody>
      </p:sp>
      <p:sp>
        <p:nvSpPr>
          <p:cNvPr id="1048677" name="Образ слайда 3"/>
          <p:cNvSpPr>
            <a:spLocks noChangeAspect="1" noRot="1" noGrp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/>
          <a:noFill/>
          <a:ln w="12700">
            <a:solidFill>
              <a:prstClr val="black"/>
            </a:solidFill>
          </a:ln>
        </p:spPr>
        <p:txBody>
          <a:bodyPr anchor="ctr" bIns="45720" lIns="91440" rIns="91440" rtlCol="0" tIns="45720" vert="horz"/>
          <a:p>
            <a:pPr lvl="0"/>
            <a:endParaRPr dirty="0" lang="ru-RU" noProof="0"/>
          </a:p>
        </p:txBody>
      </p:sp>
      <p:sp>
        <p:nvSpPr>
          <p:cNvPr id="1048678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/>
        </p:spPr>
        <p:txBody>
          <a:bodyPr bIns="45720" lIns="91440" rIns="91440" rtlCol="0" tIns="45720" vert="horz"/>
          <a:p>
            <a:pPr lvl="0"/>
            <a:r>
              <a:rPr dirty="0" lang="ru-RU" noProof="0" smtClean="0"/>
              <a:t>Образец текста</a:t>
            </a:r>
          </a:p>
          <a:p>
            <a:pPr lvl="1"/>
            <a:r>
              <a:rPr dirty="0" lang="ru-RU" noProof="0" smtClean="0"/>
              <a:t>Второй уровень</a:t>
            </a:r>
          </a:p>
          <a:p>
            <a:pPr lvl="2"/>
            <a:r>
              <a:rPr dirty="0" lang="ru-RU" noProof="0" smtClean="0"/>
              <a:t>Третий уровень</a:t>
            </a:r>
          </a:p>
          <a:p>
            <a:pPr lvl="3"/>
            <a:r>
              <a:rPr dirty="0" lang="ru-RU" noProof="0" smtClean="0"/>
              <a:t>Четвертый уровень</a:t>
            </a:r>
          </a:p>
          <a:p>
            <a:pPr lvl="4"/>
            <a:r>
              <a:rPr dirty="0" lang="ru-RU" noProof="0" smtClean="0"/>
              <a:t>Пятый уровень</a:t>
            </a:r>
            <a:endParaRPr dirty="0" lang="ru-RU" noProof="0"/>
          </a:p>
        </p:txBody>
      </p:sp>
      <p:sp>
        <p:nvSpPr>
          <p:cNvPr id="1048679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/>
        </p:spPr>
        <p:txBody>
          <a:bodyPr anchor="b" bIns="45720" lIns="91440" rIns="91440" rtlCol="0" tIns="45720" vert="horz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1048680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/>
        </p:spPr>
        <p:txBody>
          <a:bodyPr anchor="b" bIns="45720" lIns="91440" rIns="91440" rtlCol="0" tIns="45720" vert="horz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fld id="{ECCEADD7-8510-4C02-94C7-3B7D2E29DABF}" type="slidenum">
              <a:rPr lang="ru-RU"/>
              <a:t>‹#›</a:t>
            </a:fld>
            <a:endParaRPr dirty="0" lang="ru-RU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eaLnBrk="0" fontAlgn="base" hangingPunct="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algn="l" eaLnBrk="0" fontAlgn="base" hangingPunct="0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algn="l" eaLnBrk="0" fontAlgn="base" hangingPunct="0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algn="l" eaLnBrk="0" fontAlgn="base" hangingPunct="0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algn="l" eaLnBrk="0" fontAlgn="base" hangingPunct="0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Образ слайда 1"/>
          <p:cNvSpPr>
            <a:spLocks noChangeAspect="1" noRot="1" noGrp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85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anchor="t" anchorCtr="0" compatLnSpc="1" numCol="1" wrap="square">
            <a:prstTxWarp prst="textNoShape"/>
          </a:bodyPr>
          <a:p>
            <a:pPr eaLnBrk="1" hangingPunct="1">
              <a:spcBef>
                <a:spcPct val="0"/>
              </a:spcBef>
            </a:pPr>
            <a:r>
              <a:rPr altLang="ru-RU" b="1" dirty="0" lang="ru-MO" err="1" smtClean="0">
                <a:latin typeface="Sitka Text" pitchFamily="2" charset="0"/>
              </a:rPr>
              <a:t>Іван</a:t>
            </a:r>
            <a:r>
              <a:rPr altLang="ru-RU" b="1" dirty="0" lang="ru-MO" smtClean="0">
                <a:latin typeface="Sitka Text" pitchFamily="2" charset="0"/>
              </a:rPr>
              <a:t> Франко — </a:t>
            </a:r>
            <a:r>
              <a:rPr altLang="ru-RU" b="1" dirty="0" lang="ru-MO" err="1" smtClean="0">
                <a:latin typeface="Sitka Text" pitchFamily="2" charset="0"/>
              </a:rPr>
              <a:t>визначна</a:t>
            </a:r>
            <a:r>
              <a:rPr altLang="ru-RU" b="1" dirty="0" lang="ru-MO" smtClean="0">
                <a:latin typeface="Sitka Text" pitchFamily="2" charset="0"/>
              </a:rPr>
              <a:t> </a:t>
            </a:r>
            <a:r>
              <a:rPr altLang="ru-RU" b="1" dirty="0" lang="ru-MO" err="1" smtClean="0">
                <a:latin typeface="Sitka Text" pitchFamily="2" charset="0"/>
              </a:rPr>
              <a:t>постать</a:t>
            </a:r>
            <a:r>
              <a:rPr altLang="ru-RU" b="1" dirty="0" lang="ru-MO" smtClean="0">
                <a:latin typeface="Sitka Text" pitchFamily="2" charset="0"/>
              </a:rPr>
              <a:t> </a:t>
            </a:r>
            <a:r>
              <a:rPr altLang="ru-RU" b="1" dirty="0" lang="ru-MO" err="1" smtClean="0">
                <a:latin typeface="Sitka Text" pitchFamily="2" charset="0"/>
              </a:rPr>
              <a:t>вітчизняної</a:t>
            </a:r>
            <a:r>
              <a:rPr altLang="ru-RU" b="1" dirty="0" lang="ru-MO" smtClean="0">
                <a:latin typeface="Sitka Text" pitchFamily="2" charset="0"/>
              </a:rPr>
              <a:t> та  </a:t>
            </a:r>
            <a:r>
              <a:rPr altLang="ru-RU" b="1" dirty="0" lang="ru-MO" err="1" smtClean="0">
                <a:latin typeface="Sitka Text" pitchFamily="2" charset="0"/>
              </a:rPr>
              <a:t>світової</a:t>
            </a:r>
            <a:r>
              <a:rPr altLang="ru-RU" b="1" dirty="0" lang="ru-MO" smtClean="0">
                <a:latin typeface="Sitka Text" pitchFamily="2" charset="0"/>
              </a:rPr>
              <a:t> </a:t>
            </a:r>
            <a:r>
              <a:rPr altLang="ru-RU" b="1" dirty="0" lang="ru-MO" err="1" smtClean="0">
                <a:latin typeface="Sitka Text" pitchFamily="2" charset="0"/>
              </a:rPr>
              <a:t>історії</a:t>
            </a:r>
            <a:r>
              <a:rPr altLang="ru-RU" b="1" dirty="0" lang="ru-MO" smtClean="0">
                <a:latin typeface="Sitka Text" pitchFamily="2" charset="0"/>
              </a:rPr>
              <a:t> й </a:t>
            </a:r>
            <a:r>
              <a:rPr altLang="ru-RU" b="1" dirty="0" lang="ru-MO" err="1" smtClean="0">
                <a:latin typeface="Sitka Text" pitchFamily="2" charset="0"/>
              </a:rPr>
              <a:t>культури</a:t>
            </a:r>
            <a:r>
              <a:rPr altLang="ru-RU" b="1" dirty="0" lang="ru-MO" smtClean="0">
                <a:latin typeface="Sitka Text" pitchFamily="2" charset="0"/>
              </a:rPr>
              <a:t>. Поет, </a:t>
            </a:r>
            <a:r>
              <a:rPr altLang="ru-RU" b="1" dirty="0" lang="ru-MO" err="1" smtClean="0">
                <a:latin typeface="Sitka Text" pitchFamily="2" charset="0"/>
              </a:rPr>
              <a:t>прозаїк</a:t>
            </a:r>
            <a:r>
              <a:rPr altLang="ru-RU" b="1" dirty="0" lang="ru-MO" smtClean="0">
                <a:latin typeface="Sitka Text" pitchFamily="2" charset="0"/>
              </a:rPr>
              <a:t>, драматург, учений, </a:t>
            </a:r>
            <a:r>
              <a:rPr altLang="ru-RU" b="1" dirty="0" lang="ru-MO" err="1" smtClean="0">
                <a:latin typeface="Sitka Text" pitchFamily="2" charset="0"/>
              </a:rPr>
              <a:t>етнограф</a:t>
            </a:r>
            <a:r>
              <a:rPr altLang="ru-RU" b="1" dirty="0" lang="ru-MO" smtClean="0">
                <a:latin typeface="Sitka Text" pitchFamily="2" charset="0"/>
              </a:rPr>
              <a:t>, фольклорист, </a:t>
            </a:r>
            <a:r>
              <a:rPr altLang="ru-RU" b="1" dirty="0" lang="ru-MO" err="1" smtClean="0">
                <a:latin typeface="Sitka Text" pitchFamily="2" charset="0"/>
              </a:rPr>
              <a:t>історик</a:t>
            </a:r>
            <a:r>
              <a:rPr altLang="ru-RU" b="1" dirty="0" lang="ru-MO" smtClean="0">
                <a:latin typeface="Sitka Text" pitchFamily="2" charset="0"/>
              </a:rPr>
              <a:t>, </a:t>
            </a:r>
            <a:r>
              <a:rPr altLang="ru-RU" b="1" dirty="0" lang="ru-MO" err="1" smtClean="0">
                <a:latin typeface="Sitka Text" pitchFamily="2" charset="0"/>
              </a:rPr>
              <a:t>філософ</a:t>
            </a:r>
            <a:r>
              <a:rPr altLang="ru-RU" b="1" dirty="0" lang="ru-MO" smtClean="0">
                <a:latin typeface="Sitka Text" pitchFamily="2" charset="0"/>
              </a:rPr>
              <a:t>, </a:t>
            </a:r>
            <a:r>
              <a:rPr altLang="ru-RU" b="1" dirty="0" lang="ru-MO" err="1" smtClean="0">
                <a:latin typeface="Sitka Text" pitchFamily="2" charset="0"/>
              </a:rPr>
              <a:t>соціолог</a:t>
            </a:r>
            <a:r>
              <a:rPr altLang="ru-RU" b="1" dirty="0" lang="ru-MO" smtClean="0">
                <a:latin typeface="Sitka Text" pitchFamily="2" charset="0"/>
              </a:rPr>
              <a:t>, </a:t>
            </a:r>
            <a:r>
              <a:rPr altLang="ru-RU" b="1" dirty="0" lang="ru-MO" err="1" smtClean="0">
                <a:latin typeface="Sitka Text" pitchFamily="2" charset="0"/>
              </a:rPr>
              <a:t>економіст</a:t>
            </a:r>
            <a:r>
              <a:rPr altLang="ru-RU" b="1" dirty="0" lang="ru-MO" smtClean="0">
                <a:latin typeface="Sitka Text" pitchFamily="2" charset="0"/>
              </a:rPr>
              <a:t>, </a:t>
            </a:r>
            <a:r>
              <a:rPr altLang="ru-RU" b="1" dirty="0" lang="ru-MO" err="1" smtClean="0">
                <a:latin typeface="Sitka Text" pitchFamily="2" charset="0"/>
              </a:rPr>
              <a:t>журналіст</a:t>
            </a:r>
            <a:r>
              <a:rPr altLang="ru-RU" b="1" dirty="0" lang="ru-MO" smtClean="0">
                <a:latin typeface="Sitka Text" pitchFamily="2" charset="0"/>
              </a:rPr>
              <a:t>, </a:t>
            </a:r>
            <a:r>
              <a:rPr altLang="ru-RU" b="1" dirty="0" lang="ru-MO" err="1" smtClean="0">
                <a:latin typeface="Sitka Text" pitchFamily="2" charset="0"/>
              </a:rPr>
              <a:t>перекладач</a:t>
            </a:r>
            <a:r>
              <a:rPr altLang="ru-RU" b="1" dirty="0" lang="ru-MO" smtClean="0">
                <a:latin typeface="Sitka Text" pitchFamily="2" charset="0"/>
              </a:rPr>
              <a:t>, </a:t>
            </a:r>
            <a:r>
              <a:rPr altLang="ru-RU" b="1" dirty="0" lang="ru-MO" err="1" smtClean="0">
                <a:latin typeface="Sitka Text" pitchFamily="2" charset="0"/>
              </a:rPr>
              <a:t>громадсько-політичний</a:t>
            </a:r>
            <a:r>
              <a:rPr altLang="ru-RU" b="1" dirty="0" lang="ru-MO" smtClean="0">
                <a:latin typeface="Sitka Text" pitchFamily="2" charset="0"/>
              </a:rPr>
              <a:t> </a:t>
            </a:r>
            <a:r>
              <a:rPr altLang="ru-RU" b="1" dirty="0" lang="ru-MO" err="1" smtClean="0">
                <a:latin typeface="Sitka Text" pitchFamily="2" charset="0"/>
              </a:rPr>
              <a:t>діяч</a:t>
            </a:r>
            <a:r>
              <a:rPr altLang="ru-RU" b="1" dirty="0" lang="ru-MO" smtClean="0">
                <a:latin typeface="Sitka Text" pitchFamily="2" charset="0"/>
              </a:rPr>
              <a:t>. </a:t>
            </a:r>
            <a:endParaRPr altLang="ru-RU" b="1" dirty="0" lang="en-US" smtClean="0">
              <a:latin typeface="Sitka Text" pitchFamily="2" charset="0"/>
            </a:endParaRPr>
          </a:p>
        </p:txBody>
      </p:sp>
      <p:sp>
        <p:nvSpPr>
          <p:cNvPr id="10485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anchorCtr="0" compatLnSpc="1" numCol="1" wrap="square">
            <a:prstTxWarp prst="textNoShape"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indent="-285750" marL="7429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indent="-228600" marL="11430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indent="-228600" marL="16002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indent="-228600" marL="20574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 indent="-228600" marL="25146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 indent="-228600" marL="29718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 indent="-228600" marL="34290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 indent="-228600" marL="38862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E05518C-E15E-49B8-9FA8-B60B1FBB1C19}" type="slidenum">
              <a:rPr altLang="ru-RU" lang="en-US" smtClean="0"/>
              <a:t>3</a:t>
            </a:fld>
            <a:endParaRPr altLang="ru-RU"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itle">
  <p:cSld name="Титульный слайд">
    <p:spTree>
      <p:nvGrpSpPr>
        <p:cNvPr id="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Прямоугольник 6"/>
          <p:cNvSpPr/>
          <p:nvPr/>
        </p:nvSpPr>
        <p:spPr>
          <a:xfrm>
            <a:off x="0" y="5778500"/>
            <a:ext cx="12192000" cy="1079500"/>
          </a:xfrm>
          <a:prstGeom prst="rect"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dirty="0" lang="ru-RU"/>
          </a:p>
        </p:txBody>
      </p:sp>
      <p:sp>
        <p:nvSpPr>
          <p:cNvPr id="1048582" name="Прямоугольник 7"/>
          <p:cNvSpPr/>
          <p:nvPr/>
        </p:nvSpPr>
        <p:spPr>
          <a:xfrm>
            <a:off x="0" y="0"/>
            <a:ext cx="12192000" cy="1079500"/>
          </a:xfrm>
          <a:prstGeom prst="rect"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dirty="0" lang="ru-RU"/>
          </a:p>
        </p:txBody>
      </p:sp>
      <p:pic>
        <p:nvPicPr>
          <p:cNvPr id="2097152" name="Рисунок 10"/>
          <p:cNvPicPr>
            <a:picLocks noChangeAspect="1"/>
          </p:cNvPicPr>
          <p:nvPr/>
        </p:nvPicPr>
        <p:blipFill rotWithShape="1">
          <a:blip xmlns:r="http://schemas.openxmlformats.org/officeDocument/2006/relationships" r:embed="rId1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1324445" y="0"/>
            <a:ext cx="1747524" cy="2292094"/>
          </a:xfrm>
          <a:prstGeom prst="rect"/>
        </p:spPr>
      </p:pic>
      <p:sp>
        <p:nvSpPr>
          <p:cNvPr id="1048583" name="Заголовок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anchor="ctr">
            <a:normAutofit/>
          </a:bodyPr>
          <a:lstStyle>
            <a:lvl1pPr algn="l">
              <a:defRPr baseline="0" cap="all" sz="4400"/>
            </a:lvl1pPr>
          </a:lstStyle>
          <a:p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4858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/>
          <a:lstStyle>
            <a:lvl1pPr algn="l" indent="0" marL="0">
              <a:spcBef>
                <a:spcPts val="0"/>
              </a:spcBef>
              <a:buNone/>
              <a:defRPr sz="18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dirty="0" lang="ru-RU"/>
          </a:p>
        </p:txBody>
      </p:sp>
      <p:sp>
        <p:nvSpPr>
          <p:cNvPr id="104858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88F52C5-9603-46D9-8473-F13FC0961B2A}" type="datetimeFigureOut">
              <a:rPr lang="ru-RU"/>
              <a:t>14.07.2023</a:t>
            </a:fld>
            <a:endParaRPr dirty="0" lang="ru-RU"/>
          </a:p>
        </p:txBody>
      </p:sp>
      <p:sp>
        <p:nvSpPr>
          <p:cNvPr id="104858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58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4A2213A-8270-4F8C-B2B2-A4FBD9C818FF}" type="slidenum">
              <a:rPr lang="ru-RU"/>
              <a:t>‹#›</a:t>
            </a:fld>
            <a:endParaRPr dirty="0" lang="ru-RU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Заголовок и объект"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48604" name="Объект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ru-RU"/>
          </a:p>
        </p:txBody>
      </p:sp>
      <p:sp>
        <p:nvSpPr>
          <p:cNvPr id="104860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F10D4CB1-B5C7-4E80-993B-919B8DDA42FC}" type="datetimeFigureOut">
              <a:rPr lang="ru-RU"/>
              <a:t>14.07.2023</a:t>
            </a:fld>
            <a:endParaRPr dirty="0" lang="ru-RU"/>
          </a:p>
        </p:txBody>
      </p:sp>
      <p:sp>
        <p:nvSpPr>
          <p:cNvPr id="104860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0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CCC8AA9-00ED-4C73-829C-091EF48B2D7E}" type="slidenum">
              <a:rPr lang="ru-RU"/>
              <a:t>‹#›</a:t>
            </a:fld>
            <a:endParaRPr dirty="0" lang="ru-RU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Титульный слайд с рисунком"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Группа 12"/>
          <p:cNvGrpSpPr/>
          <p:nvPr/>
        </p:nvGrpSpPr>
        <p:grpSpPr bwMode="auto">
          <a:xfrm rot="10800000">
            <a:off x="0" y="5645150"/>
            <a:ext cx="12192000" cy="63500"/>
            <a:chOff x="507492" y="1501519"/>
            <a:chExt cx="8129016" cy="63125"/>
          </a:xfrm>
        </p:grpSpPr>
        <p:cxnSp>
          <p:nvCxnSpPr>
            <p:cNvPr id="3145730" name="Прямая соединительная линия 16"/>
            <p:cNvCxnSpPr>
              <a:cxnSpLocks/>
            </p:cNvCxnSpPr>
            <p:nvPr/>
          </p:nvCxnSpPr>
          <p:spPr>
            <a:xfrm>
              <a:off x="510667" y="1564644"/>
              <a:ext cx="8129017" cy="0"/>
            </a:xfrm>
            <a:prstGeom prst="line"/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5731" name="Прямая соединительная линия 17"/>
            <p:cNvCxnSpPr>
              <a:cxnSpLocks/>
            </p:cNvCxnSpPr>
            <p:nvPr/>
          </p:nvCxnSpPr>
          <p:spPr>
            <a:xfrm>
              <a:off x="510667" y="1501519"/>
              <a:ext cx="8129017" cy="0"/>
            </a:xfrm>
            <a:prstGeom prst="line"/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Группа 13"/>
          <p:cNvGrpSpPr/>
          <p:nvPr/>
        </p:nvGrpSpPr>
        <p:grpSpPr bwMode="auto">
          <a:xfrm>
            <a:off x="0" y="1143000"/>
            <a:ext cx="12192000" cy="63500"/>
            <a:chOff x="507492" y="1501519"/>
            <a:chExt cx="8129016" cy="63125"/>
          </a:xfrm>
        </p:grpSpPr>
        <p:cxnSp>
          <p:nvCxnSpPr>
            <p:cNvPr id="3145732" name="Прямая соединительная линия 14"/>
            <p:cNvCxnSpPr>
              <a:cxnSpLocks/>
            </p:cNvCxnSpPr>
            <p:nvPr/>
          </p:nvCxnSpPr>
          <p:spPr>
            <a:xfrm>
              <a:off x="507492" y="1564644"/>
              <a:ext cx="8129016" cy="0"/>
            </a:xfrm>
            <a:prstGeom prst="line"/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5733" name="Прямая соединительная линия 15"/>
            <p:cNvCxnSpPr>
              <a:cxnSpLocks/>
            </p:cNvCxnSpPr>
            <p:nvPr/>
          </p:nvCxnSpPr>
          <p:spPr>
            <a:xfrm>
              <a:off x="507492" y="1501519"/>
              <a:ext cx="8129016" cy="0"/>
            </a:xfrm>
            <a:prstGeom prst="line"/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48642" name="Прямоугольник 6"/>
          <p:cNvSpPr/>
          <p:nvPr/>
        </p:nvSpPr>
        <p:spPr>
          <a:xfrm>
            <a:off x="0" y="5778500"/>
            <a:ext cx="12192000" cy="1079500"/>
          </a:xfrm>
          <a:prstGeom prst="rect"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dirty="0" lang="ru-RU"/>
          </a:p>
        </p:txBody>
      </p:sp>
      <p:sp>
        <p:nvSpPr>
          <p:cNvPr id="1048643" name="Прямоугольник 7"/>
          <p:cNvSpPr/>
          <p:nvPr/>
        </p:nvSpPr>
        <p:spPr>
          <a:xfrm>
            <a:off x="0" y="0"/>
            <a:ext cx="12192000" cy="1079500"/>
          </a:xfrm>
          <a:prstGeom prst="rect"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dirty="0" lang="ru-RU"/>
          </a:p>
        </p:txBody>
      </p:sp>
      <p:pic>
        <p:nvPicPr>
          <p:cNvPr id="2097186" name="Рисунок 9"/>
          <p:cNvPicPr>
            <a:picLocks noChangeAspect="1"/>
          </p:cNvPicPr>
          <p:nvPr/>
        </p:nvPicPr>
        <p:blipFill rotWithShape="1">
          <a:blip xmlns:r="http://schemas.openxmlformats.org/officeDocument/2006/relationships" r:embed="rId1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1325880" y="0"/>
            <a:ext cx="1747524" cy="2292094"/>
          </a:xfrm>
          <a:prstGeom prst="rect"/>
        </p:spPr>
      </p:pic>
      <p:sp>
        <p:nvSpPr>
          <p:cNvPr id="1048644" name="Инструкции"/>
          <p:cNvSpPr/>
          <p:nvPr/>
        </p:nvSpPr>
        <p:spPr>
          <a:xfrm>
            <a:off x="12344400" y="0"/>
            <a:ext cx="1295400" cy="6858000"/>
          </a:xfrm>
          <a:prstGeom prst="roundRect">
            <a:avLst>
              <a:gd name="adj" fmla="val 9717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b="1" dirty="0" sz="1200" i="1" lang="ru-RU">
                <a:latin typeface="Arial"/>
                <a:cs typeface="Arial"/>
              </a:rPr>
              <a:t>ПРИМЕЧАНИЕ.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dirty="0" sz="1200" i="1" lang="ru-RU">
                <a:latin typeface="Arial"/>
                <a:cs typeface="Arial"/>
              </a:rPr>
              <a:t>Чтобы изменить изображение на этом слайде, выделите рисунок и удалите его. Затем щелкните значок "Рисунки" в заполнителе и вставьте свое изображение.</a:t>
            </a:r>
          </a:p>
        </p:txBody>
      </p:sp>
      <p:sp>
        <p:nvSpPr>
          <p:cNvPr id="1048645" name="Заголовок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anchor="ctr">
            <a:normAutofit/>
          </a:bodyPr>
          <a:lstStyle>
            <a:lvl1pPr algn="l">
              <a:defRPr baseline="0" cap="all" sz="4400"/>
            </a:lvl1pPr>
          </a:lstStyle>
          <a:p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4864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/>
          <a:lstStyle>
            <a:lvl1pPr algn="l" indent="0" marL="0">
              <a:spcBef>
                <a:spcPts val="0"/>
              </a:spcBef>
              <a:buNone/>
              <a:defRPr sz="18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dirty="0" lang="ru-RU"/>
          </a:p>
        </p:txBody>
      </p:sp>
      <p:sp>
        <p:nvSpPr>
          <p:cNvPr id="1048647" name="Рисунок 10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/>
          <a:lstStyle>
            <a:lvl1pPr algn="ctr" indent="0" marL="0">
              <a:buNone/>
            </a:lvl1pPr>
          </a:lstStyle>
          <a:p>
            <a:pPr lvl="0"/>
            <a:r>
              <a:rPr lang="ru-RU" noProof="0" smtClean="0"/>
              <a:t>Вставка рисунка</a:t>
            </a:r>
            <a:endParaRPr dirty="0" lang="ru-RU" noProof="0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secHead">
  <p:cSld name="Заголовок раздела">
    <p:spTree>
      <p:nvGrpSpPr>
        <p:cNvPr id="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Группа 7"/>
          <p:cNvGrpSpPr/>
          <p:nvPr/>
        </p:nvGrpSpPr>
        <p:grpSpPr bwMode="auto">
          <a:xfrm>
            <a:off x="0" y="2514600"/>
            <a:ext cx="12192000" cy="3194050"/>
            <a:chOff x="647402" y="2514600"/>
            <a:chExt cx="10838688" cy="3194035"/>
          </a:xfrm>
        </p:grpSpPr>
        <p:grpSp>
          <p:nvGrpSpPr>
            <p:cNvPr id="65" name="Группа 8"/>
            <p:cNvGrpSpPr/>
            <p:nvPr/>
          </p:nvGrpSpPr>
          <p:grpSpPr bwMode="auto"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3145736" name="Прямая соединительная линия 13"/>
              <p:cNvCxnSpPr>
                <a:cxnSpLocks/>
              </p:cNvCxnSpPr>
              <p:nvPr/>
            </p:nvCxnSpPr>
            <p:spPr>
              <a:xfrm>
                <a:off x="507492" y="1565019"/>
                <a:ext cx="8129016" cy="0"/>
              </a:xfrm>
              <a:prstGeom prst="line"/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5737" name="Прямая соединительная линия 14"/>
              <p:cNvCxnSpPr>
                <a:cxnSpLocks/>
              </p:cNvCxnSpPr>
              <p:nvPr/>
            </p:nvCxnSpPr>
            <p:spPr>
              <a:xfrm>
                <a:off x="507492" y="1501519"/>
                <a:ext cx="8129016" cy="0"/>
              </a:xfrm>
              <a:prstGeom prst="line"/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48669" name="Прямоугольник 9"/>
            <p:cNvSpPr/>
            <p:nvPr/>
          </p:nvSpPr>
          <p:spPr>
            <a:xfrm>
              <a:off x="647402" y="2641599"/>
              <a:ext cx="10838688" cy="2940036"/>
            </a:xfrm>
            <a:prstGeom prst="rect"/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dirty="0" lang="ru-RU"/>
            </a:p>
          </p:txBody>
        </p:sp>
        <p:grpSp>
          <p:nvGrpSpPr>
            <p:cNvPr id="66" name="Группа 10"/>
            <p:cNvGrpSpPr/>
            <p:nvPr/>
          </p:nvGrpSpPr>
          <p:grpSpPr bwMode="auto"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3145738" name="Прямая соединительная линия 11"/>
              <p:cNvCxnSpPr>
                <a:cxnSpLocks/>
              </p:cNvCxnSpPr>
              <p:nvPr/>
            </p:nvCxnSpPr>
            <p:spPr>
              <a:xfrm>
                <a:off x="510667" y="1565019"/>
                <a:ext cx="8129017" cy="0"/>
              </a:xfrm>
              <a:prstGeom prst="line"/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5739" name="Прямая соединительная линия 12"/>
              <p:cNvCxnSpPr>
                <a:cxnSpLocks/>
              </p:cNvCxnSpPr>
              <p:nvPr/>
            </p:nvCxnSpPr>
            <p:spPr>
              <a:xfrm>
                <a:off x="510667" y="1501519"/>
                <a:ext cx="8129017" cy="0"/>
              </a:xfrm>
              <a:prstGeom prst="line"/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097187" name="Рисунок 6"/>
          <p:cNvPicPr>
            <a:picLocks noChangeAspect="1"/>
          </p:cNvPicPr>
          <p:nvPr/>
        </p:nvPicPr>
        <p:blipFill>
          <a:blip xmlns:r="http://schemas.openxmlformats.org/officeDocument/2006/relationships" r:embed="rId1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/>
        </p:spPr>
      </p:pic>
      <p:sp>
        <p:nvSpPr>
          <p:cNvPr id="1048670" name="Заголовок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anchor="ctr">
            <a:normAutofit/>
          </a:bodyPr>
          <a:lstStyle>
            <a:lvl1pPr>
              <a:defRPr baseline="0" cap="all" sz="44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48671" name="Текст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/>
          <a:lstStyle>
            <a:lvl1pPr indent="0" marL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indent="0" marL="45720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7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1B367FF9-0FCD-4568-9DFA-00DAE8B49387}" type="datetimeFigureOut">
              <a:rPr lang="ru-RU"/>
              <a:t>14.07.2023</a:t>
            </a:fld>
            <a:endParaRPr dirty="0" lang="ru-RU"/>
          </a:p>
        </p:txBody>
      </p:sp>
      <p:sp>
        <p:nvSpPr>
          <p:cNvPr id="104867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7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8370F36-95F6-49C4-BDFA-61F4F56B92B2}" type="slidenum">
              <a:rPr lang="ru-RU"/>
              <a:t>‹#›</a:t>
            </a:fld>
            <a:endParaRPr dirty="0" lang="ru-RU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Два объекта"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8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48649" name="Объект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ru-RU"/>
          </a:p>
        </p:txBody>
      </p:sp>
      <p:sp>
        <p:nvSpPr>
          <p:cNvPr id="1048650" name="Объект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ru-RU"/>
          </a:p>
        </p:txBody>
      </p:sp>
      <p:sp>
        <p:nvSpPr>
          <p:cNvPr id="1048651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A52F6A6-1C56-4C1F-B6BB-B397CD40DD32}" type="datetimeFigureOut">
              <a:rPr lang="ru-RU"/>
              <a:t>14.07.2023</a:t>
            </a:fld>
            <a:endParaRPr dirty="0" lang="ru-RU"/>
          </a:p>
        </p:txBody>
      </p:sp>
      <p:sp>
        <p:nvSpPr>
          <p:cNvPr id="1048652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53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9761C2CC-DFE7-4D03-98CE-68DC7451ADFB}" type="slidenum">
              <a:rPr lang="ru-RU"/>
              <a:t>‹#›</a:t>
            </a:fld>
            <a:endParaRPr dirty="0" lang="ru-RU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Сравнение"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48621" name="Текст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anchor="b"/>
          <a:lstStyle>
            <a:lvl1pPr indent="0" marL="0">
              <a:spcBef>
                <a:spcPts val="0"/>
              </a:spcBef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22" name="Объект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ru-RU"/>
          </a:p>
        </p:txBody>
      </p:sp>
      <p:sp>
        <p:nvSpPr>
          <p:cNvPr id="1048623" name="Текст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anchor="b"/>
          <a:lstStyle>
            <a:lvl1pPr indent="0" marL="0">
              <a:spcBef>
                <a:spcPts val="0"/>
              </a:spcBef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24" name="Объект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ru-RU"/>
          </a:p>
        </p:txBody>
      </p:sp>
      <p:sp>
        <p:nvSpPr>
          <p:cNvPr id="104862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A37F20E-3BA8-46FC-B4FE-B13C95C14CC8}" type="datetimeFigureOut">
              <a:rPr lang="ru-RU"/>
              <a:t>14.07.2023</a:t>
            </a:fld>
            <a:endParaRPr dirty="0" lang="ru-RU"/>
          </a:p>
        </p:txBody>
      </p:sp>
      <p:sp>
        <p:nvSpPr>
          <p:cNvPr id="104862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2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C6595B6-6D1D-4B34-AF21-8A30A3C04BF5}" type="slidenum">
              <a:rPr lang="ru-RU"/>
              <a:t>‹#›</a:t>
            </a:fld>
            <a:endParaRPr dirty="0" lang="ru-RU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Только заголовок"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4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4865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243B492-8AAA-4129-9B49-CB6CE8F10317}" type="datetimeFigureOut">
              <a:rPr lang="ru-RU"/>
              <a:t>14.07.2023</a:t>
            </a:fld>
            <a:endParaRPr dirty="0" lang="ru-RU"/>
          </a:p>
        </p:txBody>
      </p:sp>
      <p:sp>
        <p:nvSpPr>
          <p:cNvPr id="104865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5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015FFBA-14D5-4F3E-AA45-2E29F01C0960}" type="slidenum">
              <a:rPr lang="ru-RU"/>
              <a:t>‹#›</a:t>
            </a:fld>
            <a:endParaRPr dirty="0" lang="ru-RU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blank">
  <p:cSld name="Пустой слайд">
    <p:spTree>
      <p:nvGrpSpPr>
        <p:cNvPr id="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9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4B641CD-9123-45D8-AEC4-6292DA5A9840}" type="datetimeFigureOut">
              <a:rPr lang="ru-RU"/>
              <a:t>14.07.2023</a:t>
            </a:fld>
            <a:endParaRPr dirty="0" lang="ru-RU"/>
          </a:p>
        </p:txBody>
      </p:sp>
      <p:sp>
        <p:nvSpPr>
          <p:cNvPr id="1048590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591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5FD8839A-786C-4529-85C1-FF2B5557A70B}" type="slidenum">
              <a:rPr lang="ru-RU"/>
              <a:t>‹#›</a:t>
            </a:fld>
            <a:endParaRPr dirty="0" lang="ru-RU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Объект с подписью">
    <p:spTree>
      <p:nvGrpSpPr>
        <p:cNvPr id="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48637" name="Объект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ru-RU"/>
          </a:p>
        </p:txBody>
      </p:sp>
      <p:sp>
        <p:nvSpPr>
          <p:cNvPr id="1048638" name="Текст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/>
          <a:lstStyle>
            <a:lvl1pPr indent="0" marL="0">
              <a:spcBef>
                <a:spcPts val="1200"/>
              </a:spcBef>
              <a:buNone/>
              <a:defRPr sz="18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3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A5A66E2-DA64-45CD-8203-7E72311E139A}" type="datetimeFigureOut">
              <a:rPr lang="ru-RU"/>
              <a:t>14.07.2023</a:t>
            </a:fld>
            <a:endParaRPr dirty="0" lang="ru-RU"/>
          </a:p>
        </p:txBody>
      </p:sp>
      <p:sp>
        <p:nvSpPr>
          <p:cNvPr id="104864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4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167A35E-3702-450A-90C0-11DE64EA2034}" type="slidenum">
              <a:rPr lang="ru-RU"/>
              <a:t>‹#›</a:t>
            </a:fld>
            <a:endParaRPr dirty="0" lang="ru-RU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Рисунок с подписью">
    <p:spTree>
      <p:nvGrpSpPr>
        <p:cNvPr id="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48664" name="Рисунок 2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/>
          <a:lstStyle>
            <a:lvl1pPr algn="ctr" indent="0" marL="0">
              <a:buNone/>
              <a:defRPr sz="20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dirty="0" lang="ru-RU" noProof="0"/>
          </a:p>
        </p:txBody>
      </p:sp>
      <p:sp>
        <p:nvSpPr>
          <p:cNvPr id="1048665" name="Текст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/>
          <a:lstStyle>
            <a:lvl1pPr indent="0" marL="0">
              <a:spcBef>
                <a:spcPts val="1200"/>
              </a:spcBef>
              <a:buNone/>
              <a:defRPr sz="18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6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FE1EE11-A415-4081-8E19-A946717D1F1C}" type="datetimeFigureOut">
              <a:rPr lang="ru-RU"/>
              <a:t>14.07.2023</a:t>
            </a:fld>
            <a:endParaRPr dirty="0" lang="ru-RU"/>
          </a:p>
        </p:txBody>
      </p:sp>
      <p:sp>
        <p:nvSpPr>
          <p:cNvPr id="104866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6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ECA758B-FA9F-4F60-B430-588868E12838}" type="slidenum">
              <a:rPr lang="ru-RU"/>
              <a:t>‹#›</a:t>
            </a:fld>
            <a:endParaRPr dirty="0" lang="ru-RU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Заголовок и вертикальный текст"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48632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ru-RU"/>
          </a:p>
        </p:txBody>
      </p:sp>
      <p:sp>
        <p:nvSpPr>
          <p:cNvPr id="104863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FDB8AB8A-3975-44EB-ABEC-A863ED30120A}" type="datetimeFigureOut">
              <a:rPr lang="ru-RU"/>
              <a:t>14.07.2023</a:t>
            </a:fld>
            <a:endParaRPr dirty="0" lang="ru-RU"/>
          </a:p>
        </p:txBody>
      </p:sp>
      <p:sp>
        <p:nvSpPr>
          <p:cNvPr id="104863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3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F9A27079-2F44-4089-BC5E-F2F9A37FD35F}" type="slidenum">
              <a:rPr lang="ru-RU"/>
              <a:t>‹#›</a:t>
            </a:fld>
            <a:endParaRPr dirty="0" lang="ru-RU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vertTitleAndTx">
  <p:cSld name="Вертикальный заголовок и текст">
    <p:spTree>
      <p:nvGrpSpPr>
        <p:cNvPr id="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Группа 6"/>
          <p:cNvGrpSpPr/>
          <p:nvPr/>
        </p:nvGrpSpPr>
        <p:grpSpPr bwMode="auto">
          <a:xfrm rot="5400000">
            <a:off x="6513513" y="3228975"/>
            <a:ext cx="5634038" cy="84137"/>
            <a:chOff x="1073150" y="1219201"/>
            <a:chExt cx="10058400" cy="63125"/>
          </a:xfrm>
        </p:grpSpPr>
        <p:cxnSp>
          <p:nvCxnSpPr>
            <p:cNvPr id="3145734" name="Прямая соединительная линия 7"/>
            <p:cNvCxnSpPr>
              <a:cxnSpLocks/>
            </p:cNvCxnSpPr>
            <p:nvPr/>
          </p:nvCxnSpPr>
          <p:spPr>
            <a:xfrm rot="10800000">
              <a:off x="1073151" y="1215628"/>
              <a:ext cx="10058400" cy="0"/>
            </a:xfrm>
            <a:prstGeom prst="line"/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5735" name="Прямая соединительная линия 8"/>
            <p:cNvCxnSpPr>
              <a:cxnSpLocks/>
            </p:cNvCxnSpPr>
            <p:nvPr/>
          </p:nvCxnSpPr>
          <p:spPr>
            <a:xfrm rot="10800000">
              <a:off x="1073151" y="1278754"/>
              <a:ext cx="10058400" cy="0"/>
            </a:xfrm>
            <a:prstGeom prst="line"/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48658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/>
          <a:p>
            <a:r>
              <a:rPr lang="ru-RU" smtClean="0"/>
              <a:t>Образец заголовка</a:t>
            </a:r>
            <a:endParaRPr dirty="0" lang="ru-RU"/>
          </a:p>
        </p:txBody>
      </p:sp>
      <p:sp>
        <p:nvSpPr>
          <p:cNvPr id="1048659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ru-RU"/>
          </a:p>
        </p:txBody>
      </p:sp>
      <p:sp>
        <p:nvSpPr>
          <p:cNvPr id="104866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C29AF676-9682-4C08-BAF8-99CD812494F7}" type="datetimeFigureOut">
              <a:rPr lang="ru-RU"/>
              <a:t>14.07.2023</a:t>
            </a:fld>
            <a:endParaRPr dirty="0" lang="ru-RU"/>
          </a:p>
        </p:txBody>
      </p:sp>
      <p:sp>
        <p:nvSpPr>
          <p:cNvPr id="104866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6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3366B89-AAAD-4431-AC11-7EB15E2E2E72}" type="slidenum">
              <a:rPr lang="ru-RU"/>
              <a:t>‹#›</a:t>
            </a:fld>
            <a:endParaRPr dirty="0" lang="ru-RU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1_Пустой слайд"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61FE639-5178-41B0-A176-39D7FAB75AD4}" type="datetimeFigureOut">
              <a:rPr lang="ru-RU"/>
              <a:t>14.07.2023</a:t>
            </a:fld>
            <a:endParaRPr dirty="0" lang="ru-RU"/>
          </a:p>
        </p:txBody>
      </p:sp>
      <p:sp>
        <p:nvSpPr>
          <p:cNvPr id="104862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3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060C8581-6CC1-4390-9763-EFF07C75DEDE}" type="slidenum">
              <a:rPr lang="ru-RU"/>
              <a:t>‹#›</a:t>
            </a:fld>
            <a:endParaRPr dirty="0"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Заголовок 1"/>
          <p:cNvSpPr>
            <a:spLocks noGrp="1"/>
          </p:cNvSpPr>
          <p:nvPr>
            <p:ph type="title"/>
          </p:nvPr>
        </p:nvSpPr>
        <p:spPr bwMode="auto">
          <a:xfrm>
            <a:off x="1104900" y="76200"/>
            <a:ext cx="9980613" cy="1096963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 anchor="b" anchorCtr="0" bIns="45720" compatLnSpc="1" lIns="0" numCol="1" rIns="0" tIns="45720" vert="horz" wrap="square">
            <a:prstTxWarp prst="textNoShape"/>
          </a:bodyPr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48577" name="Текст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/>
        </p:spPr>
        <p:txBody>
          <a:bodyPr bIns="45720" lIns="0" rIns="0" rtlCol="0" tIns="45720" vert="horz">
            <a:normAutofit/>
          </a:bodyPr>
          <a:p>
            <a:pPr lvl="0"/>
            <a:r>
              <a:rPr dirty="0" lang="ru-RU" smtClean="0"/>
              <a:t>Образец текста</a:t>
            </a:r>
          </a:p>
          <a:p>
            <a:pPr lvl="1"/>
            <a:r>
              <a:rPr dirty="0" lang="ru-RU" smtClean="0"/>
              <a:t>Второй уровень</a:t>
            </a:r>
          </a:p>
          <a:p>
            <a:pPr lvl="2"/>
            <a:r>
              <a:rPr dirty="0" lang="ru-RU" smtClean="0"/>
              <a:t>Третий уровень</a:t>
            </a:r>
          </a:p>
          <a:p>
            <a:pPr lvl="3"/>
            <a:r>
              <a:rPr dirty="0" lang="ru-RU" smtClean="0"/>
              <a:t>Четвертый уровень</a:t>
            </a:r>
          </a:p>
          <a:p>
            <a:pPr lvl="4"/>
            <a:r>
              <a:rPr dirty="0" lang="ru-RU" smtClean="0"/>
              <a:t>Пятый уровень</a:t>
            </a:r>
          </a:p>
          <a:p>
            <a:pPr lvl="5"/>
            <a:r>
              <a:rPr dirty="0" lang="ru-RU" smtClean="0"/>
              <a:t>Шестой уровень</a:t>
            </a:r>
          </a:p>
          <a:p>
            <a:pPr lvl="6"/>
            <a:r>
              <a:rPr dirty="0" lang="ru-RU" smtClean="0"/>
              <a:t>Седьмой уровень</a:t>
            </a:r>
          </a:p>
          <a:p>
            <a:pPr lvl="7"/>
            <a:r>
              <a:rPr dirty="0" lang="ru-RU" smtClean="0"/>
              <a:t>Восьмой уровень</a:t>
            </a:r>
          </a:p>
          <a:p>
            <a:pPr lvl="8"/>
            <a:r>
              <a:rPr dirty="0" lang="ru-RU" smtClean="0"/>
              <a:t>Девятый уровень</a:t>
            </a:r>
            <a:endParaRPr dirty="0" lang="ru-RU"/>
          </a:p>
        </p:txBody>
      </p:sp>
      <p:sp>
        <p:nvSpPr>
          <p:cNvPr id="1048578" name="Дата 3"/>
          <p:cNvSpPr>
            <a:spLocks noGrp="1"/>
          </p:cNvSpPr>
          <p:nvPr>
            <p:ph type="dt" sz="half" idx="2"/>
          </p:nvPr>
        </p:nvSpPr>
        <p:spPr>
          <a:xfrm>
            <a:off x="1104900" y="6356350"/>
            <a:ext cx="1828800" cy="365125"/>
          </a:xfrm>
          <a:prstGeom prst="rect"/>
        </p:spPr>
        <p:txBody>
          <a:bodyPr anchor="ctr" bIns="45720" lIns="0" rIns="0" rtlCol="0" tIns="45720" vert="horz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fld id="{243C88D2-B0AD-4A70-B70F-D5495F6DAC97}" type="datetimeFigureOut">
              <a:rPr lang="ru-RU"/>
              <a:t>14.07.2023</a:t>
            </a:fld>
            <a:endParaRPr dirty="0" lang="ru-RU"/>
          </a:p>
        </p:txBody>
      </p:sp>
      <p:sp>
        <p:nvSpPr>
          <p:cNvPr id="1048579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933700" y="6356350"/>
            <a:ext cx="6324600" cy="365125"/>
          </a:xfrm>
          <a:prstGeom prst="rect"/>
        </p:spPr>
        <p:txBody>
          <a:bodyPr anchor="ctr" bIns="45720" lIns="0" rIns="0" rtlCol="0" tIns="45720" vert="horz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1048580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56713" y="6356350"/>
            <a:ext cx="1828800" cy="365125"/>
          </a:xfrm>
          <a:prstGeom prst="rect"/>
        </p:spPr>
        <p:txBody>
          <a:bodyPr anchor="ctr" bIns="45720" lIns="0" rIns="0" rtlCol="0" tIns="45720" vert="horz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fld id="{278B3580-D276-411D-8E11-9D72EDF4899E}" type="slidenum">
              <a:rPr lang="ru-RU"/>
              <a:t>‹#›</a:t>
            </a:fld>
            <a:endParaRPr dirty="0" lang="ru-RU"/>
          </a:p>
        </p:txBody>
      </p:sp>
      <p:grpSp>
        <p:nvGrpSpPr>
          <p:cNvPr id="14" name="Группа 14"/>
          <p:cNvGrpSpPr/>
          <p:nvPr/>
        </p:nvGrpSpPr>
        <p:grpSpPr bwMode="auto">
          <a:xfrm>
            <a:off x="1103313" y="1219200"/>
            <a:ext cx="9985375" cy="84138"/>
            <a:chOff x="1073150" y="1219201"/>
            <a:chExt cx="10058400" cy="63125"/>
          </a:xfrm>
        </p:grpSpPr>
        <p:cxnSp>
          <p:nvCxnSpPr>
            <p:cNvPr id="3145728" name="Прямая соединительная линия 12"/>
            <p:cNvCxnSpPr>
              <a:cxnSpLocks/>
            </p:cNvCxnSpPr>
            <p:nvPr/>
          </p:nvCxnSpPr>
          <p:spPr>
            <a:xfrm rot="10800000">
              <a:off x="1073150" y="1219201"/>
              <a:ext cx="10058400" cy="0"/>
            </a:xfrm>
            <a:prstGeom prst="line"/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5729" name="Прямая соединительная линия 13"/>
            <p:cNvCxnSpPr>
              <a:cxnSpLocks/>
            </p:cNvCxnSpPr>
            <p:nvPr/>
          </p:nvCxnSpPr>
          <p:spPr>
            <a:xfrm rot="10800000">
              <a:off x="1073150" y="1282326"/>
              <a:ext cx="10058400" cy="0"/>
            </a:xfrm>
            <a:prstGeom prst="line"/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</p:sldLayoutIdLst>
  <p:transition spd="med">
    <p:fade/>
  </p:transition>
  <p:txStyles>
    <p:titleStyle>
      <a:lvl1pPr algn="l" eaLnBrk="0" fontAlgn="base" hangingPunct="0" rtl="0">
        <a:lnSpc>
          <a:spcPct val="90000"/>
        </a:lnSpc>
        <a:spcBef>
          <a:spcPct val="0"/>
        </a:spcBef>
        <a:spcAft>
          <a:spcPct val="0"/>
        </a:spcAft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  <a:lvl2pPr algn="l" eaLnBrk="0" fontAlgn="base" hangingPunct="0" rtl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2pPr>
      <a:lvl3pPr algn="l" eaLnBrk="0" fontAlgn="base" hangingPunct="0" rtl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3pPr>
      <a:lvl4pPr algn="l" eaLnBrk="0" fontAlgn="base" hangingPunct="0" rtl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4pPr>
      <a:lvl5pPr algn="l" eaLnBrk="0" fontAlgn="base" hangingPunct="0" rtl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5pPr>
      <a:lvl6pPr algn="l" fontAlgn="base" marL="457200" rtl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6pPr>
      <a:lvl7pPr algn="l" fontAlgn="base" marL="914400" rtl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7pPr>
      <a:lvl8pPr algn="l" fontAlgn="base" marL="1371600" rtl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8pPr>
      <a:lvl9pPr algn="l" fontAlgn="base" marL="1828800" rtl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Plantagenet Cherokee" pitchFamily="18" charset="0"/>
        </a:defRPr>
      </a:lvl9pPr>
    </p:titleStyle>
    <p:bodyStyle>
      <a:lvl1pPr algn="l" eaLnBrk="0" fontAlgn="base" hangingPunct="0" indent="-228600" marL="228600" rtl="0">
        <a:lnSpc>
          <a:spcPct val="90000"/>
        </a:lnSpc>
        <a:spcBef>
          <a:spcPts val="1800"/>
        </a:spcBef>
        <a:spcAft>
          <a:spcPct val="0"/>
        </a:spcAft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algn="l" eaLnBrk="0" fontAlgn="base" hangingPunct="0" indent="-228600" marL="685800" rtl="0">
        <a:lnSpc>
          <a:spcPct val="90000"/>
        </a:lnSpc>
        <a:spcBef>
          <a:spcPts val="600"/>
        </a:spcBef>
        <a:spcAft>
          <a:spcPct val="0"/>
        </a:spcAft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algn="l" eaLnBrk="0" fontAlgn="base" hangingPunct="0" indent="-228600" marL="1143000" rtl="0">
        <a:lnSpc>
          <a:spcPct val="90000"/>
        </a:lnSpc>
        <a:spcBef>
          <a:spcPts val="600"/>
        </a:spcBef>
        <a:spcAft>
          <a:spcPct val="0"/>
        </a:spcAft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algn="l" eaLnBrk="0" fontAlgn="base" hangingPunct="0" indent="-228600" marL="1600200" rtl="0">
        <a:lnSpc>
          <a:spcPct val="90000"/>
        </a:lnSpc>
        <a:spcBef>
          <a:spcPts val="600"/>
        </a:spcBef>
        <a:spcAft>
          <a:spcPct val="0"/>
        </a:spcAft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algn="l" eaLnBrk="0" fontAlgn="base" hangingPunct="0" indent="-228600" marL="2057400" rtl="0">
        <a:lnSpc>
          <a:spcPct val="90000"/>
        </a:lnSpc>
        <a:spcBef>
          <a:spcPts val="600"/>
        </a:spcBef>
        <a:spcAft>
          <a:spcPct val="0"/>
        </a:spcAft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hyperlink" Target="http://www.google.com.ua/url?sa=i&amp;rct=j&amp;q=&amp;esrc=s&amp;source=images&amp;cd=&amp;cad=rja&amp;uact=8&amp;ved=0ahUKEwjHtbzO15bPAhVFWhoKHRNQAkIQjRwIBw&amp;url=http://biserland.com.ua/product_5675.html&amp;psig=AFQjCNGydpyl1J4xV2uxAhsffn7yElx2Lw&amp;ust=1474210987308732" TargetMode="External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8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jpeg"/><Relationship Id="rId5" Type="http://schemas.openxmlformats.org/officeDocument/2006/relationships/image" Target="../media/image9.jpeg"/><Relationship Id="rId6" Type="http://schemas.openxmlformats.org/officeDocument/2006/relationships/slideLayout" Target="../slideLayouts/slideLayout8.xml"/><Relationship Id="rId7" Type="http://schemas.openxmlformats.org/officeDocument/2006/relationships/notesSlide" Target="../notesSlides/notesSlide1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gif"/><Relationship Id="rId2" Type="http://schemas.openxmlformats.org/officeDocument/2006/relationships/slideLayout" Target="../slideLayouts/slideLayout8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image" Target="../media/image12.png"/><Relationship Id="rId3" Type="http://schemas.openxmlformats.org/officeDocument/2006/relationships/slideLayout" Target="../slideLayouts/slideLayout8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13.gif"/><Relationship Id="rId2" Type="http://schemas.openxmlformats.org/officeDocument/2006/relationships/slideLayout" Target="../slideLayouts/slideLayout8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image" Target="../media/image15.png"/><Relationship Id="rId3" Type="http://schemas.openxmlformats.org/officeDocument/2006/relationships/slideLayout" Target="../slideLayouts/slideLayout2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png"/><Relationship Id="rId3" Type="http://schemas.openxmlformats.org/officeDocument/2006/relationships/image" Target="../media/image18.png"/><Relationship Id="rId4" Type="http://schemas.openxmlformats.org/officeDocument/2006/relationships/tags" Target="../tags/tag1.xml"/><Relationship Id="rId5" Type="http://schemas.openxmlformats.org/officeDocument/2006/relationships/slideLayout" Target="../slideLayouts/slideLayout2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image" Target="../media/image20.jpeg"/><Relationship Id="rId3" Type="http://schemas.openxmlformats.org/officeDocument/2006/relationships/tags" Target="../tags/tag2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slideLayout" Target="../slideLayouts/slideLayout2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image" Target="../media/image23.png"/><Relationship Id="rId3" Type="http://schemas.openxmlformats.org/officeDocument/2006/relationships/image" Target="../media/image24.png"/><Relationship Id="rId4" Type="http://schemas.openxmlformats.org/officeDocument/2006/relationships/slideLayout" Target="../slideLayouts/slideLayout8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image" Target="../media/image26.jpeg"/><Relationship Id="rId3" Type="http://schemas.openxmlformats.org/officeDocument/2006/relationships/slideLayout" Target="../slideLayouts/slideLayout8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image" Target="../media/image27.jpeg"/><Relationship Id="rId2" Type="http://schemas.openxmlformats.org/officeDocument/2006/relationships/image" Target="../media/image28.jpeg"/><Relationship Id="rId3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Picture 13" descr="http://igolochka.com.ua/content/imagecache/product_full/tr-047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/>
          <a:noFill/>
          <a:ln>
            <a:noFill/>
          </a:ln>
        </p:spPr>
      </p:pic>
      <p:pic>
        <p:nvPicPr>
          <p:cNvPr id="2097154" name="Picture 11" descr="http://ramki-photoshop.ru/vignette/vignette_28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 t="26031"/>
          <a:stretch>
            <a:fillRect/>
          </a:stretch>
        </p:blipFill>
        <p:spPr bwMode="auto">
          <a:xfrm>
            <a:off x="1016001" y="2"/>
            <a:ext cx="10450513" cy="6124575"/>
          </a:xfrm>
          <a:prstGeom prst="rect"/>
          <a:noFill/>
          <a:ln>
            <a:noFill/>
          </a:ln>
        </p:spPr>
      </p:pic>
      <p:sp>
        <p:nvSpPr>
          <p:cNvPr id="1048588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35361" y="1484785"/>
            <a:ext cx="12234465" cy="3960439"/>
          </a:xfrm>
        </p:spPr>
        <p:txBody>
          <a:bodyPr>
            <a:normAutofit lnSpcReduction="10000"/>
          </a:bodyPr>
          <a:p>
            <a:pPr algn="l" eaLnBrk="1" hangingPunct="1"/>
            <a:endParaRPr altLang="ru-RU" dirty="0" sz="2800" lang="uk-UA" smtClean="0">
              <a:latin typeface="Sitka Text" pitchFamily="2" charset="0"/>
            </a:endParaRPr>
          </a:p>
          <a:p>
            <a:pPr algn="ctr" eaLnBrk="1" hangingPunct="1"/>
            <a:r>
              <a:rPr altLang="ru-RU" dirty="0" sz="3500" lang="uk-UA" smtClean="0">
                <a:solidFill>
                  <a:srgbClr val="00B050"/>
                </a:solidFill>
                <a:latin typeface="Sitka Text" pitchFamily="2" charset="0"/>
              </a:rPr>
              <a:t>Іван Франко.</a:t>
            </a:r>
          </a:p>
          <a:p>
            <a:pPr algn="ctr" eaLnBrk="1" hangingPunct="1"/>
            <a:r>
              <a:rPr altLang="ru-RU" dirty="0" sz="3500" lang="uk-UA" smtClean="0">
                <a:solidFill>
                  <a:srgbClr val="00B050"/>
                </a:solidFill>
                <a:latin typeface="Sitka Text" pitchFamily="2" charset="0"/>
              </a:rPr>
              <a:t>Поетична збірка «</a:t>
            </a:r>
            <a:r>
              <a:rPr altLang="ru-RU" dirty="0" sz="3500" lang="uk-UA" err="1" smtClean="0">
                <a:solidFill>
                  <a:srgbClr val="00B050"/>
                </a:solidFill>
                <a:latin typeface="Sitka Text" pitchFamily="2" charset="0"/>
              </a:rPr>
              <a:t>Зів</a:t>
            </a:r>
            <a:r>
              <a:rPr altLang="ru-RU" dirty="0" sz="3500" lang="uk-UA" err="1" smtClean="0">
                <a:solidFill>
                  <a:srgbClr val="00B050"/>
                </a:solidFill>
                <a:latin typeface="Times New Roman"/>
                <a:cs typeface="Times New Roman"/>
              </a:rPr>
              <a:t>ʼ</a:t>
            </a:r>
            <a:r>
              <a:rPr altLang="ru-RU" dirty="0" sz="3500" lang="uk-UA" err="1" smtClean="0">
                <a:solidFill>
                  <a:srgbClr val="00B050"/>
                </a:solidFill>
                <a:latin typeface="Sitka Text" pitchFamily="2" charset="0"/>
              </a:rPr>
              <a:t>яле</a:t>
            </a:r>
            <a:r>
              <a:rPr altLang="ru-RU" dirty="0" sz="3500" lang="uk-UA" smtClean="0">
                <a:solidFill>
                  <a:srgbClr val="00B050"/>
                </a:solidFill>
                <a:latin typeface="Sitka Text" pitchFamily="2" charset="0"/>
              </a:rPr>
              <a:t> листя»</a:t>
            </a:r>
          </a:p>
          <a:p>
            <a:pPr algn="ctr" eaLnBrk="1" hangingPunct="1"/>
            <a:endParaRPr altLang="ru-RU" dirty="0" sz="3500" lang="uk-UA">
              <a:latin typeface="Sitka Text" pitchFamily="2" charset="0"/>
            </a:endParaRPr>
          </a:p>
          <a:p>
            <a:pPr algn="ctr" eaLnBrk="1" hangingPunct="1"/>
            <a:endParaRPr altLang="ru-RU" dirty="0" sz="2800" lang="uk-UA" smtClean="0">
              <a:latin typeface="Sitka Text" pitchFamily="2" charset="0"/>
            </a:endParaRPr>
          </a:p>
          <a:p>
            <a:pPr algn="l" eaLnBrk="1" hangingPunct="1"/>
            <a:endParaRPr altLang="ru-RU" dirty="0" sz="2800" lang="uk-UA">
              <a:latin typeface="Sitka Text" pitchFamily="2" charset="0"/>
            </a:endParaRPr>
          </a:p>
          <a:p>
            <a:pPr algn="l" eaLnBrk="1" hangingPunct="1"/>
            <a:r>
              <a:rPr altLang="ru-RU" dirty="0" sz="2800" lang="uk-UA" smtClean="0">
                <a:latin typeface="Sitka Text" pitchFamily="2" charset="0"/>
              </a:rPr>
              <a:t>                          </a:t>
            </a:r>
            <a:r>
              <a:rPr altLang="ru-RU" dirty="0" sz="2200" lang="uk-UA" smtClean="0">
                <a:latin typeface="Sitka Text" pitchFamily="2" charset="0"/>
              </a:rPr>
              <a:t>Презентація-супровід до уроку вивчення</a:t>
            </a:r>
          </a:p>
          <a:p>
            <a:pPr algn="l" eaLnBrk="1" hangingPunct="1"/>
            <a:r>
              <a:rPr altLang="ru-RU" dirty="0" sz="2200" lang="uk-UA" smtClean="0">
                <a:latin typeface="Sitka Text" pitchFamily="2" charset="0"/>
              </a:rPr>
              <a:t>                                  інтимної лірики Івана Франка </a:t>
            </a:r>
          </a:p>
          <a:p>
            <a:pPr algn="l" eaLnBrk="1" hangingPunct="1"/>
            <a:r>
              <a:rPr altLang="ru-RU" sz="2200" lang="uk-UA">
                <a:latin typeface="Sitka Text" pitchFamily="2" charset="0"/>
              </a:rPr>
              <a:t> </a:t>
            </a:r>
            <a:r>
              <a:rPr altLang="ru-RU" sz="2200" lang="uk-UA" smtClean="0">
                <a:latin typeface="Sitka Text" pitchFamily="2" charset="0"/>
              </a:rPr>
              <a:t>                                 для </a:t>
            </a:r>
            <a:r>
              <a:rPr altLang="ru-RU" dirty="0" sz="2200" lang="uk-UA" smtClean="0">
                <a:latin typeface="Sitka Text" pitchFamily="2" charset="0"/>
              </a:rPr>
              <a:t>здобувачів освіти </a:t>
            </a:r>
            <a:r>
              <a:rPr altLang="ru-RU" sz="2200" lang="uk-UA" smtClean="0">
                <a:latin typeface="Sitka Text" pitchFamily="2" charset="0"/>
              </a:rPr>
              <a:t>10-х класів.</a:t>
            </a:r>
            <a:endParaRPr altLang="ru-RU" dirty="0" sz="2200" lang="uk-UA" smtClean="0">
              <a:latin typeface="Sitka Text" pitchFamily="2" charset="0"/>
            </a:endParaRPr>
          </a:p>
          <a:p>
            <a:pPr algn="l" eaLnBrk="1" hangingPunct="1"/>
            <a:r>
              <a:rPr altLang="ru-RU" dirty="0" sz="2200" lang="uk-UA" smtClean="0">
                <a:latin typeface="Sitka Text" pitchFamily="2" charset="0"/>
              </a:rPr>
              <a:t>                                  Учитель </a:t>
            </a:r>
            <a:r>
              <a:rPr altLang="ru-RU" dirty="0" sz="2200" lang="uk-UA" err="1" smtClean="0">
                <a:latin typeface="Sitka Text" pitchFamily="2" charset="0"/>
              </a:rPr>
              <a:t>Лащук</a:t>
            </a:r>
            <a:r>
              <a:rPr altLang="ru-RU" dirty="0" sz="2200" lang="uk-UA" smtClean="0">
                <a:latin typeface="Sitka Text" pitchFamily="2" charset="0"/>
              </a:rPr>
              <a:t> Ірина Петрівна</a:t>
            </a:r>
          </a:p>
        </p:txBody>
      </p:sp>
    </p:spTree>
  </p:cSld>
  <p:clrMapOvr>
    <a:masterClrMapping/>
  </p:clrMapOvr>
  <p:transition spd="med">
    <p:fade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 nodeType="clickPar">
                      <p:stCondLst>
                        <p:cond delay="indefinite"/>
                      </p:stCondLst>
                      <p:childTnLst>
                        <p:par>
                          <p:cTn fill="hold" id="4" nodeType="withGroup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0" fill="hold" id="7"/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0" fill="hold" id="8"/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9">
                      <p:stCondLst>
                        <p:cond delay="indefinite"/>
                      </p:stCondLst>
                      <p:childTnLst>
                        <p:par>
                          <p:cTn fill="hold" id="10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1" nodeType="clickEffect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dur="500" id="13"/>
                                        <p:tgtEl>
                                          <p:spTgt spid="10485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4">
                      <p:stCondLst>
                        <p:cond delay="indefinite"/>
                      </p:stCondLst>
                      <p:childTnLst>
                        <p:par>
                          <p:cTn fill="hold" id="15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6" nodeType="clickEffect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dur="500" id="18"/>
                                        <p:tgtEl>
                                          <p:spTgt spid="10485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">
                      <p:stCondLst>
                        <p:cond delay="indefinite"/>
                      </p:stCondLst>
                      <p:childTnLst>
                        <p:par>
                          <p:cTn fill="hold" id="20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1" nodeType="clickEffect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dur="500" id="23"/>
                                        <p:tgtEl>
                                          <p:spTgt spid="10485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4">
                      <p:stCondLst>
                        <p:cond delay="indefinite"/>
                      </p:stCondLst>
                      <p:childTnLst>
                        <p:par>
                          <p:cTn fill="hold" id="25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6" nodeType="clickEffect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dur="500" id="28"/>
                                        <p:tgtEl>
                                          <p:spTgt spid="10485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9">
                      <p:stCondLst>
                        <p:cond delay="indefinite"/>
                      </p:stCondLst>
                      <p:childTnLst>
                        <p:par>
                          <p:cTn fill="hold" id="30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1" nodeType="clickEffect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dur="500" id="33"/>
                                        <p:tgtEl>
                                          <p:spTgt spid="10485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4">
                      <p:stCondLst>
                        <p:cond delay="indefinite"/>
                      </p:stCondLst>
                      <p:childTnLst>
                        <p:par>
                          <p:cTn fill="hold" id="35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6" nodeType="clickEffect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dur="500" id="38"/>
                                        <p:tgtEl>
                                          <p:spTgt spid="10485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88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Прямоугольник 1"/>
          <p:cNvSpPr/>
          <p:nvPr/>
        </p:nvSpPr>
        <p:spPr>
          <a:xfrm>
            <a:off x="0" y="0"/>
            <a:ext cx="12192000" cy="2225041"/>
          </a:xfrm>
          <a:prstGeom prst="rect"/>
        </p:spPr>
        <p:txBody>
          <a:bodyPr wrap="square">
            <a:spAutoFit/>
          </a:bodyPr>
          <a:p>
            <a:r>
              <a:rPr dirty="0" lang="ru-RU" smtClean="0">
                <a:latin typeface="Bookman Old Style" pitchFamily="18" charset="0"/>
              </a:rPr>
              <a:t>      </a:t>
            </a:r>
          </a:p>
          <a:p>
            <a:endParaRPr dirty="0" lang="ru-RU">
              <a:latin typeface="Bookman Old Style" pitchFamily="18" charset="0"/>
            </a:endParaRPr>
          </a:p>
          <a:p>
            <a:pPr algn="just"/>
            <a:r>
              <a:rPr dirty="0" lang="ru-RU" smtClean="0">
                <a:latin typeface="Bookman Old Style" pitchFamily="18" charset="0"/>
              </a:rPr>
              <a:t>      </a:t>
            </a:r>
            <a:r>
              <a:rPr dirty="0" lang="ru-RU" err="1" smtClean="0">
                <a:latin typeface="Bookman Old Style" pitchFamily="18" charset="0"/>
              </a:rPr>
              <a:t>Важко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назвати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когось</a:t>
            </a:r>
            <a:r>
              <a:rPr dirty="0" lang="ru-RU" smtClean="0">
                <a:latin typeface="Bookman Old Style" pitchFamily="18" charset="0"/>
              </a:rPr>
              <a:t> з </a:t>
            </a:r>
            <a:r>
              <a:rPr dirty="0" lang="ru-RU" err="1" smtClean="0">
                <a:latin typeface="Bookman Old Style" pitchFamily="18" charset="0"/>
              </a:rPr>
              <a:t>інших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письменників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світового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значення</a:t>
            </a:r>
            <a:r>
              <a:rPr dirty="0" lang="ru-RU" smtClean="0">
                <a:latin typeface="Bookman Old Style" pitchFamily="18" charset="0"/>
              </a:rPr>
              <a:t>, </a:t>
            </a:r>
            <a:r>
              <a:rPr dirty="0" lang="ru-RU" err="1" smtClean="0">
                <a:latin typeface="Bookman Old Style" pitchFamily="18" charset="0"/>
              </a:rPr>
              <a:t>геній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якого</a:t>
            </a:r>
            <a:r>
              <a:rPr dirty="0" lang="ru-RU" smtClean="0">
                <a:latin typeface="Bookman Old Style" pitchFamily="18" charset="0"/>
              </a:rPr>
              <a:t> так </a:t>
            </a:r>
            <a:r>
              <a:rPr dirty="0" lang="ru-RU" err="1" smtClean="0">
                <a:latin typeface="Bookman Old Style" pitchFamily="18" charset="0"/>
              </a:rPr>
              <a:t>плідно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виявився</a:t>
            </a:r>
            <a:r>
              <a:rPr dirty="0" lang="ru-RU" smtClean="0">
                <a:latin typeface="Bookman Old Style" pitchFamily="18" charset="0"/>
              </a:rPr>
              <a:t> б у </a:t>
            </a:r>
            <a:r>
              <a:rPr dirty="0" lang="ru-RU" err="1" smtClean="0">
                <a:latin typeface="Bookman Old Style" pitchFamily="18" charset="0"/>
              </a:rPr>
              <a:t>різних</a:t>
            </a:r>
            <a:r>
              <a:rPr dirty="0" lang="ru-RU" smtClean="0">
                <a:latin typeface="Bookman Old Style" pitchFamily="18" charset="0"/>
              </a:rPr>
              <a:t> сферах </a:t>
            </a:r>
            <a:r>
              <a:rPr dirty="0" lang="ru-RU" err="1" smtClean="0">
                <a:latin typeface="Bookman Old Style" pitchFamily="18" charset="0"/>
              </a:rPr>
              <a:t>творчості</a:t>
            </a:r>
            <a:r>
              <a:rPr dirty="0" lang="ru-RU" smtClean="0">
                <a:latin typeface="Bookman Old Style" pitchFamily="18" charset="0"/>
              </a:rPr>
              <a:t> і </a:t>
            </a:r>
            <a:r>
              <a:rPr dirty="0" lang="ru-RU" err="1" smtClean="0">
                <a:latin typeface="Bookman Old Style" pitchFamily="18" charset="0"/>
              </a:rPr>
              <a:t>який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залишив</a:t>
            </a:r>
            <a:r>
              <a:rPr dirty="0" lang="ru-RU" smtClean="0">
                <a:latin typeface="Bookman Old Style" pitchFamily="18" charset="0"/>
              </a:rPr>
              <a:t> би </a:t>
            </a:r>
            <a:r>
              <a:rPr dirty="0" lang="ru-RU" err="1" smtClean="0">
                <a:latin typeface="Bookman Old Style" pitchFamily="18" charset="0"/>
              </a:rPr>
              <a:t>стільки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наукових</a:t>
            </a:r>
            <a:r>
              <a:rPr dirty="0" lang="ru-RU" smtClean="0">
                <a:latin typeface="Bookman Old Style" pitchFamily="18" charset="0"/>
              </a:rPr>
              <a:t> і </a:t>
            </a:r>
            <a:r>
              <a:rPr dirty="0" lang="ru-RU" err="1" smtClean="0">
                <a:latin typeface="Bookman Old Style" pitchFamily="18" charset="0"/>
              </a:rPr>
              <a:t>мистецьких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творів</a:t>
            </a:r>
            <a:r>
              <a:rPr dirty="0" lang="ru-RU" smtClean="0">
                <a:latin typeface="Bookman Old Style" pitchFamily="18" charset="0"/>
              </a:rPr>
              <a:t>, як </a:t>
            </a:r>
            <a:r>
              <a:rPr dirty="0" lang="ru-RU" err="1" smtClean="0">
                <a:latin typeface="Bookman Old Style" pitchFamily="18" charset="0"/>
              </a:rPr>
              <a:t>Іван</a:t>
            </a:r>
            <a:r>
              <a:rPr dirty="0" lang="ru-RU" smtClean="0">
                <a:latin typeface="Bookman Old Style" pitchFamily="18" charset="0"/>
              </a:rPr>
              <a:t> Франко. Великий </a:t>
            </a:r>
            <a:r>
              <a:rPr dirty="0" lang="ru-RU" err="1" smtClean="0">
                <a:latin typeface="Bookman Old Style" pitchFamily="18" charset="0"/>
              </a:rPr>
              <a:t>Каменяр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відіграв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надзвичайно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велику</a:t>
            </a:r>
            <a:r>
              <a:rPr dirty="0" lang="ru-RU" smtClean="0">
                <a:latin typeface="Bookman Old Style" pitchFamily="18" charset="0"/>
              </a:rPr>
              <a:t> роль у </a:t>
            </a:r>
            <a:r>
              <a:rPr dirty="0" lang="ru-RU" err="1" smtClean="0">
                <a:latin typeface="Bookman Old Style" pitchFamily="18" charset="0"/>
              </a:rPr>
              <a:t>формуванні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національної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самоідентичності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української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нації</a:t>
            </a:r>
            <a:r>
              <a:rPr dirty="0" lang="ru-RU" smtClean="0">
                <a:latin typeface="Bookman Old Style" pitchFamily="18" charset="0"/>
              </a:rPr>
              <a:t> та </a:t>
            </a:r>
            <a:r>
              <a:rPr dirty="0" lang="ru-RU" err="1" smtClean="0">
                <a:latin typeface="Bookman Old Style" pitchFamily="18" charset="0"/>
              </a:rPr>
              <a:t>провідників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цієї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нації</a:t>
            </a:r>
            <a:r>
              <a:rPr dirty="0" lang="ru-RU" smtClean="0">
                <a:latin typeface="Bookman Old Style" pitchFamily="18" charset="0"/>
              </a:rPr>
              <a:t> – </a:t>
            </a:r>
            <a:r>
              <a:rPr dirty="0" lang="ru-RU" err="1" smtClean="0">
                <a:latin typeface="Bookman Old Style" pitchFamily="18" charset="0"/>
              </a:rPr>
              <a:t>української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інтелігенції</a:t>
            </a:r>
            <a:r>
              <a:rPr dirty="0" lang="ru-RU" smtClean="0">
                <a:latin typeface="Bookman Old Style" pitchFamily="18" charset="0"/>
              </a:rPr>
              <a:t>. «</a:t>
            </a:r>
            <a:r>
              <a:rPr dirty="0" lang="ru-RU" err="1" smtClean="0">
                <a:latin typeface="Bookman Old Style" pitchFamily="18" charset="0"/>
              </a:rPr>
              <a:t>Велетнем</a:t>
            </a:r>
            <a:r>
              <a:rPr dirty="0" lang="ru-RU" smtClean="0">
                <a:latin typeface="Bookman Old Style" pitchFamily="18" charset="0"/>
              </a:rPr>
              <a:t> думки і </a:t>
            </a:r>
            <a:r>
              <a:rPr dirty="0" lang="ru-RU" err="1" smtClean="0">
                <a:latin typeface="Bookman Old Style" pitchFamily="18" charset="0"/>
              </a:rPr>
              <a:t>праці</a:t>
            </a:r>
            <a:r>
              <a:rPr dirty="0" lang="ru-RU" smtClean="0">
                <a:latin typeface="Bookman Old Style" pitchFamily="18" charset="0"/>
              </a:rPr>
              <a:t>» </a:t>
            </a:r>
            <a:r>
              <a:rPr dirty="0" lang="ru-RU" err="1" smtClean="0">
                <a:latin typeface="Bookman Old Style" pitchFamily="18" charset="0"/>
              </a:rPr>
              <a:t>влучно</a:t>
            </a:r>
            <a:r>
              <a:rPr dirty="0" lang="ru-RU" smtClean="0">
                <a:latin typeface="Bookman Old Style" pitchFamily="18" charset="0"/>
              </a:rPr>
              <a:t> назвав </a:t>
            </a:r>
            <a:r>
              <a:rPr dirty="0" lang="ru-RU" err="1" smtClean="0">
                <a:latin typeface="Bookman Old Style" pitchFamily="18" charset="0"/>
              </a:rPr>
              <a:t>мислителя</a:t>
            </a:r>
            <a:r>
              <a:rPr dirty="0" lang="ru-RU" smtClean="0">
                <a:latin typeface="Bookman Old Style" pitchFamily="18" charset="0"/>
              </a:rPr>
              <a:t> один </a:t>
            </a:r>
            <a:r>
              <a:rPr dirty="0" lang="ru-RU" err="1" smtClean="0">
                <a:latin typeface="Bookman Old Style" pitchFamily="18" charset="0"/>
              </a:rPr>
              <a:t>із</a:t>
            </a:r>
            <a:r>
              <a:rPr dirty="0" lang="ru-RU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фундаторів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наукового</a:t>
            </a:r>
            <a:r>
              <a:rPr dirty="0" lang="ru-RU" smtClean="0">
                <a:latin typeface="Bookman Old Style" pitchFamily="18" charset="0"/>
              </a:rPr>
              <a:t> </a:t>
            </a:r>
            <a:r>
              <a:rPr dirty="0" lang="ru-RU" err="1" smtClean="0">
                <a:latin typeface="Bookman Old Style" pitchFamily="18" charset="0"/>
              </a:rPr>
              <a:t>франкознавства</a:t>
            </a:r>
            <a:r>
              <a:rPr dirty="0" lang="ru-RU" smtClean="0">
                <a:latin typeface="Bookman Old Style" pitchFamily="18" charset="0"/>
              </a:rPr>
              <a:t> – Михайло Возняк. </a:t>
            </a:r>
            <a:br>
              <a:rPr dirty="0" lang="ru-RU" smtClean="0">
                <a:latin typeface="Bookman Old Style" pitchFamily="18" charset="0"/>
              </a:rPr>
            </a:br>
            <a:endParaRPr dirty="0" lang="ru-RU">
              <a:latin typeface="Bookman Old Style" pitchFamily="18" charset="0"/>
            </a:endParaRPr>
          </a:p>
        </p:txBody>
      </p:sp>
      <p:pic>
        <p:nvPicPr>
          <p:cNvPr id="2097155" name="Picture 2" descr="Результат пошуку зображень за запитом &quot;іван франко&quot;">
            <a:hlinkClick r:id="rId1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2255573" y="2708920"/>
            <a:ext cx="8352928" cy="3744416"/>
          </a:xfrm>
          <a:prstGeom prst="rect"/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Picture 8" descr="http://bigfoto.in.ua/wp-content/uploads/2014/11/625522_html_6184cc7e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 t="4378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/>
          <a:noFill/>
          <a:ln>
            <a:noFill/>
          </a:ln>
        </p:spPr>
      </p:pic>
      <p:sp>
        <p:nvSpPr>
          <p:cNvPr id="1048593" name="Овал 9"/>
          <p:cNvSpPr/>
          <p:nvPr/>
        </p:nvSpPr>
        <p:spPr>
          <a:xfrm>
            <a:off x="6386286" y="-377372"/>
            <a:ext cx="6183087" cy="3773715"/>
          </a:xfrm>
          <a:prstGeom prst="ellipse"/>
          <a:solidFill>
            <a:schemeClr val="bg2"/>
          </a:solid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pic>
        <p:nvPicPr>
          <p:cNvPr id="2097157" name="Picture 11" descr="C:\Users\Инна\Desktop\UQY1RMTM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 l="16025" t="-96198" r="64178" b="-83908"/>
          <a:stretch>
            <a:fillRect/>
          </a:stretch>
        </p:blipFill>
        <p:spPr bwMode="auto">
          <a:xfrm>
            <a:off x="5745163" y="0"/>
            <a:ext cx="6026151" cy="2166938"/>
          </a:xfrm>
          <a:prstGeom prst="rect"/>
          <a:noFill/>
          <a:ln>
            <a:noFill/>
          </a:ln>
        </p:spPr>
      </p:pic>
      <p:pic>
        <p:nvPicPr>
          <p:cNvPr id="2097158" name="Picture 10" descr="C:\Users\Инна\Desktop\4ndpbcsosdem4egowueabwfo4n67bqsozaoqfyrwrdemfwfa4n57bxqosdeaxwf74nanbwf94n9pdyqtomembwcn4ggny[2]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/>
          <a:srcRect/>
          <a:stretch>
            <a:fillRect/>
          </a:stretch>
        </p:blipFill>
        <p:spPr bwMode="auto">
          <a:xfrm>
            <a:off x="5614990" y="255588"/>
            <a:ext cx="6389687" cy="882650"/>
          </a:xfrm>
          <a:prstGeom prst="rect"/>
          <a:noFill/>
          <a:ln>
            <a:noFill/>
          </a:ln>
        </p:spPr>
      </p:pic>
      <p:pic>
        <p:nvPicPr>
          <p:cNvPr id="2097159" name="Picture 12" descr="C:\Users\Инна\Desktop\UQY1RMTM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 l="35825" t="-26192" r="39149" b="-37912"/>
          <a:stretch>
            <a:fillRect/>
          </a:stretch>
        </p:blipFill>
        <p:spPr bwMode="auto">
          <a:xfrm>
            <a:off x="5646739" y="1089027"/>
            <a:ext cx="6269037" cy="1044575"/>
          </a:xfrm>
          <a:prstGeom prst="rect"/>
          <a:noFill/>
          <a:ln>
            <a:noFill/>
          </a:ln>
        </p:spPr>
      </p:pic>
      <p:pic>
        <p:nvPicPr>
          <p:cNvPr id="2097160" name="Picture 13" descr="C:\Users\Инна\Desktop\UQY1RMTM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 l="60941" t="-2840" r="13135" b="12692"/>
          <a:stretch>
            <a:fillRect/>
          </a:stretch>
        </p:blipFill>
        <p:spPr bwMode="auto">
          <a:xfrm>
            <a:off x="5661026" y="1698627"/>
            <a:ext cx="6240463" cy="550863"/>
          </a:xfrm>
          <a:prstGeom prst="rect"/>
          <a:noFill/>
          <a:ln>
            <a:noFill/>
          </a:ln>
        </p:spPr>
      </p:pic>
      <p:pic>
        <p:nvPicPr>
          <p:cNvPr id="2097161" name="Picture 14" descr="C:\Users\Инна\Desktop\UQY1RMTM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 l="86914" t="3114" b="7726"/>
          <a:stretch>
            <a:fillRect/>
          </a:stretch>
        </p:blipFill>
        <p:spPr bwMode="auto">
          <a:xfrm>
            <a:off x="6923088" y="2119315"/>
            <a:ext cx="3352800" cy="581025"/>
          </a:xfrm>
          <a:prstGeom prst="rect"/>
          <a:noFill/>
          <a:ln>
            <a:noFill/>
          </a:ln>
        </p:spPr>
      </p:pic>
      <p:pic>
        <p:nvPicPr>
          <p:cNvPr id="2097162" name="Picture 16" descr="http://www.profesional.md/wp-content/uploads/1-8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/>
          <a:srcRect l="13107" t="4214" r="9328" b="4401"/>
          <a:stretch>
            <a:fillRect/>
          </a:stretch>
        </p:blipFill>
        <p:spPr bwMode="auto">
          <a:xfrm>
            <a:off x="-219272" y="231677"/>
            <a:ext cx="6226175" cy="6867525"/>
          </a:xfrm>
          <a:prstGeom prst="rect"/>
          <a:noFill/>
          <a:ln>
            <a:noFill/>
          </a:ln>
        </p:spPr>
      </p:pic>
      <p:pic>
        <p:nvPicPr>
          <p:cNvPr id="2097163" name="Picture 16" descr="http://www.profesional.md/wp-content/uploads/1-8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5" cstate="print"/>
          <a:srcRect l="9328" t="4214" r="13107" b="4401"/>
          <a:stretch>
            <a:fillRect/>
          </a:stretch>
        </p:blipFill>
        <p:spPr bwMode="auto">
          <a:xfrm>
            <a:off x="5738069" y="185961"/>
            <a:ext cx="6266607" cy="6858000"/>
          </a:xfrm>
          <a:prstGeom prst="rect"/>
          <a:noFill/>
          <a:ln>
            <a:noFill/>
          </a:ln>
        </p:spPr>
      </p:pic>
    </p:spTree>
  </p:cSld>
  <p:clrMapOvr>
    <a:masterClrMapping/>
  </p:clrMapOvr>
  <p:transition spd="med">
    <p:fade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 nodeType="clickPar">
                      <p:stCondLst>
                        <p:cond delay="indefinite"/>
                      </p:stCondLst>
                      <p:childTnLst>
                        <p:par>
                          <p:cTn fill="hold" id="4" nodeType="withGroup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xit" presetID="2" presetSubtype="8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0" id="6"/>
                                        <p:tgtEl>
                                          <p:spTgt spid="2097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0" id="7"/>
                                        <p:tgtEl>
                                          <p:spTgt spid="2097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 id="8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97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id="9" nodeType="with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0" id="10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0" id="11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4" name="Picture 4" descr="https://img-fotki.yandex.ru/get/3710/160997575.3e/0_1069b6_a16b3313_orig"/>
          <p:cNvPicPr>
            <a:picLocks noChangeAspect="1" noChangeArrowheads="1" noCrop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/>
          <a:noFill/>
          <a:ln>
            <a:noFill/>
          </a:ln>
        </p:spPr>
      </p:pic>
      <p:sp>
        <p:nvSpPr>
          <p:cNvPr id="1048597" name="Прямоугольник 1"/>
          <p:cNvSpPr>
            <a:spLocks noChangeArrowheads="1"/>
          </p:cNvSpPr>
          <p:nvPr/>
        </p:nvSpPr>
        <p:spPr bwMode="auto">
          <a:xfrm>
            <a:off x="1" y="319090"/>
            <a:ext cx="6386513" cy="1424940"/>
          </a:xfrm>
          <a:prstGeom prst="rect"/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indent="-285750" marL="7429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indent="-228600" marL="11430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indent="-228600" marL="16002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indent="-228600" marL="20574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 indent="-228600" marL="25146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 indent="-228600" marL="29718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 indent="-228600" marL="34290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 indent="-228600" marL="38862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І разом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із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тим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,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Іван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 Якович –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людина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витончена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,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надчутлива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 до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оточення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, душевно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багата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,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емоційно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налаштована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,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адже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тяжіє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 до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культури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 і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мистецтва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 в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найрізноманітніших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його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проявах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,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здатна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 тонко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реагувати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 і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передавати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 словом </a:t>
            </a:r>
            <a:r>
              <a:rPr altLang="ru-RU" dirty="0" lang="ru-MO" err="1" smtClean="0">
                <a:solidFill>
                  <a:schemeClr val="accent1"/>
                </a:solidFill>
                <a:latin typeface="Sitka Text" pitchFamily="2" charset="0"/>
              </a:rPr>
              <a:t>відчуття</a:t>
            </a:r>
            <a:r>
              <a:rPr altLang="ru-RU" dirty="0" lang="ru-MO" smtClean="0">
                <a:solidFill>
                  <a:schemeClr val="accent1"/>
                </a:solidFill>
                <a:latin typeface="Sitka Text" pitchFamily="2" charset="0"/>
              </a:rPr>
              <a:t>.</a:t>
            </a:r>
            <a:endParaRPr altLang="ru-RU" dirty="0" lang="en-US">
              <a:solidFill>
                <a:srgbClr val="002060"/>
              </a:solidFill>
              <a:latin typeface="Sitka Text" pitchFamily="2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 nodeType="clickPar">
                      <p:stCondLst>
                        <p:cond delay="indefinite"/>
                      </p:stCondLst>
                      <p:childTnLst>
                        <p:par>
                          <p:cTn fill="hold" id="4" nodeType="withGroup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mph" presetID="34" presetSubtype="0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accel="50000" autoRev="1" decel="50000" dur="500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dur="250" fill="hold" id="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dur="250" fill="hold" id="8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485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dur="250" fill="hold" id="9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485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dur="250" fill="hold" id="1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485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5" name="Picture 7" descr="http://waggawagga.tv/cms/wp-content/uploads/2015/05/shutterstock_95938579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-290513" y="0"/>
            <a:ext cx="12482513" cy="6858000"/>
          </a:xfrm>
          <a:prstGeom prst="rect"/>
          <a:noFill/>
          <a:ln>
            <a:noFill/>
          </a:ln>
        </p:spPr>
      </p:pic>
      <p:sp>
        <p:nvSpPr>
          <p:cNvPr id="1048598" name="Rectangle 1"/>
          <p:cNvSpPr>
            <a:spLocks noChangeArrowheads="1"/>
          </p:cNvSpPr>
          <p:nvPr/>
        </p:nvSpPr>
        <p:spPr bwMode="auto">
          <a:xfrm>
            <a:off x="335360" y="1775079"/>
            <a:ext cx="8544949" cy="929641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 anchor="ctr" wrap="square">
            <a:spAutoFit/>
            <a:scene3d>
              <a:camera prst="orthographicFront"/>
              <a:lightRig dir="tl" rig="flat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p>
            <a:r>
              <a:rPr b="1" dirty="0" sz="2800" lang="uk-UA" smtClean="0">
                <a:ln w="11430"/>
                <a:solidFill>
                  <a:srgbClr val="FFFF00"/>
                </a:solidFill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  <a:latin typeface="Sitka Text" pitchFamily="2" charset="0"/>
                <a:ea typeface="Calibri" pitchFamily="34" charset="0"/>
                <a:cs typeface="Times New Roman" pitchFamily="18" charset="0"/>
              </a:rPr>
              <a:t>Нова грань таланту Івана Франка розкрилася у збірці «</a:t>
            </a:r>
            <a:r>
              <a:rPr b="1" dirty="0" sz="2800" lang="uk-UA" err="1" smtClean="0">
                <a:ln w="11430"/>
                <a:solidFill>
                  <a:srgbClr val="FFFF00"/>
                </a:solidFill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  <a:latin typeface="Sitka Text" pitchFamily="2" charset="0"/>
                <a:ea typeface="Calibri" pitchFamily="34" charset="0"/>
                <a:cs typeface="Times New Roman" pitchFamily="18" charset="0"/>
              </a:rPr>
              <a:t>Зів</a:t>
            </a:r>
            <a:r>
              <a:rPr b="1" dirty="0" sz="2800" lang="uk-UA" err="1" smtClean="0">
                <a:ln w="11430"/>
                <a:solidFill>
                  <a:srgbClr val="FFFF00"/>
                </a:solidFill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  <a:latin typeface="Times New Roman"/>
                <a:ea typeface="Calibri" pitchFamily="34" charset="0"/>
                <a:cs typeface="Times New Roman"/>
              </a:rPr>
              <a:t>ʼ</a:t>
            </a:r>
            <a:r>
              <a:rPr b="1" dirty="0" sz="2800" lang="uk-UA" err="1" smtClean="0">
                <a:ln w="11430"/>
                <a:solidFill>
                  <a:srgbClr val="FFFF00"/>
                </a:solidFill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  <a:latin typeface="Sitka Text" pitchFamily="2" charset="0"/>
                <a:ea typeface="Calibri" pitchFamily="34" charset="0"/>
                <a:cs typeface="Times New Roman" pitchFamily="18" charset="0"/>
              </a:rPr>
              <a:t>яле</a:t>
            </a:r>
            <a:r>
              <a:rPr b="1" dirty="0" sz="2800" lang="uk-UA" smtClean="0">
                <a:ln w="11430"/>
                <a:solidFill>
                  <a:srgbClr val="FFFF00"/>
                </a:solidFill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  <a:latin typeface="Sitka Text" pitchFamily="2" charset="0"/>
                <a:ea typeface="Calibri" pitchFamily="34" charset="0"/>
                <a:cs typeface="Times New Roman" pitchFamily="18" charset="0"/>
              </a:rPr>
              <a:t> листя» (1886-1896 рр.).</a:t>
            </a:r>
            <a:endParaRPr b="1" dirty="0" sz="2800" lang="uk-UA">
              <a:ln w="11430"/>
              <a:solidFill>
                <a:srgbClr val="FFFF00"/>
              </a:solidFill>
              <a:effectLst>
                <a:outerShdw algn="tl" blurRad="50800" dir="5460000" dist="39000">
                  <a:srgbClr val="000000">
                    <a:alpha val="38000"/>
                  </a:srgbClr>
                </a:outerShdw>
              </a:effectLst>
              <a:latin typeface="Sitka Text" pitchFamily="2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048599" name="Прямоугольник 6"/>
          <p:cNvSpPr/>
          <p:nvPr/>
        </p:nvSpPr>
        <p:spPr>
          <a:xfrm>
            <a:off x="5039882" y="3284985"/>
            <a:ext cx="6144683" cy="954107"/>
          </a:xfrm>
          <a:prstGeom prst="rect"/>
        </p:spPr>
        <p:txBody>
          <a:bodyPr wrap="square">
            <a:spAutoFit/>
            <a:scene3d>
              <a:camera prst="orthographicFront"/>
              <a:lightRig dir="tl" rig="flat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p>
            <a:r>
              <a:rPr b="1" dirty="0" sz="2800" lang="uk-UA" smtClean="0">
                <a:ln w="11430"/>
                <a:solidFill>
                  <a:srgbClr val="00B0F0"/>
                </a:solidFill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  <a:latin typeface="Sitka Text" pitchFamily="2" charset="0"/>
                <a:cs typeface="Times New Roman" pitchFamily="18" charset="0"/>
              </a:rPr>
              <a:t>Митець обрав підзаголовок – </a:t>
            </a:r>
          </a:p>
          <a:p>
            <a:r>
              <a:rPr b="1" dirty="0" sz="2800" lang="uk-UA" smtClean="0">
                <a:ln w="11430"/>
                <a:solidFill>
                  <a:srgbClr val="00B0F0"/>
                </a:solidFill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  <a:latin typeface="Sitka Text" pitchFamily="2" charset="0"/>
                <a:cs typeface="Times New Roman" pitchFamily="18" charset="0"/>
              </a:rPr>
              <a:t>«лірична драма».</a:t>
            </a:r>
            <a:endParaRPr b="1" dirty="0" sz="2800" lang="en-US">
              <a:ln w="11430"/>
              <a:solidFill>
                <a:srgbClr val="00B0F0"/>
              </a:solidFill>
              <a:effectLst>
                <a:outerShdw algn="tl" blurRad="50800" dir="5460000" dist="39000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48600" name="Прямоугольник 8"/>
          <p:cNvSpPr/>
          <p:nvPr/>
        </p:nvSpPr>
        <p:spPr>
          <a:xfrm>
            <a:off x="335361" y="4942506"/>
            <a:ext cx="9611188" cy="954107"/>
          </a:xfrm>
          <a:prstGeom prst="rect"/>
        </p:spPr>
        <p:txBody>
          <a:bodyPr wrap="square">
            <a:spAutoFit/>
            <a:scene3d>
              <a:camera prst="orthographicFront"/>
              <a:lightRig dir="tl" rig="flat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p>
            <a:r>
              <a:rPr b="1" dirty="0" sz="2800" lang="ru-MO" err="1" smtClean="0">
                <a:ln w="11430"/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</a:rPr>
              <a:t>Цей</a:t>
            </a:r>
            <a:r>
              <a:rPr b="1" dirty="0" sz="2800" lang="ru-MO" smtClean="0">
                <a:ln w="11430"/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</a:rPr>
              <a:t> шедевр </a:t>
            </a:r>
            <a:r>
              <a:rPr b="1" dirty="0" sz="2800" lang="ru-MO" err="1" smtClean="0">
                <a:ln w="11430"/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</a:rPr>
              <a:t>понад</a:t>
            </a:r>
            <a:r>
              <a:rPr b="1" dirty="0" sz="2800" lang="ru-MO" smtClean="0">
                <a:ln w="11430"/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b="1" dirty="0" sz="2800" lang="ru-MO" err="1" smtClean="0">
                <a:ln w="11430"/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</a:rPr>
              <a:t>століття</a:t>
            </a:r>
            <a:r>
              <a:rPr b="1" dirty="0" sz="2800" lang="ru-MO" smtClean="0">
                <a:ln w="11430"/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r>
              <a:rPr b="1" dirty="0" sz="2800" lang="ru-MO" err="1" smtClean="0">
                <a:ln w="11430"/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</a:rPr>
              <a:t>бентежить</a:t>
            </a:r>
            <a:r>
              <a:rPr b="1" dirty="0" sz="2800" lang="ru-MO" smtClean="0">
                <a:ln w="11430"/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b="1" dirty="0" sz="2800" lang="ru-MO" err="1" smtClean="0">
                <a:ln w="11430"/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</a:rPr>
              <a:t>серця</a:t>
            </a:r>
            <a:r>
              <a:rPr b="1" dirty="0" sz="2800" lang="ru-MO" smtClean="0">
                <a:ln w="11430"/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b="1" dirty="0" sz="2800" lang="ru-MO" err="1" smtClean="0">
                <a:ln w="11430"/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</a:rPr>
              <a:t>читачів</a:t>
            </a:r>
            <a:r>
              <a:rPr b="1" dirty="0" sz="2800" lang="ru-MO" smtClean="0">
                <a:ln w="11430"/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b="1" dirty="0" sz="2800" lang="en-US">
              <a:ln w="11430"/>
              <a:effectLst>
                <a:outerShdw algn="tl" blurRad="50800" dir="5460000" dist="39000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48601" name="Прямоугольник 10"/>
          <p:cNvSpPr/>
          <p:nvPr/>
        </p:nvSpPr>
        <p:spPr>
          <a:xfrm>
            <a:off x="4943873" y="5973020"/>
            <a:ext cx="7008779" cy="802640"/>
          </a:xfrm>
          <a:prstGeom prst="rect"/>
        </p:spPr>
        <p:txBody>
          <a:bodyPr wrap="square">
            <a:spAutoFit/>
            <a:scene3d>
              <a:camera prst="orthographicFront"/>
              <a:lightRig dir="tl" rig="flat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p>
            <a:r>
              <a:rPr b="1" dirty="0" sz="2400" lang="uk-UA" smtClean="0">
                <a:ln w="11430"/>
                <a:solidFill>
                  <a:srgbClr val="FF0000"/>
                </a:solidFill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  <a:latin typeface="Sitka Text" pitchFamily="2" charset="0"/>
                <a:ea typeface="Calibri" pitchFamily="34" charset="0"/>
                <a:cs typeface="Times New Roman" pitchFamily="18" charset="0"/>
              </a:rPr>
              <a:t>Обпікає вогнем пристрастей і </a:t>
            </a:r>
          </a:p>
          <a:p>
            <a:r>
              <a:rPr b="1" dirty="0" sz="2400" lang="uk-UA" smtClean="0">
                <a:ln w="11430"/>
                <a:solidFill>
                  <a:srgbClr val="FF0000"/>
                </a:solidFill>
                <a:effectLst>
                  <a:outerShdw algn="tl" blurRad="50800" dir="5460000" dist="39000">
                    <a:srgbClr val="000000">
                      <a:alpha val="38000"/>
                    </a:srgbClr>
                  </a:outerShdw>
                </a:effectLst>
                <a:latin typeface="Sitka Text" pitchFamily="2" charset="0"/>
                <a:ea typeface="Calibri" pitchFamily="34" charset="0"/>
                <a:cs typeface="Times New Roman" pitchFamily="18" charset="0"/>
              </a:rPr>
              <a:t>дарує неймовірну насолоду!</a:t>
            </a:r>
            <a:endParaRPr b="1" dirty="0" sz="2400" lang="en-US">
              <a:ln w="11430"/>
              <a:solidFill>
                <a:srgbClr val="FF0000"/>
              </a:solidFill>
              <a:effectLst>
                <a:outerShdw algn="tl" blurRad="50800" dir="5460000" dist="39000">
                  <a:srgbClr val="000000">
                    <a:alpha val="38000"/>
                  </a:srgbClr>
                </a:outerShdw>
              </a:effectLst>
              <a:latin typeface="Sitka Text" pitchFamily="2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2097166" name="Picture 6" descr="http://s01.yapfiles.ru/files/1162495/0_a8697_bb63d969_XL.jpg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-432725" y="4631"/>
            <a:ext cx="12528551" cy="6858000"/>
          </a:xfrm>
          <a:prstGeom prst="rect"/>
          <a:noFill/>
          <a:ln>
            <a:noFill/>
          </a:ln>
        </p:spPr>
      </p:pic>
    </p:spTree>
  </p:cSld>
  <p:clrMapOvr>
    <a:masterClrMapping/>
  </p:clrMapOvr>
  <p:transition spd="med">
    <p:fade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 nodeType="clickPar">
                      <p:stCondLst>
                        <p:cond delay="indefinite"/>
                      </p:stCondLst>
                      <p:childTnLst>
                        <p:par>
                          <p:cTn fill="hold" id="4" nodeType="withGroup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xit" presetID="17" presetSubtype="1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dur="5000" id="6"/>
                                        <p:tgtEl>
                                          <p:spTgt spid="2097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0" id="7"/>
                                        <p:tgtEl>
                                          <p:spTgt spid="2097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0" id="8"/>
                                        <p:tgtEl>
                                          <p:spTgt spid="2097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0" id="9"/>
                                        <p:tgtEl>
                                          <p:spTgt spid="2097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.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 id="10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97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7" name="Picture 18" descr="C:\Users\Инна\Downloads\99px_ru_animacii_16344_raskritaja_kniga_na_stole_s_lejashimi_vetochkami_malini.jpg"/>
          <p:cNvPicPr>
            <a:picLocks noChangeAspect="1" noChangeArrowheads="1" noCrop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-2481263"/>
            <a:ext cx="12192000" cy="9339263"/>
          </a:xfrm>
          <a:prstGeom prst="rect"/>
          <a:noFill/>
          <a:ln>
            <a:noFill/>
          </a:ln>
        </p:spPr>
      </p:pic>
      <p:sp>
        <p:nvSpPr>
          <p:cNvPr id="1048602" name="Rectangle 1"/>
          <p:cNvSpPr>
            <a:spLocks noChangeArrowheads="1"/>
          </p:cNvSpPr>
          <p:nvPr/>
        </p:nvSpPr>
        <p:spPr bwMode="auto">
          <a:xfrm>
            <a:off x="1199456" y="665289"/>
            <a:ext cx="6336704" cy="2936240"/>
          </a:xfrm>
          <a:prstGeom prst="rect"/>
          <a:noFill/>
          <a:ln>
            <a:noFill/>
          </a:ln>
        </p:spPr>
        <p:txBody>
          <a:bodyPr anchor="ctr"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indent="-285750" marL="7429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indent="-228600" marL="11430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indent="-228600" marL="16002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indent="-228600" marL="20574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 indent="-228600" marL="25146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 indent="-228600" marL="29718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 indent="-228600" marL="34290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 indent="-228600" marL="38862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altLang="ru-RU" dirty="0" sz="2400" lang="uk-UA" smtClean="0">
                <a:solidFill>
                  <a:srgbClr val="7030A0"/>
                </a:solidFill>
                <a:latin typeface="Sitka Text" pitchFamily="2" charset="0"/>
                <a:cs typeface="Arial" charset="0"/>
              </a:rPr>
              <a:t>Збірка складається з «трьох жмутків», у кожному з яких розкриваються туга і біль ліричного героя, викликані особистими </a:t>
            </a:r>
            <a:r>
              <a:rPr altLang="ru-RU" dirty="0" sz="2400" lang="uk-UA" err="1" smtClean="0">
                <a:solidFill>
                  <a:srgbClr val="7030A0"/>
                </a:solidFill>
                <a:latin typeface="Sitka Text" pitchFamily="2" charset="0"/>
                <a:cs typeface="Arial" charset="0"/>
              </a:rPr>
              <a:t>преживаннями</a:t>
            </a:r>
            <a:r>
              <a:rPr altLang="ru-RU" dirty="0" sz="2400" lang="uk-UA" smtClean="0">
                <a:solidFill>
                  <a:srgbClr val="7030A0"/>
                </a:solidFill>
                <a:latin typeface="Sitka Text" pitchFamily="2" charset="0"/>
                <a:cs typeface="Arial" charset="0"/>
              </a:rPr>
              <a:t>.</a:t>
            </a:r>
          </a:p>
          <a:p>
            <a:pPr algn="ctr" eaLnBrk="1" hangingPunct="1"/>
            <a:r>
              <a:rPr altLang="ru-RU" dirty="0" sz="2400" lang="uk-UA" smtClean="0">
                <a:solidFill>
                  <a:srgbClr val="7030A0"/>
                </a:solidFill>
                <a:latin typeface="Sitka Text" pitchFamily="2" charset="0"/>
                <a:cs typeface="Arial" charset="0"/>
              </a:rPr>
              <a:t>Відчувається внутрішня напруга закоханого – від зародження почуття до його краху.</a:t>
            </a:r>
            <a:r>
              <a:rPr altLang="ru-RU" dirty="0" sz="2400" lang="uk-UA" smtClean="0">
                <a:solidFill>
                  <a:srgbClr val="7030A0"/>
                </a:solidFill>
                <a:latin typeface="Sitka Text" pitchFamily="2" charset="0"/>
                <a:cs typeface="Times New Roman" pitchFamily="18" charset="0"/>
              </a:rPr>
              <a:t> </a:t>
            </a:r>
            <a:endParaRPr altLang="ru-RU" dirty="0" sz="2400" lang="en-US">
              <a:solidFill>
                <a:srgbClr val="7030A0"/>
              </a:solidFill>
              <a:latin typeface="Sitka Text" pitchFamily="2" charset="0"/>
              <a:cs typeface="Times New Roman" pitchFamily="18" charset="0"/>
            </a:endParaRPr>
          </a:p>
          <a:p>
            <a:pPr algn="ctr"/>
            <a:endParaRPr altLang="ru-RU" dirty="0" sz="2400" lang="en-US">
              <a:solidFill>
                <a:srgbClr val="7030A0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Заголовок 2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dirty="0" lang="uk-UA" smtClean="0"/>
              <a:t> </a:t>
            </a:r>
            <a:endParaRPr dirty="0" lang="ru-RU"/>
          </a:p>
        </p:txBody>
      </p:sp>
      <p:sp>
        <p:nvSpPr>
          <p:cNvPr id="1048609" name="Объект 1"/>
          <p:cNvSpPr>
            <a:spLocks noGrp="1"/>
          </p:cNvSpPr>
          <p:nvPr>
            <p:ph idx="1"/>
          </p:nvPr>
        </p:nvSpPr>
        <p:spPr>
          <a:xfrm>
            <a:off x="761963" y="428605"/>
            <a:ext cx="9956800" cy="5526095"/>
          </a:xfrm>
        </p:spPr>
        <p:txBody>
          <a:bodyPr/>
          <a:p>
            <a:pPr algn="just">
              <a:buNone/>
            </a:pPr>
            <a:r>
              <a:rPr dirty="0" sz="2800" lang="ru-RU" smtClean="0"/>
              <a:t>        </a:t>
            </a:r>
          </a:p>
          <a:p>
            <a:pPr algn="just">
              <a:buNone/>
            </a:pPr>
            <a:endParaRPr dirty="0" sz="2800" lang="ru-RU"/>
          </a:p>
          <a:p>
            <a:pPr algn="just">
              <a:buNone/>
            </a:pPr>
            <a:r>
              <a:rPr dirty="0" sz="2800" lang="ru-RU" smtClean="0"/>
              <a:t>       </a:t>
            </a:r>
            <a:r>
              <a:rPr dirty="0" sz="3200" lang="ru-RU" err="1" smtClean="0"/>
              <a:t>Ці</a:t>
            </a:r>
            <a:r>
              <a:rPr dirty="0" sz="3200" lang="ru-RU" smtClean="0"/>
              <a:t> </a:t>
            </a:r>
            <a:r>
              <a:rPr dirty="0" sz="3200" lang="ru-RU" err="1"/>
              <a:t>психологічні</a:t>
            </a:r>
            <a:r>
              <a:rPr dirty="0" sz="3200" lang="ru-RU"/>
              <a:t> </a:t>
            </a:r>
            <a:r>
              <a:rPr dirty="0" sz="3200" lang="ru-RU" err="1"/>
              <a:t>процеси</a:t>
            </a:r>
            <a:r>
              <a:rPr dirty="0" sz="3200" lang="ru-RU"/>
              <a:t> </a:t>
            </a:r>
            <a:r>
              <a:rPr dirty="0" sz="3200" lang="ru-RU" err="1" smtClean="0"/>
              <a:t>здійснюються</a:t>
            </a:r>
            <a:r>
              <a:rPr dirty="0" sz="3200" lang="ru-RU" smtClean="0"/>
              <a:t> </a:t>
            </a:r>
            <a:r>
              <a:rPr dirty="0" sz="3200" lang="ru-RU"/>
              <a:t>через </a:t>
            </a:r>
            <a:r>
              <a:rPr dirty="0" sz="3200" lang="ru-RU" err="1"/>
              <a:t>самоаналіз</a:t>
            </a:r>
            <a:r>
              <a:rPr dirty="0" sz="3200" lang="ru-RU"/>
              <a:t> </a:t>
            </a:r>
            <a:r>
              <a:rPr dirty="0" sz="3200" lang="ru-RU" err="1"/>
              <a:t>оповідача</a:t>
            </a:r>
            <a:r>
              <a:rPr dirty="0" sz="3200" lang="ru-RU"/>
              <a:t>. Причиною </a:t>
            </a:r>
            <a:r>
              <a:rPr dirty="0" sz="3200" lang="ru-RU" err="1"/>
              <a:t>своїх</a:t>
            </a:r>
            <a:r>
              <a:rPr dirty="0" sz="3200" lang="ru-RU"/>
              <a:t> мук </a:t>
            </a:r>
            <a:r>
              <a:rPr dirty="0" sz="3200" lang="ru-RU" err="1"/>
              <a:t>він</a:t>
            </a:r>
            <a:r>
              <a:rPr dirty="0" sz="3200" lang="ru-RU"/>
              <a:t> </a:t>
            </a:r>
            <a:r>
              <a:rPr dirty="0" sz="3200" lang="ru-RU" err="1"/>
              <a:t>у</a:t>
            </a:r>
            <a:r>
              <a:rPr dirty="0" sz="3200" lang="ru-RU" err="1" smtClean="0"/>
              <a:t>важає</a:t>
            </a:r>
            <a:r>
              <a:rPr dirty="0" sz="3200" lang="ru-RU" smtClean="0"/>
              <a:t> </a:t>
            </a:r>
            <a:r>
              <a:rPr dirty="0" sz="3200" lang="ru-RU"/>
              <a:t>«три </a:t>
            </a:r>
            <a:r>
              <a:rPr dirty="0" sz="3200" lang="ru-RU" err="1"/>
              <a:t>недолі</a:t>
            </a:r>
            <a:r>
              <a:rPr dirty="0" sz="3200" lang="ru-RU"/>
              <a:t>», </a:t>
            </a:r>
            <a:r>
              <a:rPr dirty="0" sz="3200" lang="ru-RU" err="1"/>
              <a:t>що</a:t>
            </a:r>
            <a:r>
              <a:rPr dirty="0" sz="3200" lang="ru-RU"/>
              <a:t> стали </a:t>
            </a:r>
            <a:r>
              <a:rPr dirty="0" sz="3200" lang="ru-RU" err="1" smtClean="0"/>
              <a:t>супутницями</a:t>
            </a:r>
            <a:r>
              <a:rPr dirty="0" sz="3200" lang="ru-RU" smtClean="0"/>
              <a:t> </a:t>
            </a:r>
            <a:r>
              <a:rPr dirty="0" sz="3200" lang="ru-RU" err="1"/>
              <a:t>його</a:t>
            </a:r>
            <a:r>
              <a:rPr dirty="0" sz="3200" lang="ru-RU"/>
              <a:t> </a:t>
            </a:r>
            <a:r>
              <a:rPr dirty="0" sz="3200" lang="ru-RU" err="1"/>
              <a:t>життя</a:t>
            </a:r>
            <a:r>
              <a:rPr dirty="0" sz="3200" lang="ru-RU"/>
              <a:t>: перша </a:t>
            </a:r>
            <a:r>
              <a:rPr dirty="0" sz="3200" lang="ru-RU" smtClean="0"/>
              <a:t>недоля </a:t>
            </a:r>
            <a:r>
              <a:rPr dirty="0" sz="3200" lang="ru-RU"/>
              <a:t>— «</a:t>
            </a:r>
            <a:r>
              <a:rPr dirty="0" sz="3200" lang="ru-RU" err="1"/>
              <a:t>м'яке</a:t>
            </a:r>
            <a:r>
              <a:rPr dirty="0" sz="3200" lang="ru-RU"/>
              <a:t> </a:t>
            </a:r>
            <a:r>
              <a:rPr dirty="0" sz="3200" lang="ru-RU" err="1"/>
              <a:t>серце</a:t>
            </a:r>
            <a:r>
              <a:rPr dirty="0" sz="3200" lang="ru-RU"/>
              <a:t>», друга — «</a:t>
            </a:r>
            <a:r>
              <a:rPr dirty="0" sz="3200" lang="ru-RU" err="1"/>
              <a:t>хлопський</a:t>
            </a:r>
            <a:r>
              <a:rPr dirty="0" sz="3200" lang="ru-RU"/>
              <a:t> </a:t>
            </a:r>
            <a:r>
              <a:rPr dirty="0" sz="3200" lang="ru-RU" err="1"/>
              <a:t>рід</a:t>
            </a:r>
            <a:r>
              <a:rPr dirty="0" sz="3200" lang="ru-RU"/>
              <a:t>», </a:t>
            </a:r>
            <a:r>
              <a:rPr dirty="0" sz="3200" lang="ru-RU" err="1"/>
              <a:t>третя</a:t>
            </a:r>
            <a:r>
              <a:rPr dirty="0" sz="3200" lang="ru-RU"/>
              <a:t> — «горда душа».</a:t>
            </a:r>
          </a:p>
          <a:p>
            <a:endParaRPr dirty="0" lang="ru-RU"/>
          </a:p>
        </p:txBody>
      </p:sp>
      <p:pic>
        <p:nvPicPr>
          <p:cNvPr id="2097168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911424" y="4869160"/>
            <a:ext cx="2376539" cy="1869758"/>
          </a:xfrm>
          <a:prstGeom prst="rect"/>
          <a:ln w="127000" cap="sq">
            <a:solidFill>
              <a:srgbClr val="000000"/>
            </a:solidFill>
            <a:miter lim="800000"/>
          </a:ln>
          <a:effectLst>
            <a:outerShdw algn="tl" blurRad="57150" dir="2700000" dist="50800" rotWithShape="0">
              <a:srgbClr val="000000">
                <a:alpha val="40000"/>
              </a:srgbClr>
            </a:outerShdw>
          </a:effectLst>
        </p:spPr>
      </p:pic>
      <p:pic>
        <p:nvPicPr>
          <p:cNvPr id="2097169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 rot="1289239">
            <a:off x="8991120" y="4526006"/>
            <a:ext cx="2767977" cy="2166668"/>
          </a:xfrm>
          <a:prstGeom prst="rect"/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algn="tl" blurRad="36195" dir="11400000" dist="12700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dir="t" rig="sof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4400">
        <p14:honeycomb/>
      </p:transition>
    </mc:Choice>
    <mc:Fallback>
      <p:transition spd="slow">
        <p:fade/>
      </p:transition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0" name="Рисунок 7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12192000" cy="6669088"/>
          </a:xfrm>
          <a:prstGeom prst="rect"/>
          <a:noFill/>
          <a:ln w="9525">
            <a:noFill/>
            <a:miter lim="800000"/>
            <a:headEnd/>
            <a:tailEnd/>
          </a:ln>
        </p:spPr>
      </p:pic>
      <p:sp>
        <p:nvSpPr>
          <p:cNvPr id="1048610" name="Заголовок 3"/>
          <p:cNvSpPr>
            <a:spLocks noGrp="1"/>
          </p:cNvSpPr>
          <p:nvPr>
            <p:ph type="title"/>
          </p:nvPr>
        </p:nvSpPr>
        <p:spPr>
          <a:xfrm>
            <a:off x="338139" y="15877"/>
            <a:ext cx="11450637" cy="1096963"/>
          </a:xfrm>
        </p:spPr>
        <p:txBody>
          <a:bodyPr>
            <a:normAutofit/>
          </a:bodyPr>
          <a:p>
            <a:pPr eaLnBrk="1" hangingPunct="1"/>
            <a:endParaRPr dirty="0" lang="ru-RU" smtClean="0">
              <a:solidFill>
                <a:schemeClr val="bg1"/>
              </a:solidFill>
            </a:endParaRPr>
          </a:p>
        </p:txBody>
      </p:sp>
      <p:sp>
        <p:nvSpPr>
          <p:cNvPr id="1048611" name="Объект 4"/>
          <p:cNvSpPr>
            <a:spLocks noGrp="1"/>
          </p:cNvSpPr>
          <p:nvPr>
            <p:ph idx="1"/>
          </p:nvPr>
        </p:nvSpPr>
        <p:spPr>
          <a:xfrm>
            <a:off x="2176464" y="1370014"/>
            <a:ext cx="7215187" cy="2275011"/>
          </a:xfrm>
          <a:solidFill>
            <a:schemeClr val="tx2">
              <a:lumMod val="85000"/>
              <a:lumOff val="15000"/>
            </a:schemeClr>
          </a:solidFill>
        </p:spPr>
        <p:txBody>
          <a:bodyPr anchor="t" anchorCtr="0" compatLnSpc="1" numCol="1" wrap="square">
            <a:prstTxWarp prst="textNoShape"/>
            <a:normAutofit/>
          </a:bodyPr>
          <a:p>
            <a:pPr algn="ctr" eaLnBrk="1" hangingPunct="1" indent="0" marL="36576">
              <a:lnSpc>
                <a:spcPct val="70000"/>
              </a:lnSpc>
              <a:buNone/>
            </a:pPr>
            <a:r>
              <a:rPr dirty="0" sz="2000" lang="ru-RU" smtClean="0">
                <a:solidFill>
                  <a:srgbClr val="7030A0"/>
                </a:solidFill>
              </a:rPr>
              <a:t>Структура </a:t>
            </a:r>
            <a:r>
              <a:rPr dirty="0" sz="2000" lang="ru-RU" err="1" smtClean="0">
                <a:solidFill>
                  <a:srgbClr val="7030A0"/>
                </a:solidFill>
              </a:rPr>
              <a:t>збірки</a:t>
            </a:r>
            <a:r>
              <a:rPr dirty="0" sz="2000" lang="ru-RU" smtClean="0">
                <a:solidFill>
                  <a:srgbClr val="7030A0"/>
                </a:solidFill>
              </a:rPr>
              <a:t> </a:t>
            </a:r>
          </a:p>
          <a:p>
            <a:pPr algn="ctr" eaLnBrk="1" hangingPunct="1" indent="0" marL="36576">
              <a:lnSpc>
                <a:spcPct val="70000"/>
              </a:lnSpc>
              <a:buNone/>
            </a:pPr>
            <a:endParaRPr dirty="0" sz="2000" lang="ru-RU" smtClean="0">
              <a:solidFill>
                <a:srgbClr val="7030A0"/>
              </a:solidFill>
            </a:endParaRPr>
          </a:p>
          <a:p>
            <a:pPr algn="just" eaLnBrk="1" hangingPunct="1" indent="0" marL="36576">
              <a:lnSpc>
                <a:spcPct val="70000"/>
              </a:lnSpc>
              <a:buNone/>
            </a:pPr>
            <a:r>
              <a:rPr dirty="0" sz="1800" lang="ru-RU" smtClean="0">
                <a:solidFill>
                  <a:schemeClr val="bg1"/>
                </a:solidFill>
              </a:rPr>
              <a:t>І </a:t>
            </a:r>
            <a:r>
              <a:rPr dirty="0" sz="1800" lang="ru-RU" err="1" smtClean="0">
                <a:solidFill>
                  <a:schemeClr val="bg1"/>
                </a:solidFill>
              </a:rPr>
              <a:t>жмуток</a:t>
            </a:r>
            <a:r>
              <a:rPr dirty="0" sz="1800" lang="ru-RU" smtClean="0">
                <a:solidFill>
                  <a:schemeClr val="bg1"/>
                </a:solidFill>
              </a:rPr>
              <a:t>: </a:t>
            </a:r>
            <a:r>
              <a:rPr dirty="0" sz="1800" lang="ru-RU" err="1" smtClean="0">
                <a:solidFill>
                  <a:schemeClr val="bg1"/>
                </a:solidFill>
              </a:rPr>
              <a:t>поезія</a:t>
            </a:r>
            <a:r>
              <a:rPr dirty="0" sz="1800" lang="ru-RU" smtClean="0">
                <a:solidFill>
                  <a:schemeClr val="bg1"/>
                </a:solidFill>
              </a:rPr>
              <a:t> </a:t>
            </a:r>
            <a:r>
              <a:rPr dirty="0" sz="1800" lang="ru-RU" err="1" smtClean="0">
                <a:solidFill>
                  <a:schemeClr val="bg1"/>
                </a:solidFill>
              </a:rPr>
              <a:t>весняного</a:t>
            </a:r>
            <a:r>
              <a:rPr dirty="0" sz="1800" lang="ru-RU" smtClean="0">
                <a:solidFill>
                  <a:schemeClr val="bg1"/>
                </a:solidFill>
              </a:rPr>
              <a:t> тону «</a:t>
            </a:r>
            <a:r>
              <a:rPr dirty="0" sz="1800" lang="ru-RU" err="1" smtClean="0">
                <a:solidFill>
                  <a:schemeClr val="bg1"/>
                </a:solidFill>
              </a:rPr>
              <a:t>молодої</a:t>
            </a:r>
            <a:r>
              <a:rPr dirty="0" sz="1800" lang="ru-RU" smtClean="0">
                <a:solidFill>
                  <a:schemeClr val="bg1"/>
                </a:solidFill>
              </a:rPr>
              <a:t> </a:t>
            </a:r>
            <a:r>
              <a:rPr dirty="0" sz="1800" lang="ru-RU" err="1" smtClean="0">
                <a:solidFill>
                  <a:schemeClr val="bg1"/>
                </a:solidFill>
              </a:rPr>
              <a:t>любові</a:t>
            </a:r>
            <a:r>
              <a:rPr dirty="0" sz="1800" lang="ru-RU" smtClean="0">
                <a:solidFill>
                  <a:schemeClr val="bg1"/>
                </a:solidFill>
              </a:rPr>
              <a:t>» </a:t>
            </a:r>
            <a:r>
              <a:rPr dirty="0" sz="1800" lang="ru-RU" err="1" smtClean="0">
                <a:solidFill>
                  <a:schemeClr val="bg1"/>
                </a:solidFill>
              </a:rPr>
              <a:t>із</a:t>
            </a:r>
            <a:r>
              <a:rPr dirty="0" sz="1800" lang="ru-RU" smtClean="0">
                <a:solidFill>
                  <a:schemeClr val="bg1"/>
                </a:solidFill>
              </a:rPr>
              <a:t> </a:t>
            </a:r>
            <a:r>
              <a:rPr dirty="0" sz="1800" lang="ru-RU" err="1" smtClean="0">
                <a:solidFill>
                  <a:schemeClr val="bg1"/>
                </a:solidFill>
              </a:rPr>
              <a:t>життєдайною</a:t>
            </a:r>
            <a:r>
              <a:rPr dirty="0" sz="1800" lang="ru-RU" smtClean="0">
                <a:solidFill>
                  <a:schemeClr val="bg1"/>
                </a:solidFill>
              </a:rPr>
              <a:t> силою;</a:t>
            </a:r>
          </a:p>
          <a:p>
            <a:pPr algn="just" eaLnBrk="1" hangingPunct="1" indent="0" marL="36576">
              <a:lnSpc>
                <a:spcPct val="70000"/>
              </a:lnSpc>
              <a:buNone/>
            </a:pP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ІІ </a:t>
            </a:r>
            <a:r>
              <a:rPr dirty="0" sz="1800" lang="ru-RU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жмуток</a:t>
            </a: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dirty="0" sz="1800" lang="ru-RU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поезія</a:t>
            </a: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 sz="1800" lang="ru-RU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літа</a:t>
            </a: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dirty="0" sz="1800" lang="ru-RU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рефлексія-спогад</a:t>
            </a: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dirty="0" sz="1800" lang="ru-RU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страждання</a:t>
            </a: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 sz="1800" lang="ru-RU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набувають</a:t>
            </a: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 sz="1800" lang="ru-RU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універсального</a:t>
            </a: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 sz="1800" lang="ru-RU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храктеру</a:t>
            </a: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 eaLnBrk="1" hangingPunct="1" indent="0" marL="36576">
              <a:lnSpc>
                <a:spcPct val="70000"/>
              </a:lnSpc>
              <a:buNone/>
            </a:pP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ІІІ </a:t>
            </a:r>
            <a:r>
              <a:rPr dirty="0" sz="1800" lang="ru-RU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жмуток</a:t>
            </a: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dirty="0" sz="1800" lang="ru-RU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поезія</a:t>
            </a: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 sz="1800" lang="ru-RU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зимового</a:t>
            </a: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 sz="1800" lang="ru-RU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подиху</a:t>
            </a: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 sz="1800" lang="ru-RU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старості</a:t>
            </a: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dirty="0" sz="1800" lang="ru-RU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внутрішнє</a:t>
            </a: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 sz="1800" lang="ru-RU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роздвоєння</a:t>
            </a: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 sz="1800" lang="ru-RU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душі</a:t>
            </a:r>
            <a:r>
              <a:rPr dirty="0" sz="1800"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097171" name="Рисунок 8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9464675" y="1228725"/>
            <a:ext cx="2554288" cy="3244850"/>
          </a:xfrm>
          <a:prstGeom prst="rect"/>
          <a:noFill/>
          <a:ln w="9525">
            <a:noFill/>
            <a:miter lim="800000"/>
            <a:headEnd/>
            <a:tailEnd/>
          </a:ln>
        </p:spPr>
      </p:pic>
      <p:pic>
        <p:nvPicPr>
          <p:cNvPr id="2097172" name="Рисунок 9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rcRect/>
          <a:stretch>
            <a:fillRect/>
          </a:stretch>
        </p:blipFill>
        <p:spPr bwMode="auto">
          <a:xfrm>
            <a:off x="0" y="3334544"/>
            <a:ext cx="2355851" cy="3350419"/>
          </a:xfrm>
          <a:prstGeom prst="rect"/>
          <a:noFill/>
          <a:ln w="9525">
            <a:noFill/>
            <a:miter lim="800000"/>
            <a:headEnd/>
            <a:tailEnd/>
          </a:ln>
        </p:spPr>
      </p:pic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advTm="42572" p14:dur="2000"/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Ph="1" nodeType="clickEffect" presetClass="entr" presetID="42" presetSubtype="0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7"/>
                                        <p:tgtEl>
                                          <p:spTgt spid="1048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">
                      <p:stCondLst>
                        <p:cond delay="indefinite"/>
                      </p:stCondLst>
                      <p:childTnLst>
                        <p:par>
                          <p:cTn fill="hold" id="11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2" nodeType="clickEffect" presetClass="entr" presetID="5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14"/>
                                        <p:tgtEl>
                                          <p:spTgt spid="104861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15"/>
                                        <p:tgtEl>
                                          <p:spTgt spid="104861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dur="500" id="16"/>
                                        <p:tgtEl>
                                          <p:spTgt spid="10486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7">
                      <p:stCondLst>
                        <p:cond delay="indefinite"/>
                      </p:stCondLst>
                      <p:childTnLst>
                        <p:par>
                          <p:cTn fill="hold" id="18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9" nodeType="clickEffect" presetClass="entr" presetID="5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21"/>
                                        <p:tgtEl>
                                          <p:spTgt spid="104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22"/>
                                        <p:tgtEl>
                                          <p:spTgt spid="104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dur="500" id="23"/>
                                        <p:tgtEl>
                                          <p:spTgt spid="104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4">
                      <p:stCondLst>
                        <p:cond delay="indefinite"/>
                      </p:stCondLst>
                      <p:childTnLst>
                        <p:par>
                          <p:cTn fill="hold" id="25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6" nodeType="clickEffect" presetClass="entr" presetID="5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28"/>
                                        <p:tgtEl>
                                          <p:spTgt spid="104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29"/>
                                        <p:tgtEl>
                                          <p:spTgt spid="104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dur="500" id="30"/>
                                        <p:tgtEl>
                                          <p:spTgt spid="104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1">
                      <p:stCondLst>
                        <p:cond delay="indefinite"/>
                      </p:stCondLst>
                      <p:childTnLst>
                        <p:par>
                          <p:cTn fill="hold" id="32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3" nodeType="clickEffect" presetClass="entr" presetID="5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35"/>
                                        <p:tgtEl>
                                          <p:spTgt spid="104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36"/>
                                        <p:tgtEl>
                                          <p:spTgt spid="104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dur="500" id="37"/>
                                        <p:tgtEl>
                                          <p:spTgt spid="104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8">
                      <p:stCondLst>
                        <p:cond delay="indefinite"/>
                      </p:stCondLst>
                      <p:childTnLst>
                        <p:par>
                          <p:cTn fill="hold" id="3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40" nodeType="clickEffect" presetClass="entr" presetID="5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500" fill="hold" id="42"/>
                                        <p:tgtEl>
                                          <p:spTgt spid="104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500" fill="hold" id="43"/>
                                        <p:tgtEl>
                                          <p:spTgt spid="104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dur="500" id="44"/>
                                        <p:tgtEl>
                                          <p:spTgt spid="104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45">
                      <p:stCondLst>
                        <p:cond delay="indefinite"/>
                      </p:stCondLst>
                      <p:childTnLst>
                        <p:par>
                          <p:cTn fill="hold" id="46">
                            <p:stCondLst>
                              <p:cond delay="0"/>
                            </p:stCondLst>
                            <p:childTnLst>
                              <p:par>
                                <p:cTn fill="hold" id="47" nodeType="clickEffect" presetClass="entr" presetID="45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49"/>
                                        <p:tgtEl>
                                          <p:spTgt spid="209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2000" fill="hold" id="50"/>
                                        <p:tgtEl>
                                          <p:spTgt spid="209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#ppt_w*sin(2.5*pi*$)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51"/>
                                        <p:tgtEl>
                                          <p:spTgt spid="209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52">
                      <p:stCondLst>
                        <p:cond delay="indefinite"/>
                      </p:stCondLst>
                      <p:childTnLst>
                        <p:par>
                          <p:cTn fill="hold" id="53">
                            <p:stCondLst>
                              <p:cond delay="0"/>
                            </p:stCondLst>
                            <p:childTnLst>
                              <p:par>
                                <p:cTn fill="hold" id="54" nodeType="clickEffect" presetClass="emph" presetID="26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55" tmFilter="0, 0; .2, .5; .8, .5; 1, 0"/>
                                        <p:tgtEl>
                                          <p:spTgt spid="20971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autoRev="1" dur="250" fill="hold" id="56"/>
                                        <p:tgtEl>
                                          <p:spTgt spid="20971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0" grpId="0"/>
      <p:bldP spid="1048611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3" name="Рисунок 6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" y="125415"/>
            <a:ext cx="12406313" cy="6732587"/>
          </a:xfrm>
          <a:prstGeom prst="rect"/>
          <a:noFill/>
          <a:ln w="9525">
            <a:noFill/>
            <a:miter lim="800000"/>
            <a:headEnd/>
            <a:tailEnd/>
          </a:ln>
        </p:spPr>
      </p:pic>
      <p:sp>
        <p:nvSpPr>
          <p:cNvPr id="1048612" name="Объект 2"/>
          <p:cNvSpPr>
            <a:spLocks noGrp="1"/>
          </p:cNvSpPr>
          <p:nvPr>
            <p:ph idx="1"/>
          </p:nvPr>
        </p:nvSpPr>
        <p:spPr bwMode="auto">
          <a:xfrm>
            <a:off x="2919414" y="2204864"/>
            <a:ext cx="6099175" cy="4032448"/>
          </a:xfrm>
        </p:spPr>
        <p:txBody>
          <a:bodyPr anchor="t" anchorCtr="0" compatLnSpc="1" numCol="1" wrap="square">
            <a:prstTxWarp prst="textNoShape"/>
            <a:normAutofit/>
          </a:bodyPr>
          <a:p>
            <a:pPr algn="ctr" eaLnBrk="1" hangingPunct="1">
              <a:buFont typeface="Wingdings" pitchFamily="2" charset="2"/>
              <a:buNone/>
            </a:pPr>
            <a:r>
              <a:rPr dirty="0" sz="2800" lang="ru-RU" err="1" smtClean="0">
                <a:solidFill>
                  <a:srgbClr val="FFFF00"/>
                </a:solidFill>
              </a:rPr>
              <a:t>Неосяжне</a:t>
            </a:r>
            <a:r>
              <a:rPr dirty="0" sz="2800" lang="ru-RU" smtClean="0">
                <a:solidFill>
                  <a:srgbClr val="FFFF00"/>
                </a:solidFill>
              </a:rPr>
              <a:t> </a:t>
            </a:r>
            <a:r>
              <a:rPr dirty="0" sz="2800" lang="ru-RU" err="1" smtClean="0">
                <a:solidFill>
                  <a:srgbClr val="FFFF00"/>
                </a:solidFill>
              </a:rPr>
              <a:t>пісенне</a:t>
            </a:r>
            <a:r>
              <a:rPr dirty="0" sz="2800" lang="ru-RU" smtClean="0">
                <a:solidFill>
                  <a:srgbClr val="FFFF00"/>
                </a:solidFill>
              </a:rPr>
              <a:t> </a:t>
            </a:r>
            <a:r>
              <a:rPr dirty="0" sz="2800" lang="ru-RU" err="1" smtClean="0">
                <a:solidFill>
                  <a:srgbClr val="FFFF00"/>
                </a:solidFill>
              </a:rPr>
              <a:t>багатство</a:t>
            </a:r>
            <a:r>
              <a:rPr dirty="0" sz="2800" lang="ru-RU" smtClean="0">
                <a:solidFill>
                  <a:srgbClr val="FFFF00"/>
                </a:solidFill>
              </a:rPr>
              <a:t> </a:t>
            </a:r>
            <a:r>
              <a:rPr dirty="0" sz="2800" lang="ru-RU" err="1" smtClean="0">
                <a:solidFill>
                  <a:srgbClr val="FFFF00"/>
                </a:solidFill>
              </a:rPr>
              <a:t>українського</a:t>
            </a:r>
            <a:r>
              <a:rPr dirty="0" sz="2800" lang="ru-RU" smtClean="0">
                <a:solidFill>
                  <a:srgbClr val="FFFF00"/>
                </a:solidFill>
              </a:rPr>
              <a:t> народу І. Франко </a:t>
            </a:r>
            <a:r>
              <a:rPr dirty="0" sz="2800" lang="ru-RU" err="1" smtClean="0">
                <a:solidFill>
                  <a:srgbClr val="FFFF00"/>
                </a:solidFill>
              </a:rPr>
              <a:t>відкриває</a:t>
            </a:r>
            <a:r>
              <a:rPr dirty="0" sz="2800" lang="ru-RU" smtClean="0">
                <a:solidFill>
                  <a:srgbClr val="FFFF00"/>
                </a:solidFill>
              </a:rPr>
              <a:t> </a:t>
            </a:r>
            <a:r>
              <a:rPr dirty="0" sz="2800" lang="ru-RU" err="1" smtClean="0">
                <a:solidFill>
                  <a:srgbClr val="FFFF00"/>
                </a:solidFill>
              </a:rPr>
              <a:t>читачу</a:t>
            </a:r>
            <a:r>
              <a:rPr dirty="0" sz="2800" lang="ru-RU" smtClean="0">
                <a:solidFill>
                  <a:srgbClr val="FFFF00"/>
                </a:solidFill>
              </a:rPr>
              <a:t> у </a:t>
            </a:r>
            <a:r>
              <a:rPr dirty="0" sz="2800" lang="ru-RU" err="1" smtClean="0">
                <a:solidFill>
                  <a:srgbClr val="FFFF00"/>
                </a:solidFill>
              </a:rPr>
              <a:t>поезії</a:t>
            </a:r>
            <a:r>
              <a:rPr dirty="0" sz="2800" lang="ru-RU" smtClean="0">
                <a:solidFill>
                  <a:srgbClr val="FFFF00"/>
                </a:solidFill>
              </a:rPr>
              <a:t> «</a:t>
            </a:r>
            <a:r>
              <a:rPr dirty="0" sz="2800" lang="ru-RU" err="1" smtClean="0">
                <a:solidFill>
                  <a:srgbClr val="FFFF00"/>
                </a:solidFill>
              </a:rPr>
              <a:t>Червона</a:t>
            </a:r>
            <a:r>
              <a:rPr dirty="0" sz="2800" lang="ru-RU" smtClean="0">
                <a:solidFill>
                  <a:srgbClr val="FFFF00"/>
                </a:solidFill>
              </a:rPr>
              <a:t> </a:t>
            </a:r>
            <a:r>
              <a:rPr dirty="0" sz="2800" lang="ru-RU" err="1" smtClean="0">
                <a:solidFill>
                  <a:srgbClr val="FFFF00"/>
                </a:solidFill>
              </a:rPr>
              <a:t>калино</a:t>
            </a:r>
            <a:r>
              <a:rPr dirty="0" sz="2800" lang="ru-RU" smtClean="0">
                <a:solidFill>
                  <a:srgbClr val="FFFF00"/>
                </a:solidFill>
              </a:rPr>
              <a:t>, </a:t>
            </a:r>
            <a:r>
              <a:rPr dirty="0" sz="2800" lang="ru-RU" err="1" smtClean="0">
                <a:solidFill>
                  <a:srgbClr val="FFFF00"/>
                </a:solidFill>
              </a:rPr>
              <a:t>чого</a:t>
            </a:r>
            <a:r>
              <a:rPr dirty="0" sz="2800" lang="ru-RU" smtClean="0">
                <a:solidFill>
                  <a:srgbClr val="FFFF00"/>
                </a:solidFill>
              </a:rPr>
              <a:t> в </a:t>
            </a:r>
            <a:r>
              <a:rPr dirty="0" sz="2800" lang="ru-RU" err="1" smtClean="0">
                <a:solidFill>
                  <a:srgbClr val="FFFF00"/>
                </a:solidFill>
              </a:rPr>
              <a:t>лузі</a:t>
            </a:r>
            <a:r>
              <a:rPr dirty="0" sz="2800" lang="ru-RU" smtClean="0">
                <a:solidFill>
                  <a:srgbClr val="FFFF00"/>
                </a:solidFill>
              </a:rPr>
              <a:t> </a:t>
            </a:r>
            <a:r>
              <a:rPr dirty="0" sz="2800" lang="ru-RU" err="1" smtClean="0">
                <a:solidFill>
                  <a:srgbClr val="FFFF00"/>
                </a:solidFill>
              </a:rPr>
              <a:t>гнешся</a:t>
            </a:r>
            <a:r>
              <a:rPr dirty="0" sz="2800" lang="ru-RU" smtClean="0">
                <a:solidFill>
                  <a:srgbClr val="FFFF00"/>
                </a:solidFill>
              </a:rPr>
              <a:t>?»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dirty="0" sz="2800" lang="ru-RU" err="1" smtClean="0">
                <a:solidFill>
                  <a:srgbClr val="FFFF00"/>
                </a:solidFill>
              </a:rPr>
              <a:t>Пропускаючи</a:t>
            </a:r>
            <a:r>
              <a:rPr dirty="0" sz="2800" lang="ru-RU" smtClean="0">
                <a:solidFill>
                  <a:srgbClr val="FFFF00"/>
                </a:solidFill>
              </a:rPr>
              <a:t> </a:t>
            </a:r>
            <a:r>
              <a:rPr dirty="0" sz="2800" lang="ru-RU" err="1" smtClean="0">
                <a:solidFill>
                  <a:srgbClr val="FFFF00"/>
                </a:solidFill>
              </a:rPr>
              <a:t>образи</a:t>
            </a:r>
            <a:r>
              <a:rPr dirty="0" sz="2800" lang="ru-RU" smtClean="0">
                <a:solidFill>
                  <a:srgbClr val="FFFF00"/>
                </a:solidFill>
              </a:rPr>
              <a:t> </a:t>
            </a:r>
            <a:r>
              <a:rPr dirty="0" sz="2800" lang="ru-RU" err="1" smtClean="0">
                <a:solidFill>
                  <a:srgbClr val="FFFF00"/>
                </a:solidFill>
              </a:rPr>
              <a:t>усної</a:t>
            </a:r>
            <a:r>
              <a:rPr dirty="0" sz="2800" lang="ru-RU" smtClean="0">
                <a:solidFill>
                  <a:srgbClr val="FFFF00"/>
                </a:solidFill>
              </a:rPr>
              <a:t> </a:t>
            </a:r>
            <a:r>
              <a:rPr dirty="0" sz="2800" lang="ru-RU" err="1" smtClean="0">
                <a:solidFill>
                  <a:srgbClr val="FFFF00"/>
                </a:solidFill>
              </a:rPr>
              <a:t>поезії</a:t>
            </a:r>
            <a:r>
              <a:rPr dirty="0" sz="2800" lang="ru-RU" smtClean="0">
                <a:solidFill>
                  <a:srgbClr val="FFFF00"/>
                </a:solidFill>
              </a:rPr>
              <a:t> </a:t>
            </a:r>
            <a:r>
              <a:rPr dirty="0" sz="2800" lang="ru-RU" err="1" smtClean="0">
                <a:solidFill>
                  <a:srgbClr val="FFFF00"/>
                </a:solidFill>
              </a:rPr>
              <a:t>крізь</a:t>
            </a:r>
            <a:r>
              <a:rPr dirty="0" sz="2800" lang="ru-RU" smtClean="0">
                <a:solidFill>
                  <a:srgbClr val="FFFF00"/>
                </a:solidFill>
              </a:rPr>
              <a:t> призму </a:t>
            </a:r>
            <a:r>
              <a:rPr dirty="0" sz="2800" lang="ru-RU" err="1" smtClean="0">
                <a:solidFill>
                  <a:srgbClr val="FFFF00"/>
                </a:solidFill>
              </a:rPr>
              <a:t>власних</a:t>
            </a:r>
            <a:r>
              <a:rPr dirty="0" sz="2800" lang="ru-RU" smtClean="0">
                <a:solidFill>
                  <a:srgbClr val="FFFF00"/>
                </a:solidFill>
              </a:rPr>
              <a:t> </a:t>
            </a:r>
            <a:r>
              <a:rPr dirty="0" sz="2800" lang="ru-RU" err="1" smtClean="0">
                <a:solidFill>
                  <a:srgbClr val="FFFF00"/>
                </a:solidFill>
              </a:rPr>
              <a:t>інтимних</a:t>
            </a:r>
            <a:r>
              <a:rPr dirty="0" sz="2800" lang="ru-RU" smtClean="0">
                <a:solidFill>
                  <a:srgbClr val="FFFF00"/>
                </a:solidFill>
              </a:rPr>
              <a:t> </a:t>
            </a:r>
            <a:r>
              <a:rPr dirty="0" sz="2800" lang="ru-RU" err="1" smtClean="0">
                <a:solidFill>
                  <a:srgbClr val="FFFF00"/>
                </a:solidFill>
              </a:rPr>
              <a:t>відчуттів</a:t>
            </a:r>
            <a:r>
              <a:rPr dirty="0" sz="2800" lang="ru-RU" smtClean="0">
                <a:solidFill>
                  <a:srgbClr val="FFFF00"/>
                </a:solidFill>
              </a:rPr>
              <a:t>, автор </a:t>
            </a:r>
            <a:r>
              <a:rPr dirty="0" sz="2800" lang="ru-RU" err="1" smtClean="0">
                <a:solidFill>
                  <a:srgbClr val="FFFF00"/>
                </a:solidFill>
              </a:rPr>
              <a:t>надає</a:t>
            </a:r>
            <a:r>
              <a:rPr dirty="0" sz="2800" lang="ru-RU" smtClean="0">
                <a:solidFill>
                  <a:srgbClr val="FFFF00"/>
                </a:solidFill>
              </a:rPr>
              <a:t> </a:t>
            </a:r>
            <a:r>
              <a:rPr dirty="0" sz="2800" lang="ru-RU" err="1" smtClean="0">
                <a:solidFill>
                  <a:srgbClr val="FFFF00"/>
                </a:solidFill>
              </a:rPr>
              <a:t>їм</a:t>
            </a:r>
            <a:r>
              <a:rPr dirty="0" sz="2800" lang="ru-RU" smtClean="0">
                <a:solidFill>
                  <a:srgbClr val="FFFF00"/>
                </a:solidFill>
              </a:rPr>
              <a:t> нового </a:t>
            </a:r>
            <a:r>
              <a:rPr dirty="0" sz="2800" lang="ru-RU" err="1" smtClean="0">
                <a:solidFill>
                  <a:srgbClr val="FFFF00"/>
                </a:solidFill>
              </a:rPr>
              <a:t>звучання</a:t>
            </a:r>
            <a:r>
              <a:rPr dirty="0" sz="2800" lang="ru-RU" smtClean="0">
                <a:solidFill>
                  <a:srgbClr val="FFFF00"/>
                </a:solidFill>
              </a:rPr>
              <a:t>. </a:t>
            </a:r>
          </a:p>
        </p:txBody>
      </p:sp>
      <p:sp>
        <p:nvSpPr>
          <p:cNvPr id="1048613" name="Заголовок 4"/>
          <p:cNvSpPr>
            <a:spLocks noGrp="1"/>
          </p:cNvSpPr>
          <p:nvPr>
            <p:ph type="title"/>
          </p:nvPr>
        </p:nvSpPr>
        <p:spPr>
          <a:xfrm>
            <a:off x="601665" y="125413"/>
            <a:ext cx="10733087" cy="1096962"/>
          </a:xfrm>
        </p:spPr>
        <p:txBody>
          <a:bodyPr>
            <a:noAutofit/>
          </a:bodyPr>
          <a:p>
            <a:pPr algn="ctr" eaLnBrk="1" hangingPunct="1"/>
            <a:r>
              <a:rPr dirty="0" sz="3600" lang="ru-RU" smtClean="0">
                <a:solidFill>
                  <a:srgbClr val="0070C0"/>
                </a:solidFill>
              </a:rPr>
              <a:t>«</a:t>
            </a:r>
            <a:r>
              <a:rPr dirty="0" sz="3600" lang="ru-RU" err="1" smtClean="0">
                <a:solidFill>
                  <a:srgbClr val="0070C0"/>
                </a:solidFill>
              </a:rPr>
              <a:t>Червона</a:t>
            </a:r>
            <a:r>
              <a:rPr dirty="0" sz="3600" lang="ru-RU" smtClean="0">
                <a:solidFill>
                  <a:srgbClr val="0070C0"/>
                </a:solidFill>
              </a:rPr>
              <a:t> </a:t>
            </a:r>
            <a:r>
              <a:rPr dirty="0" sz="3600" lang="ru-RU" err="1" smtClean="0">
                <a:solidFill>
                  <a:srgbClr val="0070C0"/>
                </a:solidFill>
              </a:rPr>
              <a:t>калино</a:t>
            </a:r>
            <a:r>
              <a:rPr dirty="0" sz="3600" lang="ru-RU" smtClean="0">
                <a:solidFill>
                  <a:srgbClr val="0070C0"/>
                </a:solidFill>
              </a:rPr>
              <a:t>, </a:t>
            </a:r>
            <a:r>
              <a:rPr dirty="0" sz="3600" lang="ru-RU" err="1" smtClean="0">
                <a:solidFill>
                  <a:srgbClr val="0070C0"/>
                </a:solidFill>
              </a:rPr>
              <a:t>чого</a:t>
            </a:r>
            <a:r>
              <a:rPr dirty="0" sz="3600" lang="ru-RU" smtClean="0">
                <a:solidFill>
                  <a:srgbClr val="0070C0"/>
                </a:solidFill>
              </a:rPr>
              <a:t> в </a:t>
            </a:r>
            <a:r>
              <a:rPr dirty="0" sz="3600" lang="ru-RU" err="1" smtClean="0">
                <a:solidFill>
                  <a:srgbClr val="0070C0"/>
                </a:solidFill>
              </a:rPr>
              <a:t>лузі</a:t>
            </a:r>
            <a:r>
              <a:rPr dirty="0" sz="3600" lang="ru-RU" smtClean="0">
                <a:solidFill>
                  <a:srgbClr val="0070C0"/>
                </a:solidFill>
              </a:rPr>
              <a:t> </a:t>
            </a:r>
            <a:r>
              <a:rPr dirty="0" sz="3600" lang="ru-RU" err="1" smtClean="0">
                <a:solidFill>
                  <a:srgbClr val="0070C0"/>
                </a:solidFill>
              </a:rPr>
              <a:t>гнешся</a:t>
            </a:r>
            <a:r>
              <a:rPr dirty="0" sz="3600" lang="ru-RU" smtClean="0">
                <a:solidFill>
                  <a:srgbClr val="0070C0"/>
                </a:solidFill>
              </a:rPr>
              <a:t>?» </a:t>
            </a:r>
            <a:r>
              <a:rPr dirty="0" sz="3600" lang="ru-RU" smtClean="0">
                <a:solidFill>
                  <a:srgbClr val="0070C0"/>
                </a:solidFill>
              </a:rPr>
              <a:t>- </a:t>
            </a:r>
            <a:r>
              <a:rPr dirty="0" sz="3600" lang="ru-RU" err="1" smtClean="0">
                <a:solidFill>
                  <a:srgbClr val="0070C0"/>
                </a:solidFill>
              </a:rPr>
              <a:t>зразок</a:t>
            </a:r>
            <a:r>
              <a:rPr dirty="0" sz="3600" lang="ru-RU" smtClean="0">
                <a:solidFill>
                  <a:srgbClr val="0070C0"/>
                </a:solidFill>
              </a:rPr>
              <a:t> </a:t>
            </a:r>
            <a:r>
              <a:rPr dirty="0" sz="3600" lang="ru-RU" err="1" smtClean="0">
                <a:solidFill>
                  <a:srgbClr val="0070C0"/>
                </a:solidFill>
              </a:rPr>
              <a:t>інтимної</a:t>
            </a:r>
            <a:r>
              <a:rPr dirty="0" sz="3600" lang="ru-RU" smtClean="0">
                <a:solidFill>
                  <a:srgbClr val="0070C0"/>
                </a:solidFill>
              </a:rPr>
              <a:t> </a:t>
            </a:r>
            <a:r>
              <a:rPr dirty="0" sz="3600" lang="ru-RU" err="1" smtClean="0">
                <a:solidFill>
                  <a:srgbClr val="0070C0"/>
                </a:solidFill>
              </a:rPr>
              <a:t>лірики</a:t>
            </a:r>
            <a:r>
              <a:rPr dirty="0" sz="3600" lang="ru-RU" smtClean="0">
                <a:solidFill>
                  <a:srgbClr val="0070C0"/>
                </a:solidFill>
              </a:rPr>
              <a:t> </a:t>
            </a:r>
            <a:r>
              <a:rPr dirty="0" sz="3600" lang="ru-RU" err="1" smtClean="0">
                <a:solidFill>
                  <a:srgbClr val="0070C0"/>
                </a:solidFill>
              </a:rPr>
              <a:t>Івана</a:t>
            </a:r>
            <a:r>
              <a:rPr dirty="0" sz="3600" lang="ru-RU" smtClean="0">
                <a:solidFill>
                  <a:srgbClr val="0070C0"/>
                </a:solidFill>
              </a:rPr>
              <a:t> Франка</a:t>
            </a:r>
          </a:p>
        </p:txBody>
      </p:sp>
      <p:pic>
        <p:nvPicPr>
          <p:cNvPr id="2097174" name="Рисунок 4"/>
          <p:cNvPicPr>
            <a:picLocks noChangeAspect="1"/>
          </p:cNvPicPr>
          <p:nvPr/>
        </p:nvPicPr>
        <p:blipFill>
          <a:blip xmlns:r="http://schemas.openxmlformats.org/officeDocument/2006/relationships" r:embed="rId2" cstate="print"/>
          <a:stretch>
            <a:fillRect/>
          </a:stretch>
        </p:blipFill>
        <p:spPr>
          <a:xfrm>
            <a:off x="8948744" y="3833664"/>
            <a:ext cx="3003907" cy="3024336"/>
          </a:xfrm>
          <a:prstGeom prst="ellipse"/>
          <a:ln>
            <a:noFill/>
          </a:ln>
          <a:effectLst>
            <a:softEdge rad="112500"/>
          </a:effectLst>
        </p:spPr>
      </p:pic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advTm="32959" p14:dur="2000"/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45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7"/>
                                        <p:tgtEl>
                                          <p:spTgt spid="209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2000" fill="hold" id="8"/>
                                        <p:tgtEl>
                                          <p:spTgt spid="209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#ppt_w*sin(2.5*pi*$)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9"/>
                                        <p:tgtEl>
                                          <p:spTgt spid="209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">
                      <p:stCondLst>
                        <p:cond delay="indefinite"/>
                      </p:stCondLst>
                      <p:childTnLst>
                        <p:par>
                          <p:cTn fill="hold" id="11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2" nodeType="clickEffect" presetClass="entr" presetID="45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14"/>
                                        <p:tgtEl>
                                          <p:spTgt spid="104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2000" fill="hold" id="15"/>
                                        <p:tgtEl>
                                          <p:spTgt spid="104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#ppt_w*sin(2.5*pi*$)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6"/>
                                        <p:tgtEl>
                                          <p:spTgt spid="104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7">
                      <p:stCondLst>
                        <p:cond delay="indefinite"/>
                      </p:stCondLst>
                      <p:childTnLst>
                        <p:par>
                          <p:cTn fill="hold" id="18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9" nodeType="clickEffect" presetClass="entr" presetID="45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21"/>
                                        <p:tgtEl>
                                          <p:spTgt spid="10486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2000" fill="hold" id="22"/>
                                        <p:tgtEl>
                                          <p:spTgt spid="10486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#ppt_w*sin(2.5*pi*$)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23"/>
                                        <p:tgtEl>
                                          <p:spTgt spid="10486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4" name="Заголовок 2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dirty="0" lang="uk-UA" smtClean="0"/>
              <a:t>«Червона калино…»</a:t>
            </a:r>
            <a:endParaRPr dirty="0" lang="ru-RU"/>
          </a:p>
        </p:txBody>
      </p:sp>
      <p:sp>
        <p:nvSpPr>
          <p:cNvPr id="1048615" name="Объект 1"/>
          <p:cNvSpPr>
            <a:spLocks noGrp="1"/>
          </p:cNvSpPr>
          <p:nvPr>
            <p:ph idx="1"/>
          </p:nvPr>
        </p:nvSpPr>
        <p:spPr>
          <a:xfrm>
            <a:off x="380960" y="1285861"/>
            <a:ext cx="9956800" cy="4525963"/>
          </a:xfrm>
        </p:spPr>
        <p:txBody>
          <a:bodyPr/>
          <a:p>
            <a:pPr algn="just">
              <a:buNone/>
            </a:pPr>
            <a:r>
              <a:rPr dirty="0" lang="ru-RU" smtClean="0"/>
              <a:t>         </a:t>
            </a:r>
            <a:r>
              <a:rPr dirty="0" sz="2800" lang="ru-RU" err="1" smtClean="0"/>
              <a:t>Твір</a:t>
            </a:r>
            <a:r>
              <a:rPr dirty="0" sz="2800" lang="ru-RU" smtClean="0"/>
              <a:t> </a:t>
            </a:r>
            <a:r>
              <a:rPr dirty="0" sz="2800" lang="ru-RU" err="1"/>
              <a:t>побудований</a:t>
            </a:r>
            <a:r>
              <a:rPr dirty="0" sz="2800" lang="ru-RU"/>
              <a:t> у </a:t>
            </a:r>
            <a:r>
              <a:rPr dirty="0" sz="2800" lang="ru-RU" err="1"/>
              <a:t>формі</a:t>
            </a:r>
            <a:r>
              <a:rPr dirty="0" sz="2800" lang="ru-RU"/>
              <a:t> </a:t>
            </a:r>
            <a:r>
              <a:rPr dirty="0" sz="2800" lang="ru-RU" err="1"/>
              <a:t>діалогу</a:t>
            </a:r>
            <a:r>
              <a:rPr dirty="0" sz="2800" lang="ru-RU"/>
              <a:t> </a:t>
            </a:r>
            <a:r>
              <a:rPr dirty="0" sz="2800" lang="ru-RU" err="1"/>
              <a:t>між</a:t>
            </a:r>
            <a:r>
              <a:rPr dirty="0" sz="2800" lang="ru-RU"/>
              <a:t> калиною та </a:t>
            </a:r>
            <a:r>
              <a:rPr dirty="0" sz="2800" lang="ru-RU" smtClean="0"/>
              <a:t>дубом: дуб </a:t>
            </a:r>
            <a:r>
              <a:rPr dirty="0" sz="2800" lang="ru-RU" err="1"/>
              <a:t>виступає</a:t>
            </a:r>
            <a:r>
              <a:rPr dirty="0" sz="2800" lang="ru-RU"/>
              <a:t> символом </a:t>
            </a:r>
            <a:r>
              <a:rPr dirty="0" sz="2800" lang="ru-RU" err="1"/>
              <a:t>фізичної</a:t>
            </a:r>
            <a:r>
              <a:rPr dirty="0" sz="2800" lang="ru-RU"/>
              <a:t> </a:t>
            </a:r>
            <a:r>
              <a:rPr dirty="0" sz="2800" lang="ru-RU" err="1"/>
              <a:t>сили</a:t>
            </a:r>
            <a:r>
              <a:rPr dirty="0" sz="2800" lang="ru-RU"/>
              <a:t>, а </a:t>
            </a:r>
            <a:r>
              <a:rPr dirty="0" sz="2800" lang="ru-RU" smtClean="0"/>
              <a:t>калина — </a:t>
            </a:r>
            <a:r>
              <a:rPr dirty="0" sz="2800" lang="ru-RU" err="1" smtClean="0"/>
              <a:t>утіленням</a:t>
            </a:r>
            <a:r>
              <a:rPr dirty="0" sz="2800" lang="ru-RU" smtClean="0"/>
              <a:t> </a:t>
            </a:r>
            <a:r>
              <a:rPr dirty="0" sz="2800" lang="ru-RU" err="1"/>
              <a:t>дівочої</a:t>
            </a:r>
            <a:r>
              <a:rPr dirty="0" sz="2800" lang="ru-RU"/>
              <a:t> </a:t>
            </a:r>
            <a:r>
              <a:rPr dirty="0" sz="2800" lang="ru-RU" err="1"/>
              <a:t>краси</a:t>
            </a:r>
            <a:r>
              <a:rPr dirty="0" sz="2800" lang="ru-RU"/>
              <a:t> </a:t>
            </a:r>
            <a:r>
              <a:rPr dirty="0" sz="2800" lang="ru-RU" smtClean="0"/>
              <a:t>та </a:t>
            </a:r>
            <a:r>
              <a:rPr dirty="0" sz="2800" lang="ru-RU" err="1"/>
              <a:t>ніжності</a:t>
            </a:r>
            <a:r>
              <a:rPr dirty="0" sz="2800" lang="ru-RU"/>
              <a:t>. </a:t>
            </a:r>
            <a:r>
              <a:rPr dirty="0" sz="2800" lang="ru-RU" err="1"/>
              <a:t>Повторення</a:t>
            </a:r>
            <a:r>
              <a:rPr dirty="0" sz="2800" lang="ru-RU"/>
              <a:t> у </a:t>
            </a:r>
            <a:r>
              <a:rPr dirty="0" sz="2800" lang="ru-RU" err="1"/>
              <a:t>кожній</a:t>
            </a:r>
            <a:r>
              <a:rPr dirty="0" sz="2800" lang="ru-RU"/>
              <a:t> </a:t>
            </a:r>
            <a:r>
              <a:rPr dirty="0" sz="2800" lang="ru-RU" err="1"/>
              <a:t>наступній</a:t>
            </a:r>
            <a:r>
              <a:rPr dirty="0" sz="2800" lang="ru-RU"/>
              <a:t> </a:t>
            </a:r>
            <a:r>
              <a:rPr dirty="0" sz="2800" lang="ru-RU" err="1"/>
              <a:t>строфі</a:t>
            </a:r>
            <a:r>
              <a:rPr dirty="0" sz="2800" lang="ru-RU"/>
              <a:t> </a:t>
            </a:r>
            <a:r>
              <a:rPr dirty="0" sz="2800" lang="ru-RU" err="1"/>
              <a:t>попереднього</a:t>
            </a:r>
            <a:r>
              <a:rPr dirty="0" sz="2800" lang="ru-RU"/>
              <a:t> непарного рядка </a:t>
            </a:r>
            <a:r>
              <a:rPr dirty="0" sz="2800" lang="ru-RU" err="1" smtClean="0"/>
              <a:t>посилює</a:t>
            </a:r>
            <a:r>
              <a:rPr dirty="0" sz="2800" lang="ru-RU" smtClean="0"/>
              <a:t> </a:t>
            </a:r>
            <a:r>
              <a:rPr dirty="0" sz="2800" lang="ru-RU" err="1" smtClean="0"/>
              <a:t>милозвучність</a:t>
            </a:r>
            <a:r>
              <a:rPr dirty="0" sz="2800" lang="ru-RU" smtClean="0"/>
              <a:t> </a:t>
            </a:r>
            <a:r>
              <a:rPr dirty="0" sz="2800" lang="ru-RU" err="1"/>
              <a:t>звучання</a:t>
            </a:r>
            <a:r>
              <a:rPr dirty="0" sz="2800" lang="ru-RU"/>
              <a:t> </a:t>
            </a:r>
            <a:r>
              <a:rPr dirty="0" sz="2800" lang="ru-RU" err="1"/>
              <a:t>цього</a:t>
            </a:r>
            <a:r>
              <a:rPr dirty="0" sz="2800" lang="ru-RU"/>
              <a:t> </a:t>
            </a:r>
            <a:r>
              <a:rPr dirty="0" sz="2800" lang="ru-RU" err="1" smtClean="0"/>
              <a:t>поетичного</a:t>
            </a:r>
            <a:r>
              <a:rPr dirty="0" sz="2800" lang="ru-RU" smtClean="0"/>
              <a:t> шедевра.</a:t>
            </a:r>
            <a:endParaRPr dirty="0" sz="2800" lang="ru-RU"/>
          </a:p>
          <a:p>
            <a:endParaRPr dirty="0" lang="ru-RU"/>
          </a:p>
        </p:txBody>
      </p:sp>
      <p:pic>
        <p:nvPicPr>
          <p:cNvPr id="2097175" name="Рисунок 3"/>
          <p:cNvPicPr>
            <a:picLocks noChangeAspect="1"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4095736" y="4509120"/>
            <a:ext cx="4879677" cy="2348880"/>
          </a:xfrm>
          <a:prstGeom prst="ellipse"/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4400">
        <p14:honeycomb/>
      </p:transition>
    </mc:Choice>
    <mc:Fallback>
      <p:transition spd="slow">
        <p:fade/>
      </p:transition>
    </mc:Fallback>
  </mc:AlternateContent>
  <p:timing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6" name="Picture 2" descr="http://static.flavors.me/dynamic_images/background/aee7801e66af4a11b68c4c47b3006b88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/>
          <a:noFill/>
          <a:ln>
            <a:noFill/>
          </a:ln>
        </p:spPr>
      </p:pic>
      <p:sp>
        <p:nvSpPr>
          <p:cNvPr id="1048616" name="Прямоугольник 3"/>
          <p:cNvSpPr/>
          <p:nvPr/>
        </p:nvSpPr>
        <p:spPr>
          <a:xfrm>
            <a:off x="1325562" y="1387476"/>
            <a:ext cx="9859003" cy="1996441"/>
          </a:xfrm>
          <a:prstGeom prst="rect"/>
          <a:solidFill>
            <a:schemeClr val="accent4">
              <a:lumMod val="20000"/>
              <a:lumOff val="80000"/>
            </a:schemeClr>
          </a:solidFill>
          <a:ln w="76200">
            <a:solidFill>
              <a:schemeClr val="accent2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p>
            <a:pPr algn="ctr"/>
            <a:r>
              <a:rPr dirty="0" sz="3200" i="1" lang="ru-MO" smtClean="0">
                <a:solidFill>
                  <a:srgbClr val="0070C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dirty="0" sz="3200" i="1" lang="ru-MO" err="1" smtClean="0">
                <a:solidFill>
                  <a:srgbClr val="0070C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Чого</a:t>
            </a:r>
            <a:r>
              <a:rPr dirty="0" sz="3200" i="1" lang="ru-MO" smtClean="0">
                <a:solidFill>
                  <a:srgbClr val="0070C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dirty="0" sz="3200" i="1" lang="ru-MO" err="1" smtClean="0">
                <a:solidFill>
                  <a:srgbClr val="0070C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являєшся</a:t>
            </a:r>
            <a:r>
              <a:rPr dirty="0" sz="3200" i="1" lang="ru-MO" smtClean="0">
                <a:solidFill>
                  <a:srgbClr val="0070C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dirty="0" sz="3200" i="1" lang="ru-MO" err="1" smtClean="0">
                <a:solidFill>
                  <a:srgbClr val="0070C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мені</a:t>
            </a:r>
            <a:r>
              <a:rPr dirty="0" sz="3200" i="1" lang="ru-MO" smtClean="0">
                <a:solidFill>
                  <a:srgbClr val="0070C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у </a:t>
            </a:r>
            <a:r>
              <a:rPr dirty="0" sz="3200" i="1" lang="ru-MO" err="1" smtClean="0">
                <a:solidFill>
                  <a:srgbClr val="0070C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сні</a:t>
            </a:r>
            <a:r>
              <a:rPr dirty="0" sz="3200" i="1" lang="ru-MO" smtClean="0">
                <a:solidFill>
                  <a:srgbClr val="0070C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?..»</a:t>
            </a:r>
          </a:p>
          <a:p>
            <a:pPr algn="ctr"/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Ця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поезія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зворушливий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 монолог, </a:t>
            </a:r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що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вражає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відображенням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внутрішньої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боротьби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ліричного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героя. За </a:t>
            </a:r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допомогою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художніх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засобів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автор </a:t>
            </a:r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змальовує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нерозділене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почуття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душевні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dirty="0" sz="2400" i="1" lang="ru-MO" err="1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переживання</a:t>
            </a:r>
            <a:r>
              <a:rPr dirty="0" sz="2400" i="1" lang="ru-MO" smtClean="0"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...  </a:t>
            </a:r>
            <a:endParaRPr dirty="0" sz="2400" i="1" lang="en-US">
              <a:solidFill>
                <a:schemeClr val="accent2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97177" name="Picture 7" descr="http://img-fotki.yandex.ru/get/5807/lady-annadu.e8/0_6bfda_d806e339_L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 l="55775"/>
          <a:stretch>
            <a:fillRect/>
          </a:stretch>
        </p:blipFill>
        <p:spPr bwMode="auto">
          <a:xfrm>
            <a:off x="4917347" y="86916"/>
            <a:ext cx="6248400" cy="6897688"/>
          </a:xfrm>
          <a:prstGeom prst="rect"/>
          <a:noFill/>
          <a:ln>
            <a:noFill/>
          </a:ln>
        </p:spPr>
      </p:pic>
      <p:pic>
        <p:nvPicPr>
          <p:cNvPr id="2097178" name="Picture 7" descr="http://img-fotki.yandex.ru/get/5807/lady-annadu.e8/0_6bfda_d806e339_L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/>
          <a:srcRect r="55775"/>
          <a:stretch>
            <a:fillRect/>
          </a:stretch>
        </p:blipFill>
        <p:spPr bwMode="auto">
          <a:xfrm>
            <a:off x="1325563" y="61392"/>
            <a:ext cx="6180139" cy="6897688"/>
          </a:xfrm>
          <a:prstGeom prst="rect"/>
          <a:noFill/>
          <a:ln>
            <a:noFill/>
          </a:ln>
        </p:spPr>
      </p:pic>
    </p:spTree>
  </p:cSld>
  <p:clrMapOvr>
    <a:masterClrMapping/>
  </p:clrMapOvr>
  <p:transition spd="med">
    <p:fade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 nodeType="clickPar">
                      <p:stCondLst>
                        <p:cond delay="indefinite"/>
                      </p:stCondLst>
                      <p:childTnLst>
                        <p:par>
                          <p:cTn fill="hold" id="4" nodeType="withGroup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xit" presetID="2" presetSubtype="8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0" id="6"/>
                                        <p:tgtEl>
                                          <p:spTgt spid="209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0" id="7"/>
                                        <p:tgtEl>
                                          <p:spTgt spid="209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 id="8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9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id="9" nodeType="withEffect" presetClass="exit" presetID="2" presetSubtype="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0" id="10"/>
                                        <p:tgtEl>
                                          <p:spTgt spid="209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0" id="11"/>
                                        <p:tgtEl>
                                          <p:spTgt spid="209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9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9" name="Picture 1" descr="C:\Users\user\Desktop\jjjjjjjjjjjjjjjjjjjjjjjjjjjjj\Новая папка (5)\62844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-34925" y="0"/>
            <a:ext cx="12226925" cy="6858000"/>
          </a:xfrm>
          <a:prstGeom prst="rect"/>
          <a:noFill/>
          <a:ln>
            <a:noFill/>
          </a:ln>
        </p:spPr>
      </p:pic>
      <p:sp>
        <p:nvSpPr>
          <p:cNvPr id="1048617" name="Прямоугольник 3"/>
          <p:cNvSpPr>
            <a:spLocks noChangeArrowheads="1"/>
          </p:cNvSpPr>
          <p:nvPr/>
        </p:nvSpPr>
        <p:spPr bwMode="auto">
          <a:xfrm>
            <a:off x="1007435" y="700090"/>
            <a:ext cx="8544949" cy="3190240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indent="-285750" marL="7429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indent="-228600" marL="11430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indent="-228600" marL="16002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indent="-228600" marL="20574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 indent="-228600" marL="25146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 indent="-228600" marL="29718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 indent="-228600" marL="34290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 indent="-228600" marL="38862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dirty="0" sz="2400" lang="ru-RU" smtClean="0"/>
              <a:t>    </a:t>
            </a:r>
            <a:r>
              <a:rPr dirty="0" sz="2400" lang="ru-RU" err="1" smtClean="0">
                <a:solidFill>
                  <a:srgbClr val="FFFF00"/>
                </a:solidFill>
              </a:rPr>
              <a:t>Ліричний</a:t>
            </a:r>
            <a:r>
              <a:rPr dirty="0" sz="2400" lang="ru-RU" smtClean="0">
                <a:solidFill>
                  <a:srgbClr val="FFFF00"/>
                </a:solidFill>
              </a:rPr>
              <a:t> </a:t>
            </a:r>
            <a:r>
              <a:rPr dirty="0" sz="2400" lang="ru-RU">
                <a:solidFill>
                  <a:srgbClr val="FFFF00"/>
                </a:solidFill>
              </a:rPr>
              <a:t>герой </a:t>
            </a:r>
            <a:r>
              <a:rPr dirty="0" sz="2400" lang="ru-RU" smtClean="0">
                <a:solidFill>
                  <a:srgbClr val="FFFF00"/>
                </a:solidFill>
              </a:rPr>
              <a:t> </a:t>
            </a:r>
            <a:r>
              <a:rPr dirty="0" sz="2400" lang="ru-RU">
                <a:solidFill>
                  <a:srgbClr val="FFFF00"/>
                </a:solidFill>
              </a:rPr>
              <a:t>— </a:t>
            </a:r>
            <a:r>
              <a:rPr dirty="0" sz="2400" lang="ru-RU" err="1">
                <a:solidFill>
                  <a:srgbClr val="FFFF00"/>
                </a:solidFill>
              </a:rPr>
              <a:t>людина</a:t>
            </a:r>
            <a:r>
              <a:rPr dirty="0" sz="2400" lang="ru-RU">
                <a:solidFill>
                  <a:srgbClr val="FFFF00"/>
                </a:solidFill>
              </a:rPr>
              <a:t> </a:t>
            </a:r>
            <a:r>
              <a:rPr dirty="0" sz="2400" lang="ru-RU" err="1">
                <a:solidFill>
                  <a:srgbClr val="FFFF00"/>
                </a:solidFill>
              </a:rPr>
              <a:t>чуйна</a:t>
            </a:r>
            <a:r>
              <a:rPr dirty="0" sz="2400" lang="ru-RU">
                <a:solidFill>
                  <a:srgbClr val="FFFF00"/>
                </a:solidFill>
              </a:rPr>
              <a:t>, добра, </a:t>
            </a:r>
            <a:r>
              <a:rPr dirty="0" sz="2400" lang="ru-RU" err="1">
                <a:solidFill>
                  <a:srgbClr val="FFFF00"/>
                </a:solidFill>
              </a:rPr>
              <a:t>щира</a:t>
            </a:r>
            <a:r>
              <a:rPr dirty="0" sz="2400" lang="ru-RU">
                <a:solidFill>
                  <a:srgbClr val="FFFF00"/>
                </a:solidFill>
              </a:rPr>
              <a:t> </a:t>
            </a:r>
            <a:r>
              <a:rPr dirty="0" sz="2400" lang="ru-RU" smtClean="0">
                <a:solidFill>
                  <a:srgbClr val="FFFF00"/>
                </a:solidFill>
              </a:rPr>
              <a:t>й </a:t>
            </a:r>
            <a:r>
              <a:rPr dirty="0" sz="2400" lang="ru-RU">
                <a:solidFill>
                  <a:srgbClr val="FFFF00"/>
                </a:solidFill>
              </a:rPr>
              <a:t>духовно </a:t>
            </a:r>
            <a:r>
              <a:rPr dirty="0" sz="2400" lang="ru-RU" err="1">
                <a:solidFill>
                  <a:srgbClr val="FFFF00"/>
                </a:solidFill>
              </a:rPr>
              <a:t>багата</a:t>
            </a:r>
            <a:r>
              <a:rPr dirty="0" sz="2400" lang="ru-RU">
                <a:solidFill>
                  <a:srgbClr val="FFFF00"/>
                </a:solidFill>
              </a:rPr>
              <a:t>, </a:t>
            </a:r>
            <a:r>
              <a:rPr dirty="0" sz="2400" lang="ru-RU" err="1">
                <a:solidFill>
                  <a:srgbClr val="FFFF00"/>
                </a:solidFill>
              </a:rPr>
              <a:t>здатна</a:t>
            </a:r>
            <a:r>
              <a:rPr dirty="0" sz="2400" lang="ru-RU">
                <a:solidFill>
                  <a:srgbClr val="FFFF00"/>
                </a:solidFill>
              </a:rPr>
              <a:t> на палке </a:t>
            </a:r>
            <a:r>
              <a:rPr dirty="0" sz="2400" lang="ru-RU" err="1">
                <a:solidFill>
                  <a:srgbClr val="FFFF00"/>
                </a:solidFill>
              </a:rPr>
              <a:t>кохання</a:t>
            </a:r>
            <a:r>
              <a:rPr dirty="0" sz="2400" lang="ru-RU">
                <a:solidFill>
                  <a:srgbClr val="FFFF00"/>
                </a:solidFill>
              </a:rPr>
              <a:t>. </a:t>
            </a:r>
            <a:r>
              <a:rPr dirty="0" sz="2400" lang="ru-RU" err="1" smtClean="0">
                <a:solidFill>
                  <a:srgbClr val="FFFF00"/>
                </a:solidFill>
              </a:rPr>
              <a:t>Це</a:t>
            </a:r>
            <a:r>
              <a:rPr dirty="0" sz="2400" lang="ru-RU" smtClean="0">
                <a:solidFill>
                  <a:srgbClr val="FFFF00"/>
                </a:solidFill>
              </a:rPr>
              <a:t> </a:t>
            </a:r>
            <a:r>
              <a:rPr dirty="0" sz="2400" lang="ru-RU" err="1" smtClean="0">
                <a:solidFill>
                  <a:srgbClr val="FFFF00"/>
                </a:solidFill>
              </a:rPr>
              <a:t>почуття</a:t>
            </a:r>
            <a:r>
              <a:rPr dirty="0" sz="2400" lang="ru-RU" smtClean="0">
                <a:solidFill>
                  <a:srgbClr val="FFFF00"/>
                </a:solidFill>
              </a:rPr>
              <a:t> </a:t>
            </a:r>
            <a:r>
              <a:rPr dirty="0" sz="2400" lang="ru-RU" err="1" smtClean="0">
                <a:solidFill>
                  <a:srgbClr val="FFFF00"/>
                </a:solidFill>
              </a:rPr>
              <a:t>окрилює</a:t>
            </a:r>
            <a:r>
              <a:rPr dirty="0" sz="2400" lang="ru-RU" smtClean="0">
                <a:solidFill>
                  <a:srgbClr val="FFFF00"/>
                </a:solidFill>
              </a:rPr>
              <a:t> </a:t>
            </a:r>
            <a:r>
              <a:rPr dirty="0" sz="2400" lang="ru-RU" err="1">
                <a:solidFill>
                  <a:srgbClr val="FFFF00"/>
                </a:solidFill>
              </a:rPr>
              <a:t>ліричного</a:t>
            </a:r>
            <a:r>
              <a:rPr dirty="0" sz="2400" lang="ru-RU">
                <a:solidFill>
                  <a:srgbClr val="FFFF00"/>
                </a:solidFill>
              </a:rPr>
              <a:t> героя, </a:t>
            </a:r>
            <a:r>
              <a:rPr dirty="0" sz="2400" lang="ru-RU" err="1">
                <a:solidFill>
                  <a:srgbClr val="FFFF00"/>
                </a:solidFill>
              </a:rPr>
              <a:t>додає</a:t>
            </a:r>
            <a:r>
              <a:rPr dirty="0" sz="2400" lang="ru-RU">
                <a:solidFill>
                  <a:srgbClr val="FFFF00"/>
                </a:solidFill>
              </a:rPr>
              <a:t> сил у </a:t>
            </a:r>
            <a:r>
              <a:rPr dirty="0" sz="2400" lang="ru-RU" err="1">
                <a:solidFill>
                  <a:srgbClr val="FFFF00"/>
                </a:solidFill>
              </a:rPr>
              <a:t>боротьбі</a:t>
            </a:r>
            <a:r>
              <a:rPr dirty="0" sz="2400" lang="ru-RU">
                <a:solidFill>
                  <a:srgbClr val="FFFF00"/>
                </a:solidFill>
              </a:rPr>
              <a:t> і </a:t>
            </a:r>
            <a:r>
              <a:rPr dirty="0" sz="2400" lang="ru-RU" err="1">
                <a:solidFill>
                  <a:srgbClr val="FFFF00"/>
                </a:solidFill>
              </a:rPr>
              <a:t>творчості</a:t>
            </a:r>
            <a:r>
              <a:rPr dirty="0" sz="2400" lang="ru-RU">
                <a:solidFill>
                  <a:srgbClr val="FFFF00"/>
                </a:solidFill>
              </a:rPr>
              <a:t>. </a:t>
            </a:r>
            <a:r>
              <a:rPr dirty="0" sz="2400" lang="ru-RU" err="1">
                <a:solidFill>
                  <a:srgbClr val="FFFF00"/>
                </a:solidFill>
              </a:rPr>
              <a:t>Однак</a:t>
            </a:r>
            <a:r>
              <a:rPr dirty="0" sz="2400" lang="ru-RU">
                <a:solidFill>
                  <a:srgbClr val="FFFF00"/>
                </a:solidFill>
              </a:rPr>
              <a:t> </a:t>
            </a:r>
            <a:r>
              <a:rPr dirty="0" sz="2400" lang="ru-RU" err="1">
                <a:solidFill>
                  <a:srgbClr val="FFFF00"/>
                </a:solidFill>
              </a:rPr>
              <a:t>відсутність</a:t>
            </a:r>
            <a:r>
              <a:rPr dirty="0" sz="2400" lang="ru-RU">
                <a:solidFill>
                  <a:srgbClr val="FFFF00"/>
                </a:solidFill>
              </a:rPr>
              <a:t> </a:t>
            </a:r>
            <a:r>
              <a:rPr dirty="0" sz="2400" lang="ru-RU" err="1">
                <a:solidFill>
                  <a:srgbClr val="FFFF00"/>
                </a:solidFill>
              </a:rPr>
              <a:t>взаємності</a:t>
            </a:r>
            <a:r>
              <a:rPr dirty="0" sz="2400" lang="ru-RU">
                <a:solidFill>
                  <a:srgbClr val="FFFF00"/>
                </a:solidFill>
              </a:rPr>
              <a:t> </a:t>
            </a:r>
            <a:r>
              <a:rPr dirty="0" sz="2400" lang="ru-RU" err="1">
                <a:solidFill>
                  <a:srgbClr val="FFFF00"/>
                </a:solidFill>
              </a:rPr>
              <a:t>боляче</a:t>
            </a:r>
            <a:r>
              <a:rPr dirty="0" sz="2400" lang="ru-RU">
                <a:solidFill>
                  <a:srgbClr val="FFFF00"/>
                </a:solidFill>
              </a:rPr>
              <a:t> </a:t>
            </a:r>
            <a:r>
              <a:rPr dirty="0" sz="2400" lang="ru-RU" err="1">
                <a:solidFill>
                  <a:srgbClr val="FFFF00"/>
                </a:solidFill>
              </a:rPr>
              <a:t>вражає</a:t>
            </a:r>
            <a:r>
              <a:rPr dirty="0" sz="2400" lang="ru-RU">
                <a:solidFill>
                  <a:srgbClr val="FFFF00"/>
                </a:solidFill>
              </a:rPr>
              <a:t> юнака і </a:t>
            </a:r>
            <a:r>
              <a:rPr dirty="0" sz="2400" lang="ru-RU" err="1">
                <a:solidFill>
                  <a:srgbClr val="FFFF00"/>
                </a:solidFill>
              </a:rPr>
              <a:t>породжує</a:t>
            </a:r>
            <a:r>
              <a:rPr dirty="0" sz="2400" lang="ru-RU">
                <a:solidFill>
                  <a:srgbClr val="FFFF00"/>
                </a:solidFill>
              </a:rPr>
              <a:t> в </a:t>
            </a:r>
            <a:r>
              <a:rPr dirty="0" sz="2400" lang="ru-RU" err="1">
                <a:solidFill>
                  <a:srgbClr val="FFFF00"/>
                </a:solidFill>
              </a:rPr>
              <a:t>ньому</a:t>
            </a:r>
            <a:r>
              <a:rPr dirty="0" sz="2400" lang="ru-RU">
                <a:solidFill>
                  <a:srgbClr val="FFFF00"/>
                </a:solidFill>
              </a:rPr>
              <a:t> </a:t>
            </a:r>
            <a:r>
              <a:rPr dirty="0" sz="2400" lang="ru-RU" err="1" smtClean="0">
                <a:solidFill>
                  <a:srgbClr val="FFFF00"/>
                </a:solidFill>
              </a:rPr>
              <a:t>песимізм</a:t>
            </a:r>
            <a:r>
              <a:rPr dirty="0" sz="2400" lang="ru-RU" smtClean="0">
                <a:solidFill>
                  <a:srgbClr val="FFFF00"/>
                </a:solidFill>
              </a:rPr>
              <a:t>.</a:t>
            </a:r>
          </a:p>
          <a:p>
            <a:pPr algn="just"/>
            <a:r>
              <a:rPr dirty="0" sz="2400" lang="ru-RU" smtClean="0">
                <a:solidFill>
                  <a:srgbClr val="FFFF00"/>
                </a:solidFill>
              </a:rPr>
              <a:t>     Автор </a:t>
            </a:r>
            <a:r>
              <a:rPr dirty="0" sz="2400" lang="ru-RU" err="1">
                <a:solidFill>
                  <a:srgbClr val="FFFF00"/>
                </a:solidFill>
              </a:rPr>
              <a:t>наголошує</a:t>
            </a:r>
            <a:r>
              <a:rPr dirty="0" sz="2400" lang="ru-RU">
                <a:solidFill>
                  <a:srgbClr val="FFFF00"/>
                </a:solidFill>
              </a:rPr>
              <a:t> на тому, </a:t>
            </a:r>
            <a:r>
              <a:rPr dirty="0" sz="2400" lang="ru-RU" err="1">
                <a:solidFill>
                  <a:srgbClr val="FFFF00"/>
                </a:solidFill>
              </a:rPr>
              <a:t>що</a:t>
            </a:r>
            <a:r>
              <a:rPr dirty="0" sz="2400" lang="ru-RU">
                <a:solidFill>
                  <a:srgbClr val="FFFF00"/>
                </a:solidFill>
              </a:rPr>
              <a:t> </a:t>
            </a:r>
            <a:r>
              <a:rPr dirty="0" sz="2400" lang="ru-RU" err="1">
                <a:solidFill>
                  <a:srgbClr val="FFFF00"/>
                </a:solidFill>
              </a:rPr>
              <a:t>кожній</a:t>
            </a:r>
            <a:r>
              <a:rPr dirty="0" sz="2400" lang="ru-RU">
                <a:solidFill>
                  <a:srgbClr val="FFFF00"/>
                </a:solidFill>
              </a:rPr>
              <a:t> </a:t>
            </a:r>
            <a:r>
              <a:rPr dirty="0" sz="2400" lang="ru-RU" err="1">
                <a:solidFill>
                  <a:srgbClr val="FFFF00"/>
                </a:solidFill>
              </a:rPr>
              <a:t>людині</a:t>
            </a:r>
            <a:r>
              <a:rPr dirty="0" sz="2400" lang="ru-RU">
                <a:solidFill>
                  <a:srgbClr val="FFFF00"/>
                </a:solidFill>
              </a:rPr>
              <a:t> </a:t>
            </a:r>
            <a:r>
              <a:rPr dirty="0" sz="2400" lang="ru-RU" err="1">
                <a:solidFill>
                  <a:srgbClr val="FFFF00"/>
                </a:solidFill>
              </a:rPr>
              <a:t>властиві</a:t>
            </a:r>
            <a:r>
              <a:rPr dirty="0" sz="2400" lang="ru-RU">
                <a:solidFill>
                  <a:srgbClr val="FFFF00"/>
                </a:solidFill>
              </a:rPr>
              <a:t> і </a:t>
            </a:r>
            <a:r>
              <a:rPr dirty="0" sz="2400" lang="ru-RU" err="1">
                <a:solidFill>
                  <a:srgbClr val="FFFF00"/>
                </a:solidFill>
              </a:rPr>
              <a:t>хвилини</a:t>
            </a:r>
            <a:r>
              <a:rPr dirty="0" sz="2400" lang="ru-RU">
                <a:solidFill>
                  <a:srgbClr val="FFFF00"/>
                </a:solidFill>
              </a:rPr>
              <a:t> </a:t>
            </a:r>
            <a:r>
              <a:rPr dirty="0" sz="2400" lang="ru-RU" err="1">
                <a:solidFill>
                  <a:srgbClr val="FFFF00"/>
                </a:solidFill>
              </a:rPr>
              <a:t>слабкості</a:t>
            </a:r>
            <a:r>
              <a:rPr dirty="0" sz="2400" lang="ru-RU">
                <a:solidFill>
                  <a:srgbClr val="FFFF00"/>
                </a:solidFill>
              </a:rPr>
              <a:t>, </a:t>
            </a:r>
            <a:r>
              <a:rPr dirty="0" sz="2400" lang="ru-RU" smtClean="0">
                <a:solidFill>
                  <a:srgbClr val="FFFF00"/>
                </a:solidFill>
              </a:rPr>
              <a:t>і </a:t>
            </a:r>
            <a:r>
              <a:rPr dirty="0" sz="2400" lang="ru-RU" err="1" smtClean="0">
                <a:solidFill>
                  <a:srgbClr val="FFFF00"/>
                </a:solidFill>
              </a:rPr>
              <a:t>розпачу</a:t>
            </a:r>
            <a:r>
              <a:rPr dirty="0" sz="2400" lang="ru-RU" smtClean="0">
                <a:solidFill>
                  <a:srgbClr val="FFFF00"/>
                </a:solidFill>
              </a:rPr>
              <a:t>, і </a:t>
            </a:r>
            <a:r>
              <a:rPr dirty="0" sz="2400" lang="ru-RU" err="1" smtClean="0">
                <a:solidFill>
                  <a:srgbClr val="FFFF00"/>
                </a:solidFill>
              </a:rPr>
              <a:t>піднесення</a:t>
            </a:r>
            <a:r>
              <a:rPr dirty="0" sz="2400" lang="ru-RU" smtClean="0">
                <a:solidFill>
                  <a:srgbClr val="FFFF00"/>
                </a:solidFill>
              </a:rPr>
              <a:t>. </a:t>
            </a:r>
            <a:endParaRPr dirty="0" sz="2400" lang="ru-RU">
              <a:solidFill>
                <a:srgbClr val="FFFF00"/>
              </a:solidFill>
            </a:endParaRPr>
          </a:p>
          <a:p>
            <a:endParaRPr dirty="0" sz="2000" lang="ru-RU"/>
          </a:p>
          <a:p>
            <a:pPr algn="ctr"/>
            <a:endParaRPr altLang="ru-RU" dirty="0" sz="2000" i="1" lang="en-US">
              <a:solidFill>
                <a:schemeClr val="bg1"/>
              </a:solidFill>
            </a:endParaRPr>
          </a:p>
        </p:txBody>
      </p:sp>
      <p:pic>
        <p:nvPicPr>
          <p:cNvPr id="2097180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9840417" y="1196752"/>
            <a:ext cx="1732823" cy="2304256"/>
          </a:xfrm>
          <a:prstGeom prst="rect"/>
          <a:ln w="38100" cap="sq">
            <a:solidFill>
              <a:srgbClr val="000000"/>
            </a:solidFill>
            <a:prstDash val="solid"/>
            <a:miter lim="800000"/>
          </a:ln>
          <a:effectLst>
            <a:outerShdw algn="tl" blurRad="50800" dir="2700000" dist="38100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fade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1" name="Picture 13" descr="http://igolochka.com.ua/content/imagecache/product_full/tr-047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/>
          <a:noFill/>
          <a:ln>
            <a:noFill/>
          </a:ln>
        </p:spPr>
      </p:pic>
      <p:pic>
        <p:nvPicPr>
          <p:cNvPr id="2097182" name="Picture 11" descr="http://ramki-photoshop.ru/vignette/vignette_28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 t="26031"/>
          <a:stretch>
            <a:fillRect/>
          </a:stretch>
        </p:blipFill>
        <p:spPr bwMode="auto">
          <a:xfrm>
            <a:off x="1207293" y="1"/>
            <a:ext cx="10450513" cy="6124575"/>
          </a:xfrm>
          <a:prstGeom prst="rect"/>
          <a:noFill/>
          <a:ln>
            <a:noFill/>
          </a:ln>
        </p:spPr>
      </p:pic>
      <p:sp>
        <p:nvSpPr>
          <p:cNvPr id="1048618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927648" y="1412776"/>
            <a:ext cx="6912768" cy="3888432"/>
          </a:xfrm>
        </p:spPr>
        <p:txBody>
          <a:bodyPr>
            <a:normAutofit fontScale="85714" lnSpcReduction="20000"/>
          </a:bodyPr>
          <a:p>
            <a:pPr algn="l" eaLnBrk="1" hangingPunct="1"/>
            <a:endParaRPr altLang="ru-RU" dirty="0" sz="2800" lang="uk-UA" smtClean="0">
              <a:latin typeface="Sitka Text" pitchFamily="2" charset="0"/>
            </a:endParaRPr>
          </a:p>
          <a:p>
            <a:pPr algn="l" eaLnBrk="1" hangingPunct="1"/>
            <a:endParaRPr altLang="ru-RU" dirty="0" sz="2800" lang="uk-UA">
              <a:latin typeface="Sitka Text" pitchFamily="2" charset="0"/>
            </a:endParaRPr>
          </a:p>
          <a:p>
            <a:pPr algn="ctr" eaLnBrk="1" hangingPunct="1"/>
            <a:r>
              <a:rPr altLang="ru-RU" dirty="0" sz="2800" lang="uk-UA" smtClean="0">
                <a:latin typeface="Sitka Text" pitchFamily="2" charset="0"/>
              </a:rPr>
              <a:t>   </a:t>
            </a:r>
            <a:r>
              <a:rPr altLang="ru-RU" dirty="0" sz="4600" lang="uk-UA" smtClean="0">
                <a:solidFill>
                  <a:srgbClr val="0070C0"/>
                </a:solidFill>
                <a:latin typeface="Sitka Text" pitchFamily="2" charset="0"/>
              </a:rPr>
              <a:t>Отже, поезія посідає провідне місце у багатогранній творчості Каменяра. Це бурхливий світ емоцій – натхнення, окрилення, піднесення, щирості, зрештою, безмежності.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 nodeType="clickPar">
                      <p:stCondLst>
                        <p:cond delay="indefinite"/>
                      </p:stCondLst>
                      <p:childTnLst>
                        <p:par>
                          <p:cTn fill="hold" id="4" nodeType="withGroup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0" fill="hold" id="7"/>
                                        <p:tgtEl>
                                          <p:spTgt spid="209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0" fill="hold" id="8"/>
                                        <p:tgtEl>
                                          <p:spTgt spid="209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3" name="Picture 2" descr="Best Persons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/>
          <a:noFill/>
          <a:ln>
            <a:noFill/>
          </a:ln>
        </p:spPr>
      </p:pic>
      <p:pic>
        <p:nvPicPr>
          <p:cNvPr id="2097184" name="Picture 2" descr="Перевод, переводчики украинского языка - Сумы Перевод, переводчики по украинскому языку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 rot="20467248">
            <a:off x="1725857" y="1087838"/>
            <a:ext cx="4459448" cy="2749604"/>
          </a:xfrm>
          <a:prstGeom prst="rect"/>
          <a:noFill/>
          <a:effectLst>
            <a:softEdge rad="317500"/>
          </a:effectLst>
        </p:spPr>
      </p:pic>
      <p:sp>
        <p:nvSpPr>
          <p:cNvPr id="1048619" name="Прямоугольник 1"/>
          <p:cNvSpPr>
            <a:spLocks noChangeArrowheads="1"/>
          </p:cNvSpPr>
          <p:nvPr/>
        </p:nvSpPr>
        <p:spPr bwMode="auto">
          <a:xfrm rot="-153346">
            <a:off x="5120931" y="5022374"/>
            <a:ext cx="4602480" cy="7518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indent="-285750" marL="7429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indent="-228600" marL="11430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indent="-228600" marL="16002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indent="-228600" marL="20574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 indent="-228600" marL="25146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 indent="-228600" marL="29718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 indent="-228600" marL="34290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 indent="-228600" marL="388620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altLang="ru-RU" sz="4400" lang="uk-UA">
                <a:cs typeface="Andalus" pitchFamily="18" charset="-78"/>
              </a:rPr>
              <a:t>Дякую за увагу!!!</a:t>
            </a:r>
          </a:p>
        </p:txBody>
      </p:sp>
    </p:spTree>
  </p:cSld>
  <p:clrMapOvr>
    <a:masterClrMapping/>
  </p:clrMapOvr>
  <p:transition spd="slow">
    <p:fade/>
  </p:transition>
  <p:timing/>
</p:sld>
</file>

<file path=ppt/tags/tag1.xml><?xml version="1.0" encoding="utf-8"?>
<p:tagLst xmlns:p="http://schemas.openxmlformats.org/presentationml/2006/main">
  <p:tag name="TIMING" val="|0.6|1.4|1.8|1.3|1.2|35"/>
</p:tagLst>
</file>

<file path=ppt/tags/tag2.xml><?xml version="1.0" encoding="utf-8"?>
<p:tagLst xmlns:p="http://schemas.openxmlformats.org/presentationml/2006/main">
  <p:tag name="TIMING" val="|2|3"/>
</p:tagLst>
</file>

<file path=ppt/theme/theme1.xml><?xml version="1.0" encoding="utf-8"?>
<a:theme xmlns:a="http://schemas.openxmlformats.org/drawingml/2006/main" name="Academic Literature 16x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r="5400000" dist="25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r="5400000" dist="254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r="5400000" dist="254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</a:theme>
</file>

<file path=ppt/theme/theme2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r="5400000" dist="25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r="5400000" dist="254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r="5400000" dist="254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</a:theme>
</file>

<file path=ppt/theme/theme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r="5400000" dist="25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r="5400000" dist="254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r="5400000" dist="254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 ПЕРЕКЛАДАЦЬКА ДІЯЛЬНІСТЬ ІВАНА ФРАНКА</dc:title>
  <dc:creator>Redmi Note 9 Pro</dc:creator>
  <dcterms:created xsi:type="dcterms:W3CDTF">2016-09-17T06:37:16Z</dcterms:created>
  <dcterms:modified xsi:type="dcterms:W3CDTF">2023-07-15T05:00:36Z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TC034313809991</vt:lpwstr>
  </property>
  <property fmtid="{D5CDD505-2E9C-101B-9397-08002B2CF9AE}" pid="3" name="ICV">
    <vt:lpwstr>41cc369cf0e54aea9cdf0479030fe5e0</vt:lpwstr>
  </property>
</Properties>
</file>