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  <p:sldId id="264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2E2C2D"/>
    <a:srgbClr val="47627F"/>
    <a:srgbClr val="04105A"/>
    <a:srgbClr val="ED613E"/>
    <a:srgbClr val="BF3C48"/>
    <a:srgbClr val="856E45"/>
    <a:srgbClr val="6F267F"/>
    <a:srgbClr val="FECB00"/>
    <a:srgbClr val="729F11"/>
    <a:srgbClr val="111E3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-4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Oval 8"/>
          <p:cNvSpPr/>
          <p:nvPr userDrawn="1"/>
        </p:nvSpPr>
        <p:spPr>
          <a:xfrm>
            <a:off x="2402541" y="1259541"/>
            <a:ext cx="4338918" cy="4338918"/>
          </a:xfrm>
          <a:prstGeom prst="ellipse">
            <a:avLst/>
          </a:prstGeom>
          <a:solidFill>
            <a:srgbClr val="2E2C2D">
              <a:alpha val="95000"/>
            </a:srgbClr>
          </a:solidFill>
          <a:ln w="69850" cmpd="dbl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" y="366"/>
            <a:ext cx="9143024" cy="685726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358588" y="1223873"/>
            <a:ext cx="8426823" cy="5338483"/>
          </a:xfrm>
          <a:prstGeom prst="rect">
            <a:avLst/>
          </a:prstGeom>
          <a:solidFill>
            <a:srgbClr val="2E2C2D">
              <a:alpha val="92000"/>
            </a:srgbClr>
          </a:solidFill>
          <a:ln w="69850" cmpd="dbl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1848" y="3860616"/>
            <a:ext cx="4885559" cy="1405865"/>
          </a:xfrm>
        </p:spPr>
        <p:txBody>
          <a:bodyPr>
            <a:normAutofit fontScale="85000" lnSpcReduction="20000"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Тарас Григорович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Шевченко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березня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1814 –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березня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1861</a:t>
            </a:r>
            <a:endParaRPr lang="en-US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скачанные файл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0830" y="1278794"/>
            <a:ext cx="2201179" cy="25946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558" y="1643606"/>
            <a:ext cx="4608095" cy="39122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Тарас Григорович Шевченко </a:t>
            </a:r>
            <a:b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видатний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поет, художник,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гордість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натхнення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українського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народу. Про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славетного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майстра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написано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книжок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Та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біографії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Кобзаря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цікаві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факти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відомі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далеко не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всім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зате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повною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мірою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розкривають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багатогранність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характеру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таланту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митця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endParaRPr lang="en-US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33914" y="2303362"/>
            <a:ext cx="5382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0" name="Рисунок 29" descr="скачанные файлы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3579" y="4430853"/>
            <a:ext cx="3324284" cy="1902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Рисунок 30" descr="скачанные файлы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3008" y="1370332"/>
            <a:ext cx="2022855" cy="2857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19166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9593" y="0"/>
            <a:ext cx="7886700" cy="1325563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Шевченко як художник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2c5a283760e95ac1bdb9c5c53ed37bfd--ukraina-granddaughter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32146" y="1473756"/>
            <a:ext cx="3157466" cy="3879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 descr="скачанные файлы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7984" y="1474323"/>
            <a:ext cx="2875956" cy="38892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4885899" y="5486400"/>
            <a:ext cx="35757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“Катерина”</a:t>
            </a:r>
            <a:endParaRPr lang="uk-UA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Окрім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трагічного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образу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жінки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Шевченко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змальовує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долю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поневоленого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народу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5093" y="5786651"/>
            <a:ext cx="3480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“Перерване</a:t>
            </a: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побачення”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качанные файлы 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1445" y="1317235"/>
            <a:ext cx="3589361" cy="2773268"/>
          </a:xfrm>
        </p:spPr>
      </p:pic>
      <p:pic>
        <p:nvPicPr>
          <p:cNvPr id="5" name="Рисунок 4" descr="скачанные файлы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08478" y="1365984"/>
            <a:ext cx="3908164" cy="27692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2513" y="4435522"/>
            <a:ext cx="294791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“Селянська</a:t>
            </a: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родина”</a:t>
            </a:r>
            <a:endParaRPr lang="uk-UA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мандрівок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Україною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 раз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бачив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такий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ідилічний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сюжет,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зобразив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олійними</a:t>
            </a: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фарбами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22376" y="4435522"/>
            <a:ext cx="3125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“Пастух”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78776" y="1279715"/>
            <a:ext cx="7886700" cy="435133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1861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році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Тарас Григорович за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власні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кошти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видав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Буквар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Книга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вийшла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накладом у 10 тис.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примірників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призначена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грамоти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безкоштовних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школах.</a:t>
            </a:r>
            <a:endParaRPr lang="ru-RU" dirty="0"/>
          </a:p>
        </p:txBody>
      </p:sp>
      <p:pic>
        <p:nvPicPr>
          <p:cNvPr id="4" name="Рисунок 3" descr="скачанные файлы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5713" y="3270487"/>
            <a:ext cx="2118247" cy="315434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296537"/>
            <a:ext cx="7886700" cy="488042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кохання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житті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Тараса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розповідають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декількох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десятків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років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полишало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бажання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одружитися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сім´ю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Останнім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захопленням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претенденткою на роль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дружини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митця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20-річна Ликера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Полусмак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На той час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поету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виповнилось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46.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Шлюб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склався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офіційних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версій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декілька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Одна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найімовірніших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груба селянка Ликера не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відповідала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тонкій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чуттєвій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душі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Pro-Shevchenka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9552" y="3575713"/>
            <a:ext cx="3511214" cy="266526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Тарас Шевченко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невисокого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зросту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трохи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164 см.</a:t>
            </a:r>
          </a:p>
          <a:p>
            <a:pPr algn="ctr">
              <a:buNone/>
            </a:pP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06974" y="2735168"/>
            <a:ext cx="3842413" cy="314520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419367"/>
            <a:ext cx="7886700" cy="475759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1975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році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один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кратерів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Меркурії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названий на честь 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ТарасаГригоровича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Шевченка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 descr="скачанные файлы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60812" y="2512681"/>
            <a:ext cx="4520679" cy="363462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5002" y="1241946"/>
            <a:ext cx="7886700" cy="5139733"/>
          </a:xfrm>
        </p:spPr>
        <p:txBody>
          <a:bodyPr>
            <a:normAutofit/>
          </a:bodyPr>
          <a:lstStyle/>
          <a:p>
            <a:pPr algn="just"/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Найбільший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портрет Тараса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площею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понад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500 м²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намальовано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Харкові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жовтні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2014 року на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стіні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17-поверхівки. Це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графіті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адресою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проїзд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Садовий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30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занесене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 Книги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рекордів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Силует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зображення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малювали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 ночах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тижнів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втілення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задуму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художників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знадобилось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близько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900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балонів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аерозольної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фарби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графіті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творчою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групою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Kailas-V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обрано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портрет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пензля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Івана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Крамського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Ширина готового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малюнка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становить 12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метрів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висота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43 метра.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najbilshyj_portret_shevchenko_tar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698" y="3601782"/>
            <a:ext cx="4230806" cy="281943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8489" y="1310185"/>
            <a:ext cx="8256895" cy="5131558"/>
          </a:xfrm>
        </p:spPr>
        <p:txBody>
          <a:bodyPr numCol="2">
            <a:normAutofit/>
          </a:bodyPr>
          <a:lstStyle/>
          <a:p>
            <a:pPr algn="just"/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Відома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цитата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листа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Тургенєва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 Герцена: “Скажи два слова в “Колоколе” о смерти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Бедняк уморил себя неумеренным употреблением водки”.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Тургенєв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особисто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знайомий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Шевченком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крім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того, у них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спільні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друзі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тож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інформацією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володів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очевидно,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перших уст. </a:t>
            </a:r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Утім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спогадах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іншого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доброго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знайомого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Миколи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Костомарова,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віднаходимо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цілу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низку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прикладів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нібито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свідчити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захист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митця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Костомаров,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мовляв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безліч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бачив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як Шевченко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випиває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то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неабияк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випиває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(“десяток склянок чаю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додаванням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рому”),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раз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зустрів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по-справжньому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п’яним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то у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пристойному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вигляді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аніж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решта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компанії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яка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супроводжувала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Тож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репутація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Тараса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спричинена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радше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стійкістю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до алкоголю.</a:t>
            </a:r>
            <a:endParaRPr lang="ru-RU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2638" y="3886343"/>
            <a:ext cx="2937537" cy="23735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1354" y="1279715"/>
            <a:ext cx="7886700" cy="4351338"/>
          </a:xfrm>
        </p:spPr>
        <p:txBody>
          <a:bodyPr>
            <a:normAutofit/>
          </a:bodyPr>
          <a:lstStyle/>
          <a:p>
            <a:pPr algn="ctr"/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Існує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дві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могили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Тараса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Шевченка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Перша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знаходиться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Петербурзі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Смоленському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кладовищі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друга – на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Чернечій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горі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поблизу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Канів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Справа в тому,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відчуваючи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наближення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смерті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Кобзар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просив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поховати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Батьківщині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І через 58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днів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клопотанням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Михайла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Лазаревського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Тараса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перепоховано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Каневі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shevchenko-zapov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8716" y="3777799"/>
            <a:ext cx="3884352" cy="2664209"/>
          </a:xfrm>
          <a:prstGeom prst="rect">
            <a:avLst/>
          </a:prstGeom>
        </p:spPr>
      </p:pic>
      <p:pic>
        <p:nvPicPr>
          <p:cNvPr id="5" name="Рисунок 4" descr="p12_52502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1015" y="3889613"/>
            <a:ext cx="3787254" cy="252483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49" y="0"/>
            <a:ext cx="7886700" cy="1842447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встановлено аж 1384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пам´ятники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них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1256.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Монументи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нашого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поета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прикрашають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 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Бразилії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Китаї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Америці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  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4" name="Содержимое 3" descr="images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9124" y="1728728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ages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11216" y="1856095"/>
            <a:ext cx="2615673" cy="1969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ages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524" y="4203510"/>
            <a:ext cx="3495146" cy="1688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ages (4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18281" y="4056512"/>
            <a:ext cx="3784226" cy="2221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скачанные файлы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28045" y="2093438"/>
            <a:ext cx="2628900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362</Words>
  <Application>Microsoft Office PowerPoint</Application>
  <PresentationFormat>Экран (4:3)</PresentationFormat>
  <Paragraphs>28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Office Theme</vt:lpstr>
      <vt:lpstr>Слайд 1</vt:lpstr>
      <vt:lpstr>Тарас Григорович Шевченко  — видатний поет, художник, гордість і натхнення українського народу. Про життя та діяльність цього славетного майстра написано багато книжок. Та в біографії Кобзаря є й цікаві факти, відомі далеко не всім, зате вони повною мірою розкривають багатогранність характеру і таланту митця. </vt:lpstr>
      <vt:lpstr>Шевченко як художник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У світі встановлено аж 1384 пам´ятники, з них в Україні — 1256. Монументи нашого поета прикрашають міста в Бразилії, Китаї та Америці.   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Admin</cp:lastModifiedBy>
  <cp:revision>39</cp:revision>
  <dcterms:created xsi:type="dcterms:W3CDTF">2018-09-04T12:10:47Z</dcterms:created>
  <dcterms:modified xsi:type="dcterms:W3CDTF">2021-03-02T10:03:31Z</dcterms:modified>
</cp:coreProperties>
</file>