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76" r:id="rId3"/>
    <p:sldId id="262" r:id="rId4"/>
    <p:sldId id="277" r:id="rId5"/>
    <p:sldId id="278" r:id="rId6"/>
    <p:sldId id="279" r:id="rId7"/>
    <p:sldId id="280" r:id="rId8"/>
    <p:sldId id="281" r:id="rId9"/>
    <p:sldId id="282" r:id="rId10"/>
    <p:sldId id="263" r:id="rId11"/>
    <p:sldId id="264" r:id="rId12"/>
    <p:sldId id="267" r:id="rId13"/>
    <p:sldId id="268" r:id="rId14"/>
    <p:sldId id="269" r:id="rId15"/>
    <p:sldId id="270" r:id="rId16"/>
    <p:sldId id="283" r:id="rId17"/>
    <p:sldId id="284" r:id="rId18"/>
    <p:sldId id="271" r:id="rId19"/>
    <p:sldId id="272" r:id="rId20"/>
    <p:sldId id="273" r:id="rId21"/>
    <p:sldId id="275"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24" autoAdjust="0"/>
  </p:normalViewPr>
  <p:slideViewPr>
    <p:cSldViewPr>
      <p:cViewPr varScale="1">
        <p:scale>
          <a:sx n="79" d="100"/>
          <a:sy n="79" d="100"/>
        </p:scale>
        <p:origin x="1570"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16" name="Номер слайда 15"/>
          <p:cNvSpPr>
            <a:spLocks noGrp="1"/>
          </p:cNvSpPr>
          <p:nvPr>
            <p:ph type="sldNum" sz="quarter" idx="11"/>
          </p:nvPr>
        </p:nvSpPr>
        <p:spPr/>
        <p:txBody>
          <a:bodyPr/>
          <a:lstStyle/>
          <a:p>
            <a:fld id="{5F50549B-577E-4C30-8D05-EF80EC5DD539}" type="slidenum">
              <a:rPr lang="ru-RU" smtClean="0"/>
              <a:pPr/>
              <a:t>‹#›</a:t>
            </a:fld>
            <a:endParaRPr lang="ru-RU" dirty="0"/>
          </a:p>
        </p:txBody>
      </p:sp>
      <p:sp>
        <p:nvSpPr>
          <p:cNvPr id="17" name="Нижний колонтитул 16"/>
          <p:cNvSpPr>
            <a:spLocks noGrp="1"/>
          </p:cNvSpPr>
          <p:nvPr>
            <p:ph type="ftr" sz="quarter" idx="12"/>
          </p:nvPr>
        </p:nvSpPr>
        <p:spPr/>
        <p:txBody>
          <a:bodyPr/>
          <a:lstStyle/>
          <a:p>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4" name="Дата 13"/>
          <p:cNvSpPr>
            <a:spLocks noGrp="1"/>
          </p:cNvSpPr>
          <p:nvPr>
            <p:ph type="dt" sz="half" idx="14"/>
          </p:nvPr>
        </p:nvSpPr>
        <p:spPr/>
        <p:txBody>
          <a:bodyPr/>
          <a:lstStyle/>
          <a:p>
            <a:fld id="{2C4718EC-8B78-4DAD-A7A7-20E1B3CD179F}" type="datetimeFigureOut">
              <a:rPr lang="ru-RU" smtClean="0"/>
              <a:pPr/>
              <a:t>27.09.2023</a:t>
            </a:fld>
            <a:endParaRPr lang="ru-RU" dirty="0"/>
          </a:p>
        </p:txBody>
      </p:sp>
      <p:sp>
        <p:nvSpPr>
          <p:cNvPr id="15" name="Номер слайда 14"/>
          <p:cNvSpPr>
            <a:spLocks noGrp="1"/>
          </p:cNvSpPr>
          <p:nvPr>
            <p:ph type="sldNum" sz="quarter" idx="15"/>
          </p:nvPr>
        </p:nvSpPr>
        <p:spPr/>
        <p:txBody>
          <a:bodyPr/>
          <a:lstStyle>
            <a:lvl1pPr algn="ctr">
              <a:defRPr/>
            </a:lvl1pPr>
          </a:lstStyle>
          <a:p>
            <a:fld id="{5F50549B-577E-4C30-8D05-EF80EC5DD539}" type="slidenum">
              <a:rPr lang="ru-RU" smtClean="0"/>
              <a:pPr/>
              <a:t>‹#›</a:t>
            </a:fld>
            <a:endParaRPr lang="ru-RU" dirty="0"/>
          </a:p>
        </p:txBody>
      </p:sp>
      <p:sp>
        <p:nvSpPr>
          <p:cNvPr id="16" name="Нижний колонтитул 15"/>
          <p:cNvSpPr>
            <a:spLocks noGrp="1"/>
          </p:cNvSpPr>
          <p:nvPr>
            <p:ph type="ftr" sz="quarter" idx="16"/>
          </p:nvPr>
        </p:nvSpPr>
        <p:spPr/>
        <p:txBody>
          <a:bodyPr/>
          <a:lstStyle/>
          <a:p>
            <a:endParaRPr lang="ru-RU" dirty="0"/>
          </a:p>
        </p:txBody>
      </p:sp>
      <p:sp>
        <p:nvSpPr>
          <p:cNvPr id="17" name="Заголовок 16"/>
          <p:cNvSpPr>
            <a:spLocks noGrp="1"/>
          </p:cNvSpPr>
          <p:nvPr>
            <p:ph type="title"/>
          </p:nvPr>
        </p:nvSpPr>
        <p:spPr/>
        <p:txBody>
          <a:bodyPr rtlCol="0" anchor="b" anchorCtr="0"/>
          <a:lstStyle/>
          <a:p>
            <a:r>
              <a:rPr kumimoji="0" lang="ru-RU"/>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F50549B-577E-4C30-8D05-EF80EC5DD539}" type="slidenum">
              <a:rPr lang="ru-RU" smtClean="0"/>
              <a:pPr/>
              <a:t>‹#›</a:t>
            </a:fld>
            <a:endParaRPr lang="ru-RU" dirty="0"/>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5F50549B-577E-4C30-8D05-EF80EC5DD539}" type="slidenum">
              <a:rPr lang="ru-RU" smtClean="0"/>
              <a:pPr/>
              <a:t>‹#›</a:t>
            </a:fld>
            <a:endParaRPr lang="ru-RU" dirty="0"/>
          </a:p>
        </p:txBody>
      </p:sp>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5F50549B-577E-4C30-8D05-EF80EC5DD539}" type="slidenum">
              <a:rPr lang="ru-RU" smtClean="0"/>
              <a:pPr/>
              <a:t>‹#›</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7" name="Дата 6"/>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5F50549B-577E-4C30-8D05-EF80EC5DD539}" type="slidenum">
              <a:rPr lang="ru-RU" smtClean="0"/>
              <a:pPr/>
              <a:t>‹#›</a:t>
            </a:fld>
            <a:endParaRPr lang="ru-RU" dirty="0"/>
          </a:p>
        </p:txBody>
      </p:sp>
      <p:sp>
        <p:nvSpPr>
          <p:cNvPr id="2" name="Заголовок 1"/>
          <p:cNvSpPr>
            <a:spLocks noGrp="1"/>
          </p:cNvSpPr>
          <p:nvPr>
            <p:ph type="title"/>
          </p:nvPr>
        </p:nvSpPr>
        <p:spPr/>
        <p:txBody>
          <a:bodyPr/>
          <a:lstStyle/>
          <a:p>
            <a:r>
              <a:rPr kumimoji="0" lang="ru-RU"/>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5F50549B-577E-4C30-8D05-EF80EC5DD539}"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a:t>Образец заголовка</a:t>
            </a:r>
            <a:endParaRPr kumimoji="0" lang="en-US"/>
          </a:p>
        </p:txBody>
      </p:sp>
      <p:sp>
        <p:nvSpPr>
          <p:cNvPr id="8" name="Дата 7"/>
          <p:cNvSpPr>
            <a:spLocks noGrp="1"/>
          </p:cNvSpPr>
          <p:nvPr>
            <p:ph type="dt" sz="half" idx="14"/>
          </p:nvPr>
        </p:nvSpPr>
        <p:spPr/>
        <p:txBody>
          <a:bodyPr/>
          <a:lstStyle/>
          <a:p>
            <a:fld id="{2C4718EC-8B78-4DAD-A7A7-20E1B3CD179F}" type="datetimeFigureOut">
              <a:rPr lang="ru-RU" smtClean="0"/>
              <a:pPr/>
              <a:t>27.09.2023</a:t>
            </a:fld>
            <a:endParaRPr lang="ru-RU" dirty="0"/>
          </a:p>
        </p:txBody>
      </p:sp>
      <p:sp>
        <p:nvSpPr>
          <p:cNvPr id="9" name="Номер слайда 8"/>
          <p:cNvSpPr>
            <a:spLocks noGrp="1"/>
          </p:cNvSpPr>
          <p:nvPr>
            <p:ph type="sldNum" sz="quarter" idx="15"/>
          </p:nvPr>
        </p:nvSpPr>
        <p:spPr/>
        <p:txBody>
          <a:bodyPr/>
          <a:lstStyle/>
          <a:p>
            <a:fld id="{5F50549B-577E-4C30-8D05-EF80EC5DD539}" type="slidenum">
              <a:rPr lang="ru-RU" smtClean="0"/>
              <a:pPr/>
              <a:t>‹#›</a:t>
            </a:fld>
            <a:endParaRPr lang="ru-RU" dirty="0"/>
          </a:p>
        </p:txBody>
      </p:sp>
      <p:sp>
        <p:nvSpPr>
          <p:cNvPr id="10" name="Нижний колонтитул 9"/>
          <p:cNvSpPr>
            <a:spLocks noGrp="1"/>
          </p:cNvSpPr>
          <p:nvPr>
            <p:ph type="ftr" sz="quarter" idx="16"/>
          </p:nvPr>
        </p:nvSpPr>
        <p:spPr/>
        <p:txBody>
          <a:bodyPr/>
          <a:lstStyle/>
          <a:p>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8" name="Дата 7"/>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9" name="Номер слайда 8"/>
          <p:cNvSpPr>
            <a:spLocks noGrp="1"/>
          </p:cNvSpPr>
          <p:nvPr>
            <p:ph type="sldNum" sz="quarter" idx="11"/>
          </p:nvPr>
        </p:nvSpPr>
        <p:spPr/>
        <p:txBody>
          <a:bodyPr/>
          <a:lstStyle/>
          <a:p>
            <a:fld id="{5F50549B-577E-4C30-8D05-EF80EC5DD539}" type="slidenum">
              <a:rPr lang="ru-RU" smtClean="0"/>
              <a:pPr/>
              <a:t>‹#›</a:t>
            </a:fld>
            <a:endParaRPr lang="ru-RU" dirty="0"/>
          </a:p>
        </p:txBody>
      </p:sp>
      <p:sp>
        <p:nvSpPr>
          <p:cNvPr id="10" name="Нижний колонтитул 9"/>
          <p:cNvSpPr>
            <a:spLocks noGrp="1"/>
          </p:cNvSpPr>
          <p:nvPr>
            <p:ph type="ftr" sz="quarter" idx="12"/>
          </p:nvPr>
        </p:nvSpPr>
        <p:spPr/>
        <p:txBody>
          <a:bodyPr/>
          <a:lstStyle/>
          <a:p>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F50549B-577E-4C30-8D05-EF80EC5DD539}"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2C4718EC-8B78-4DAD-A7A7-20E1B3CD179F}" type="datetimeFigureOut">
              <a:rPr lang="ru-RU" smtClean="0"/>
              <a:pPr/>
              <a:t>27.09.2023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F50549B-577E-4C30-8D05-EF80EC5DD539}"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2C4718EC-8B78-4DAD-A7A7-20E1B3CD179F}" type="datetimeFigureOut">
              <a:rPr lang="ru-RU" smtClean="0"/>
              <a:pPr/>
              <a:t>27.09.2023</a:t>
            </a:fld>
            <a:endParaRPr lang="ru-RU" dirty="0"/>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dirty="0"/>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5F50549B-577E-4C30-8D05-EF80EC5DD539}" type="slidenum">
              <a:rPr lang="ru-RU" smtClean="0"/>
              <a:pPr/>
              <a:t>‹#›</a:t>
            </a:fld>
            <a:endParaRPr lang="ru-RU" dirty="0"/>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audio" Target="file:///C:\Users\Public\Music\Sample%20Music\Skovoroda-Vsyakomu-gorodu-nrav--prava(muzofon.com).mp3"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fotki.yandex.ru/users/z-lawyer/view/174849/?page=2"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audio" Target="file:///C:\Users\Public\Music\Sample%20Music\Grigory-Skovoroda-Bdzhola-ta-Shershen_(muzofon.com).mp3" TargetMode="External"/><Relationship Id="rId5" Type="http://schemas.openxmlformats.org/officeDocument/2006/relationships/image" Target="../media/image10.png"/><Relationship Id="rId4" Type="http://schemas.openxmlformats.org/officeDocument/2006/relationships/image" Target="../media/image9.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audio" Target="file:///C:\Users\Public\Music\Sample%20Music\Grigory-Skovoroda-Sobaka-ta-vovk(muzoblok.com).mp3" TargetMode="External"/><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57422" y="3929066"/>
            <a:ext cx="6543676" cy="2466980"/>
          </a:xfrm>
        </p:spPr>
        <p:txBody>
          <a:bodyPr numCol="1">
            <a:normAutofit fontScale="92500" lnSpcReduction="20000"/>
          </a:bodyPr>
          <a:lstStyle/>
          <a:p>
            <a:pPr algn="r"/>
            <a:r>
              <a:rPr lang="uk-UA" sz="2400" i="1" dirty="0"/>
              <a:t>Благословенні ви, сліди,</a:t>
            </a:r>
          </a:p>
          <a:p>
            <a:pPr algn="r"/>
            <a:r>
              <a:rPr lang="uk-UA" sz="2400" i="1" dirty="0"/>
              <a:t>Не змиті вічності дощами ,</a:t>
            </a:r>
          </a:p>
          <a:p>
            <a:pPr algn="r"/>
            <a:r>
              <a:rPr lang="uk-UA" sz="2400" i="1" dirty="0"/>
              <a:t>Мандрівника Сковороди </a:t>
            </a:r>
          </a:p>
          <a:p>
            <a:pPr algn="r"/>
            <a:r>
              <a:rPr lang="uk-UA" sz="2400" i="1" dirty="0"/>
              <a:t>З припорошілими саквами ,</a:t>
            </a:r>
          </a:p>
          <a:p>
            <a:pPr algn="r"/>
            <a:r>
              <a:rPr lang="uk-UA" sz="2400" i="1" dirty="0"/>
              <a:t>Що до цілющої води </a:t>
            </a:r>
          </a:p>
          <a:p>
            <a:pPr algn="r"/>
            <a:r>
              <a:rPr lang="uk-UA" sz="2400" i="1" dirty="0"/>
              <a:t>Простує , занедбавши храми . </a:t>
            </a:r>
          </a:p>
          <a:p>
            <a:pPr algn="r"/>
            <a:r>
              <a:rPr lang="uk-UA" sz="2400" i="1" dirty="0"/>
              <a:t>         М.Рильський </a:t>
            </a:r>
            <a:endParaRPr lang="ru-RU" sz="2400" i="1" dirty="0"/>
          </a:p>
        </p:txBody>
      </p:sp>
      <p:sp>
        <p:nvSpPr>
          <p:cNvPr id="2" name="Заголовок 1"/>
          <p:cNvSpPr>
            <a:spLocks noGrp="1"/>
          </p:cNvSpPr>
          <p:nvPr>
            <p:ph type="ctrTitle"/>
          </p:nvPr>
        </p:nvSpPr>
        <p:spPr>
          <a:xfrm>
            <a:off x="857224" y="500042"/>
            <a:ext cx="7772400" cy="2857519"/>
          </a:xfrm>
        </p:spPr>
        <p:txBody>
          <a:bodyPr>
            <a:normAutofit/>
          </a:bodyPr>
          <a:lstStyle/>
          <a:p>
            <a:pPr algn="ctr"/>
            <a:r>
              <a:rPr lang="uk-UA" sz="8000" dirty="0"/>
              <a:t>Григорій Сковорода </a:t>
            </a:r>
            <a:endParaRPr lang="ru-RU" sz="8000" dirty="0"/>
          </a:p>
        </p:txBody>
      </p:sp>
      <p:pic>
        <p:nvPicPr>
          <p:cNvPr id="1026" name="Picture 2"/>
          <p:cNvPicPr>
            <a:picLocks noChangeAspect="1" noChangeArrowheads="1"/>
          </p:cNvPicPr>
          <p:nvPr/>
        </p:nvPicPr>
        <p:blipFill>
          <a:blip r:embed="rId2"/>
          <a:srcRect/>
          <a:stretch>
            <a:fillRect/>
          </a:stretch>
        </p:blipFill>
        <p:spPr bwMode="auto">
          <a:xfrm>
            <a:off x="1214414" y="3143248"/>
            <a:ext cx="1811660" cy="283026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 presetClass="entr" presetSubtype="10" fill="hold" nodeType="after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linds(horizontal)">
                                      <p:cBhvr>
                                        <p:cTn id="12" dur="2000"/>
                                        <p:tgtEl>
                                          <p:spTgt spid="1026"/>
                                        </p:tgtEl>
                                      </p:cBhvr>
                                    </p:animEffect>
                                  </p:childTnLst>
                                </p:cTn>
                              </p:par>
                            </p:childTnLst>
                          </p:cTn>
                        </p:par>
                        <p:par>
                          <p:cTn id="13" fill="hold">
                            <p:stCondLst>
                              <p:cond delay="4000"/>
                            </p:stCondLst>
                            <p:childTnLst>
                              <p:par>
                                <p:cTn id="14" presetID="4" presetClass="entr" presetSubtype="16" fill="hold" grpId="0" nodeType="after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ox(in)">
                                      <p:cBhvr>
                                        <p:cTn id="16" dur="2000"/>
                                        <p:tgtEl>
                                          <p:spTgt spid="3">
                                            <p:txEl>
                                              <p:pRg st="0" end="0"/>
                                            </p:txEl>
                                          </p:spTgt>
                                        </p:tgtEl>
                                      </p:cBhvr>
                                    </p:animEffect>
                                  </p:childTnLst>
                                </p:cTn>
                              </p:par>
                            </p:childTnLst>
                          </p:cTn>
                        </p:par>
                        <p:par>
                          <p:cTn id="17" fill="hold">
                            <p:stCondLst>
                              <p:cond delay="6000"/>
                            </p:stCondLst>
                            <p:childTnLst>
                              <p:par>
                                <p:cTn id="18" presetID="4" presetClass="entr" presetSubtype="16" fill="hold" grpId="0" nodeType="after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box(in)">
                                      <p:cBhvr>
                                        <p:cTn id="20" dur="2000"/>
                                        <p:tgtEl>
                                          <p:spTgt spid="3">
                                            <p:txEl>
                                              <p:pRg st="1" end="1"/>
                                            </p:txEl>
                                          </p:spTgt>
                                        </p:tgtEl>
                                      </p:cBhvr>
                                    </p:animEffect>
                                  </p:childTnLst>
                                </p:cTn>
                              </p:par>
                            </p:childTnLst>
                          </p:cTn>
                        </p:par>
                        <p:par>
                          <p:cTn id="21" fill="hold">
                            <p:stCondLst>
                              <p:cond delay="8000"/>
                            </p:stCondLst>
                            <p:childTnLst>
                              <p:par>
                                <p:cTn id="22" presetID="4" presetClass="entr" presetSubtype="16" fill="hold" grpId="0"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ox(in)">
                                      <p:cBhvr>
                                        <p:cTn id="24" dur="2000"/>
                                        <p:tgtEl>
                                          <p:spTgt spid="3">
                                            <p:txEl>
                                              <p:pRg st="2" end="2"/>
                                            </p:txEl>
                                          </p:spTgt>
                                        </p:tgtEl>
                                      </p:cBhvr>
                                    </p:animEffect>
                                  </p:childTnLst>
                                </p:cTn>
                              </p:par>
                            </p:childTnLst>
                          </p:cTn>
                        </p:par>
                        <p:par>
                          <p:cTn id="25" fill="hold">
                            <p:stCondLst>
                              <p:cond delay="10000"/>
                            </p:stCondLst>
                            <p:childTnLst>
                              <p:par>
                                <p:cTn id="26" presetID="4" presetClass="entr" presetSubtype="16" fill="hold" grpId="0" nodeType="after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box(in)">
                                      <p:cBhvr>
                                        <p:cTn id="28" dur="2000"/>
                                        <p:tgtEl>
                                          <p:spTgt spid="3">
                                            <p:txEl>
                                              <p:pRg st="3" end="3"/>
                                            </p:txEl>
                                          </p:spTgt>
                                        </p:tgtEl>
                                      </p:cBhvr>
                                    </p:animEffect>
                                  </p:childTnLst>
                                </p:cTn>
                              </p:par>
                            </p:childTnLst>
                          </p:cTn>
                        </p:par>
                        <p:par>
                          <p:cTn id="29" fill="hold">
                            <p:stCondLst>
                              <p:cond delay="12000"/>
                            </p:stCondLst>
                            <p:childTnLst>
                              <p:par>
                                <p:cTn id="30" presetID="4" presetClass="entr" presetSubtype="16" fill="hold" grpId="0" nodeType="after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ox(in)">
                                      <p:cBhvr>
                                        <p:cTn id="32" dur="2000"/>
                                        <p:tgtEl>
                                          <p:spTgt spid="3">
                                            <p:txEl>
                                              <p:pRg st="4" end="4"/>
                                            </p:txEl>
                                          </p:spTgt>
                                        </p:tgtEl>
                                      </p:cBhvr>
                                    </p:animEffect>
                                  </p:childTnLst>
                                </p:cTn>
                              </p:par>
                            </p:childTnLst>
                          </p:cTn>
                        </p:par>
                        <p:par>
                          <p:cTn id="33" fill="hold">
                            <p:stCondLst>
                              <p:cond delay="14000"/>
                            </p:stCondLst>
                            <p:childTnLst>
                              <p:par>
                                <p:cTn id="34" presetID="4" presetClass="entr" presetSubtype="16" fill="hold" grpId="0" nodeType="after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box(in)">
                                      <p:cBhvr>
                                        <p:cTn id="36" dur="2000"/>
                                        <p:tgtEl>
                                          <p:spTgt spid="3">
                                            <p:txEl>
                                              <p:pRg st="5" end="5"/>
                                            </p:txEl>
                                          </p:spTgt>
                                        </p:tgtEl>
                                      </p:cBhvr>
                                    </p:animEffect>
                                  </p:childTnLst>
                                </p:cTn>
                              </p:par>
                            </p:childTnLst>
                          </p:cTn>
                        </p:par>
                        <p:par>
                          <p:cTn id="37" fill="hold">
                            <p:stCondLst>
                              <p:cond delay="16000"/>
                            </p:stCondLst>
                            <p:childTnLst>
                              <p:par>
                                <p:cTn id="38" presetID="4" presetClass="entr" presetSubtype="16" fill="hold" grpId="0" nodeType="after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box(in)">
                                      <p:cBhvr>
                                        <p:cTn id="4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a:extLst>
              <a:ext uri="{FF2B5EF4-FFF2-40B4-BE49-F238E27FC236}">
                <a16:creationId xmlns:a16="http://schemas.microsoft.com/office/drawing/2014/main" id="{7B45CD10-7E82-8F40-D12E-5471C6417876}"/>
              </a:ext>
            </a:extLst>
          </p:cNvPr>
          <p:cNvSpPr>
            <a:spLocks noGrp="1"/>
          </p:cNvSpPr>
          <p:nvPr>
            <p:ph type="subTitle" idx="1"/>
          </p:nvPr>
        </p:nvSpPr>
        <p:spPr/>
        <p:txBody>
          <a:bodyPr/>
          <a:lstStyle/>
          <a:p>
            <a:r>
              <a:rPr lang="ru-RU" sz="3600" b="1" i="0" dirty="0" err="1">
                <a:solidFill>
                  <a:srgbClr val="00B0F0"/>
                </a:solidFill>
                <a:effectLst/>
                <a:latin typeface="Times New Roman" panose="02020603050405020304" pitchFamily="18" charset="0"/>
              </a:rPr>
              <a:t>Виразне</a:t>
            </a:r>
            <a:r>
              <a:rPr lang="ru-RU" sz="3600" b="1" i="0" dirty="0">
                <a:solidFill>
                  <a:srgbClr val="00B0F0"/>
                </a:solidFill>
                <a:effectLst/>
                <a:latin typeface="Times New Roman" panose="02020603050405020304" pitchFamily="18" charset="0"/>
              </a:rPr>
              <a:t> </a:t>
            </a:r>
            <a:r>
              <a:rPr lang="ru-RU" sz="3600" b="1" i="0" dirty="0" err="1">
                <a:solidFill>
                  <a:srgbClr val="00B0F0"/>
                </a:solidFill>
                <a:effectLst/>
                <a:latin typeface="Times New Roman" panose="02020603050405020304" pitchFamily="18" charset="0"/>
              </a:rPr>
              <a:t>читання</a:t>
            </a:r>
            <a:r>
              <a:rPr lang="ru-RU" sz="3600" b="1" i="0" dirty="0">
                <a:solidFill>
                  <a:srgbClr val="00B0F0"/>
                </a:solidFill>
                <a:effectLst/>
                <a:latin typeface="Times New Roman" panose="02020603050405020304" pitchFamily="18" charset="0"/>
              </a:rPr>
              <a:t> </a:t>
            </a:r>
            <a:r>
              <a:rPr lang="ru-RU" sz="3600" b="1" i="0" dirty="0" err="1">
                <a:solidFill>
                  <a:srgbClr val="00B0F0"/>
                </a:solidFill>
                <a:effectLst/>
                <a:latin typeface="Times New Roman" panose="02020603050405020304" pitchFamily="18" charset="0"/>
              </a:rPr>
              <a:t>поезії</a:t>
            </a:r>
            <a:r>
              <a:rPr lang="ru-RU" sz="3600" b="1" i="0" dirty="0">
                <a:solidFill>
                  <a:srgbClr val="00B0F0"/>
                </a:solidFill>
                <a:effectLst/>
                <a:latin typeface="Times New Roman" panose="02020603050405020304" pitchFamily="18" charset="0"/>
              </a:rPr>
              <a:t>.</a:t>
            </a:r>
            <a:endParaRPr lang="ru-RU" sz="3600" dirty="0">
              <a:solidFill>
                <a:srgbClr val="00B0F0"/>
              </a:solidFill>
            </a:endParaRPr>
          </a:p>
        </p:txBody>
      </p:sp>
      <p:sp>
        <p:nvSpPr>
          <p:cNvPr id="3" name="Заголовок 2">
            <a:extLst>
              <a:ext uri="{FF2B5EF4-FFF2-40B4-BE49-F238E27FC236}">
                <a16:creationId xmlns:a16="http://schemas.microsoft.com/office/drawing/2014/main" id="{CF8B63AD-1C70-C1C4-FEEF-047F9092BD9E}"/>
              </a:ext>
            </a:extLst>
          </p:cNvPr>
          <p:cNvSpPr>
            <a:spLocks noGrp="1"/>
          </p:cNvSpPr>
          <p:nvPr>
            <p:ph type="ctrTitle"/>
          </p:nvPr>
        </p:nvSpPr>
        <p:spPr/>
        <p:txBody>
          <a:bodyPr/>
          <a:lstStyle/>
          <a:p>
            <a:r>
              <a:rPr lang="ru-RU" sz="4000" b="1" i="0" dirty="0" err="1">
                <a:solidFill>
                  <a:srgbClr val="FF0000"/>
                </a:solidFill>
                <a:effectLst/>
                <a:latin typeface="Times New Roman" panose="02020603050405020304" pitchFamily="18" charset="0"/>
              </a:rPr>
              <a:t>Опрацювання</a:t>
            </a:r>
            <a:r>
              <a:rPr lang="ru-RU" sz="4000" b="1" i="0" dirty="0">
                <a:solidFill>
                  <a:srgbClr val="FF0000"/>
                </a:solidFill>
                <a:effectLst/>
                <a:latin typeface="Times New Roman" panose="02020603050405020304" pitchFamily="18" charset="0"/>
              </a:rPr>
              <a:t> </a:t>
            </a:r>
            <a:r>
              <a:rPr lang="ru-RU" sz="4000" b="1" i="0" dirty="0" err="1">
                <a:solidFill>
                  <a:srgbClr val="FF0000"/>
                </a:solidFill>
                <a:effectLst/>
                <a:latin typeface="Times New Roman" panose="02020603050405020304" pitchFamily="18" charset="0"/>
              </a:rPr>
              <a:t>твору</a:t>
            </a:r>
            <a:r>
              <a:rPr lang="ru-RU" sz="4000" b="1" i="0" dirty="0">
                <a:solidFill>
                  <a:srgbClr val="FF0000"/>
                </a:solidFill>
                <a:effectLst/>
                <a:latin typeface="Times New Roman" panose="02020603050405020304" pitchFamily="18" charset="0"/>
              </a:rPr>
              <a:t> Г. Сковороди «Всякому городу нрав и права…».</a:t>
            </a:r>
            <a:endParaRPr lang="ru-RU" sz="4000" dirty="0">
              <a:solidFill>
                <a:srgbClr val="FF0000"/>
              </a:solidFill>
            </a:endParaRPr>
          </a:p>
        </p:txBody>
      </p:sp>
    </p:spTree>
    <p:extLst>
      <p:ext uri="{BB962C8B-B14F-4D97-AF65-F5344CB8AC3E}">
        <p14:creationId xmlns:p14="http://schemas.microsoft.com/office/powerpoint/2010/main" val="3964260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2648" y="928670"/>
            <a:ext cx="8153400" cy="5929330"/>
          </a:xfrm>
        </p:spPr>
        <p:txBody>
          <a:bodyPr numCol="2">
            <a:noAutofit/>
          </a:bodyPr>
          <a:lstStyle/>
          <a:p>
            <a:r>
              <a:rPr lang="ru-RU" sz="1400" dirty="0"/>
              <a:t>* * *</a:t>
            </a:r>
          </a:p>
          <a:p>
            <a:r>
              <a:rPr lang="ru-RU" sz="1400" dirty="0"/>
              <a:t>Всякому городу нрав і </a:t>
            </a:r>
            <a:r>
              <a:rPr lang="ru-RU" sz="1400" dirty="0" err="1"/>
              <a:t>права,Всяка</a:t>
            </a:r>
            <a:r>
              <a:rPr lang="ru-RU" sz="1400" dirty="0"/>
              <a:t> </a:t>
            </a:r>
            <a:r>
              <a:rPr lang="ru-RU" sz="1400" dirty="0" err="1"/>
              <a:t>імієт</a:t>
            </a:r>
            <a:r>
              <a:rPr lang="ru-RU" sz="1400" dirty="0"/>
              <a:t> свой ум голова,</a:t>
            </a:r>
          </a:p>
          <a:p>
            <a:r>
              <a:rPr lang="ru-RU" sz="1400" dirty="0"/>
              <a:t> Всякому </a:t>
            </a:r>
            <a:r>
              <a:rPr lang="ru-RU" sz="1400" dirty="0" err="1"/>
              <a:t>серцю</a:t>
            </a:r>
            <a:r>
              <a:rPr lang="ru-RU" sz="1400" dirty="0"/>
              <a:t> своя </a:t>
            </a:r>
            <a:r>
              <a:rPr lang="ru-RU" sz="1400" dirty="0" err="1"/>
              <a:t>єсть</a:t>
            </a:r>
            <a:r>
              <a:rPr lang="ru-RU" sz="1400" dirty="0"/>
              <a:t> </a:t>
            </a:r>
            <a:r>
              <a:rPr lang="ru-RU" sz="1400" dirty="0" err="1"/>
              <a:t>любов</a:t>
            </a:r>
            <a:r>
              <a:rPr lang="ru-RU" sz="1400" dirty="0"/>
              <a:t>,</a:t>
            </a:r>
          </a:p>
          <a:p>
            <a:r>
              <a:rPr lang="ru-RU" sz="1400" dirty="0"/>
              <a:t> Всякому горлу свой </a:t>
            </a:r>
            <a:r>
              <a:rPr lang="ru-RU" sz="1400" dirty="0" err="1"/>
              <a:t>єсть</a:t>
            </a:r>
            <a:r>
              <a:rPr lang="ru-RU" sz="1400" dirty="0"/>
              <a:t> вкус каков.</a:t>
            </a:r>
          </a:p>
          <a:p>
            <a:r>
              <a:rPr lang="ru-RU" sz="1400" dirty="0"/>
              <a:t> А </a:t>
            </a:r>
            <a:r>
              <a:rPr lang="ru-RU" sz="1400" dirty="0" err="1"/>
              <a:t>мні</a:t>
            </a:r>
            <a:r>
              <a:rPr lang="ru-RU" sz="1400" dirty="0"/>
              <a:t> одна только в </a:t>
            </a:r>
            <a:r>
              <a:rPr lang="ru-RU" sz="1400" dirty="0" err="1"/>
              <a:t>світі</a:t>
            </a:r>
            <a:r>
              <a:rPr lang="ru-RU" sz="1400" dirty="0"/>
              <a:t> дума,</a:t>
            </a:r>
          </a:p>
          <a:p>
            <a:r>
              <a:rPr lang="ru-RU" sz="1400" dirty="0"/>
              <a:t> А </a:t>
            </a:r>
            <a:r>
              <a:rPr lang="ru-RU" sz="1400" dirty="0" err="1"/>
              <a:t>мні</a:t>
            </a:r>
            <a:r>
              <a:rPr lang="ru-RU" sz="1400" dirty="0"/>
              <a:t> одно только не </a:t>
            </a:r>
            <a:r>
              <a:rPr lang="ru-RU" sz="1400" dirty="0" err="1"/>
              <a:t>йдет</a:t>
            </a:r>
            <a:r>
              <a:rPr lang="ru-RU" sz="1400" dirty="0"/>
              <a:t> с ума.</a:t>
            </a:r>
          </a:p>
          <a:p>
            <a:pPr>
              <a:buNone/>
            </a:pPr>
            <a:r>
              <a:rPr lang="ru-RU" sz="1400" dirty="0"/>
              <a:t>           Петр для чинов угли </a:t>
            </a:r>
            <a:r>
              <a:rPr lang="ru-RU" sz="1400" dirty="0" err="1"/>
              <a:t>панскії</a:t>
            </a:r>
            <a:r>
              <a:rPr lang="ru-RU" sz="1400" dirty="0"/>
              <a:t> трет,</a:t>
            </a:r>
          </a:p>
          <a:p>
            <a:r>
              <a:rPr lang="ru-RU" sz="1400" dirty="0"/>
              <a:t> Федька купец при </a:t>
            </a:r>
            <a:r>
              <a:rPr lang="ru-RU" sz="1400" dirty="0" err="1"/>
              <a:t>аршині</a:t>
            </a:r>
            <a:r>
              <a:rPr lang="ru-RU" sz="1400" dirty="0"/>
              <a:t> все лжет.</a:t>
            </a:r>
          </a:p>
          <a:p>
            <a:r>
              <a:rPr lang="ru-RU" sz="1400" dirty="0"/>
              <a:t> Тот </a:t>
            </a:r>
            <a:r>
              <a:rPr lang="ru-RU" sz="1400" dirty="0" err="1"/>
              <a:t>строїт</a:t>
            </a:r>
            <a:r>
              <a:rPr lang="ru-RU" sz="1400" dirty="0"/>
              <a:t> дом свой на </a:t>
            </a:r>
            <a:r>
              <a:rPr lang="ru-RU" sz="1400" dirty="0" err="1"/>
              <a:t>новий</a:t>
            </a:r>
            <a:r>
              <a:rPr lang="ru-RU" sz="1400" dirty="0"/>
              <a:t> </a:t>
            </a:r>
            <a:r>
              <a:rPr lang="ru-RU" sz="1400" dirty="0" err="1"/>
              <a:t>манір</a:t>
            </a:r>
            <a:r>
              <a:rPr lang="ru-RU" sz="1400" dirty="0"/>
              <a:t>,</a:t>
            </a:r>
          </a:p>
          <a:p>
            <a:r>
              <a:rPr lang="ru-RU" sz="1400" dirty="0"/>
              <a:t> Тот все в процентах: пожалуй, </a:t>
            </a:r>
            <a:r>
              <a:rPr lang="ru-RU" sz="1400" dirty="0" err="1"/>
              <a:t>повір</a:t>
            </a:r>
            <a:r>
              <a:rPr lang="ru-RU" sz="1400" dirty="0"/>
              <a:t>!</a:t>
            </a:r>
          </a:p>
          <a:p>
            <a:r>
              <a:rPr lang="ru-RU" sz="1400" dirty="0"/>
              <a:t> А </a:t>
            </a:r>
            <a:r>
              <a:rPr lang="ru-RU" sz="1400" dirty="0" err="1"/>
              <a:t>мні</a:t>
            </a:r>
            <a:r>
              <a:rPr lang="ru-RU" sz="1400" dirty="0"/>
              <a:t> одна только в </a:t>
            </a:r>
            <a:r>
              <a:rPr lang="ru-RU" sz="1400" dirty="0" err="1"/>
              <a:t>світі</a:t>
            </a:r>
            <a:r>
              <a:rPr lang="ru-RU" sz="1400" dirty="0"/>
              <a:t> дума,</a:t>
            </a:r>
          </a:p>
          <a:p>
            <a:r>
              <a:rPr lang="ru-RU" sz="1400" dirty="0"/>
              <a:t> А </a:t>
            </a:r>
            <a:r>
              <a:rPr lang="ru-RU" sz="1400" dirty="0" err="1"/>
              <a:t>мні</a:t>
            </a:r>
            <a:r>
              <a:rPr lang="ru-RU" sz="1400" dirty="0"/>
              <a:t> одно только не </a:t>
            </a:r>
            <a:r>
              <a:rPr lang="ru-RU" sz="1400" dirty="0" err="1"/>
              <a:t>йдет</a:t>
            </a:r>
            <a:r>
              <a:rPr lang="ru-RU" sz="1400" dirty="0"/>
              <a:t> с ума.</a:t>
            </a:r>
          </a:p>
          <a:p>
            <a:pPr>
              <a:buNone/>
            </a:pPr>
            <a:r>
              <a:rPr lang="ru-RU" sz="1400" dirty="0"/>
              <a:t>         Тот непрестанно </a:t>
            </a:r>
            <a:r>
              <a:rPr lang="ru-RU" sz="1400" dirty="0" err="1"/>
              <a:t>стягаєт</a:t>
            </a:r>
            <a:r>
              <a:rPr lang="ru-RU" sz="1400" dirty="0"/>
              <a:t> грунта,</a:t>
            </a:r>
          </a:p>
          <a:p>
            <a:r>
              <a:rPr lang="ru-RU" sz="1400" dirty="0"/>
              <a:t> Сей </a:t>
            </a:r>
            <a:r>
              <a:rPr lang="ru-RU" sz="1400" dirty="0" err="1"/>
              <a:t>іностранни</a:t>
            </a:r>
            <a:r>
              <a:rPr lang="ru-RU" sz="1400" dirty="0"/>
              <a:t> заводит скота.</a:t>
            </a:r>
          </a:p>
          <a:p>
            <a:r>
              <a:rPr lang="ru-RU" sz="1400" dirty="0"/>
              <a:t> </a:t>
            </a:r>
            <a:r>
              <a:rPr lang="ru-RU" sz="1400" dirty="0" err="1"/>
              <a:t>Ті</a:t>
            </a:r>
            <a:r>
              <a:rPr lang="ru-RU" sz="1400" dirty="0"/>
              <a:t> </a:t>
            </a:r>
            <a:r>
              <a:rPr lang="ru-RU" sz="1400" dirty="0" err="1"/>
              <a:t>форміруют</a:t>
            </a:r>
            <a:r>
              <a:rPr lang="ru-RU" sz="1400" dirty="0"/>
              <a:t> на ловлю собак,</a:t>
            </a:r>
          </a:p>
          <a:p>
            <a:r>
              <a:rPr lang="ru-RU" sz="1400" dirty="0"/>
              <a:t> Сих </a:t>
            </a:r>
            <a:r>
              <a:rPr lang="ru-RU" sz="1400" dirty="0" err="1"/>
              <a:t>шумить</a:t>
            </a:r>
            <a:r>
              <a:rPr lang="ru-RU" sz="1400" dirty="0"/>
              <a:t> дом од гостей, как кабак,</a:t>
            </a:r>
          </a:p>
          <a:p>
            <a:r>
              <a:rPr lang="ru-RU" sz="1400" dirty="0"/>
              <a:t> А </a:t>
            </a:r>
            <a:r>
              <a:rPr lang="ru-RU" sz="1400" dirty="0" err="1"/>
              <a:t>мні</a:t>
            </a:r>
            <a:r>
              <a:rPr lang="ru-RU" sz="1400" dirty="0"/>
              <a:t> одна только в </a:t>
            </a:r>
            <a:r>
              <a:rPr lang="ru-RU" sz="1400" dirty="0" err="1"/>
              <a:t>світі</a:t>
            </a:r>
            <a:r>
              <a:rPr lang="ru-RU" sz="1400" dirty="0"/>
              <a:t> дума,</a:t>
            </a:r>
          </a:p>
          <a:p>
            <a:r>
              <a:rPr lang="ru-RU" sz="1400" dirty="0"/>
              <a:t> А </a:t>
            </a:r>
            <a:r>
              <a:rPr lang="ru-RU" sz="1400" dirty="0" err="1"/>
              <a:t>мні</a:t>
            </a:r>
            <a:r>
              <a:rPr lang="ru-RU" sz="1400" dirty="0"/>
              <a:t> одно только не </a:t>
            </a:r>
            <a:r>
              <a:rPr lang="ru-RU" sz="1400" dirty="0" err="1"/>
              <a:t>йдет</a:t>
            </a:r>
            <a:r>
              <a:rPr lang="ru-RU" sz="1400" dirty="0"/>
              <a:t> с ума.</a:t>
            </a:r>
          </a:p>
          <a:p>
            <a:endParaRPr lang="ru-RU" sz="1400" dirty="0"/>
          </a:p>
          <a:p>
            <a:r>
              <a:rPr lang="ru-RU" sz="1400" dirty="0"/>
              <a:t> </a:t>
            </a:r>
            <a:r>
              <a:rPr lang="ru-RU" sz="1400" dirty="0" err="1"/>
              <a:t>Строіт</a:t>
            </a:r>
            <a:r>
              <a:rPr lang="ru-RU" sz="1400" dirty="0"/>
              <a:t> на свой тон юриста права,</a:t>
            </a:r>
          </a:p>
          <a:p>
            <a:r>
              <a:rPr lang="ru-RU" sz="1400" dirty="0"/>
              <a:t> С диспут студента </a:t>
            </a:r>
            <a:r>
              <a:rPr lang="ru-RU" sz="1400" dirty="0" err="1"/>
              <a:t>тріщить</a:t>
            </a:r>
            <a:r>
              <a:rPr lang="ru-RU" sz="1400" dirty="0"/>
              <a:t> голова,</a:t>
            </a:r>
          </a:p>
          <a:p>
            <a:r>
              <a:rPr lang="ru-RU" sz="1400" dirty="0"/>
              <a:t> Тих </a:t>
            </a:r>
            <a:r>
              <a:rPr lang="ru-RU" sz="1400" dirty="0" err="1"/>
              <a:t>безпокоїт</a:t>
            </a:r>
            <a:r>
              <a:rPr lang="ru-RU" sz="1400" dirty="0"/>
              <a:t> Венерин амур,</a:t>
            </a:r>
          </a:p>
          <a:p>
            <a:r>
              <a:rPr lang="ru-RU" sz="1400" dirty="0"/>
              <a:t> Всякому голову мучит свой </a:t>
            </a:r>
            <a:r>
              <a:rPr lang="ru-RU" sz="1400" dirty="0" err="1"/>
              <a:t>дур</a:t>
            </a:r>
            <a:r>
              <a:rPr lang="ru-RU" sz="1400" dirty="0"/>
              <a:t>.</a:t>
            </a:r>
          </a:p>
          <a:p>
            <a:r>
              <a:rPr lang="ru-RU" sz="1400" dirty="0"/>
              <a:t> А </a:t>
            </a:r>
            <a:r>
              <a:rPr lang="ru-RU" sz="1400" dirty="0" err="1"/>
              <a:t>мні</a:t>
            </a:r>
            <a:r>
              <a:rPr lang="ru-RU" sz="1400" dirty="0"/>
              <a:t> одна только в </a:t>
            </a:r>
            <a:r>
              <a:rPr lang="ru-RU" sz="1400" dirty="0" err="1"/>
              <a:t>світі</a:t>
            </a:r>
            <a:r>
              <a:rPr lang="ru-RU" sz="1400" dirty="0"/>
              <a:t> дума,</a:t>
            </a:r>
          </a:p>
          <a:p>
            <a:r>
              <a:rPr lang="ru-RU" sz="1400" dirty="0"/>
              <a:t> Как </a:t>
            </a:r>
            <a:r>
              <a:rPr lang="ru-RU" sz="1400" dirty="0" err="1"/>
              <a:t>би</a:t>
            </a:r>
            <a:r>
              <a:rPr lang="ru-RU" sz="1400" dirty="0"/>
              <a:t> </a:t>
            </a:r>
            <a:r>
              <a:rPr lang="ru-RU" sz="1400" dirty="0" err="1"/>
              <a:t>умерти</a:t>
            </a:r>
            <a:r>
              <a:rPr lang="ru-RU" sz="1400" dirty="0"/>
              <a:t> </a:t>
            </a:r>
            <a:r>
              <a:rPr lang="ru-RU" sz="1400" dirty="0" err="1"/>
              <a:t>мні</a:t>
            </a:r>
            <a:r>
              <a:rPr lang="ru-RU" sz="1400" dirty="0"/>
              <a:t> не без ума.</a:t>
            </a:r>
          </a:p>
          <a:p>
            <a:pPr>
              <a:buNone/>
            </a:pPr>
            <a:r>
              <a:rPr lang="ru-RU" sz="1400" dirty="0"/>
              <a:t>           Тот </a:t>
            </a:r>
            <a:r>
              <a:rPr lang="ru-RU" sz="1400" dirty="0" err="1"/>
              <a:t>панегірик</a:t>
            </a:r>
            <a:r>
              <a:rPr lang="ru-RU" sz="1400" dirty="0"/>
              <a:t> </a:t>
            </a:r>
            <a:r>
              <a:rPr lang="ru-RU" sz="1400" dirty="0" err="1"/>
              <a:t>сплітаєт</a:t>
            </a:r>
            <a:r>
              <a:rPr lang="ru-RU" sz="1400" dirty="0"/>
              <a:t> со </a:t>
            </a:r>
            <a:r>
              <a:rPr lang="ru-RU" sz="1400" dirty="0" err="1"/>
              <a:t>лжей</a:t>
            </a:r>
            <a:r>
              <a:rPr lang="ru-RU" sz="1400" dirty="0"/>
              <a:t>,</a:t>
            </a:r>
          </a:p>
          <a:p>
            <a:r>
              <a:rPr lang="ru-RU" sz="1400" dirty="0"/>
              <a:t> </a:t>
            </a:r>
            <a:r>
              <a:rPr lang="ru-RU" sz="1400" dirty="0" err="1"/>
              <a:t>Лікар</a:t>
            </a:r>
            <a:r>
              <a:rPr lang="ru-RU" sz="1400" dirty="0"/>
              <a:t> в подряд ставит </a:t>
            </a:r>
            <a:r>
              <a:rPr lang="ru-RU" sz="1400" dirty="0" err="1"/>
              <a:t>мертвих</a:t>
            </a:r>
            <a:r>
              <a:rPr lang="ru-RU" sz="1400" dirty="0"/>
              <a:t> людей,</a:t>
            </a:r>
          </a:p>
          <a:p>
            <a:r>
              <a:rPr lang="ru-RU" sz="1400" dirty="0"/>
              <a:t> Сей </a:t>
            </a:r>
            <a:r>
              <a:rPr lang="ru-RU" sz="1400" dirty="0" err="1"/>
              <a:t>образи</a:t>
            </a:r>
            <a:r>
              <a:rPr lang="ru-RU" sz="1400" dirty="0"/>
              <a:t> </a:t>
            </a:r>
            <a:r>
              <a:rPr lang="ru-RU" sz="1400" dirty="0" err="1"/>
              <a:t>жирових</a:t>
            </a:r>
            <a:r>
              <a:rPr lang="ru-RU" sz="1400" dirty="0"/>
              <a:t> </a:t>
            </a:r>
            <a:r>
              <a:rPr lang="ru-RU" sz="1400" dirty="0" err="1"/>
              <a:t>чтет</a:t>
            </a:r>
            <a:r>
              <a:rPr lang="ru-RU" sz="1400" dirty="0"/>
              <a:t> тузов,</a:t>
            </a:r>
          </a:p>
          <a:p>
            <a:r>
              <a:rPr lang="ru-RU" sz="1400" dirty="0"/>
              <a:t> Степка </a:t>
            </a:r>
            <a:r>
              <a:rPr lang="ru-RU" sz="1400" dirty="0" err="1"/>
              <a:t>біжит</a:t>
            </a:r>
            <a:r>
              <a:rPr lang="ru-RU" sz="1400" dirty="0"/>
              <a:t>, как на свадьбу, в </a:t>
            </a:r>
            <a:r>
              <a:rPr lang="ru-RU" sz="1400" dirty="0" err="1"/>
              <a:t>позов</a:t>
            </a:r>
            <a:r>
              <a:rPr lang="ru-RU" sz="1400" dirty="0"/>
              <a:t>.</a:t>
            </a:r>
          </a:p>
          <a:p>
            <a:r>
              <a:rPr lang="ru-RU" sz="1400" dirty="0"/>
              <a:t> </a:t>
            </a:r>
            <a:r>
              <a:rPr lang="ru-RU" sz="1400" dirty="0" err="1"/>
              <a:t>Смерте</a:t>
            </a:r>
            <a:r>
              <a:rPr lang="ru-RU" sz="1400" dirty="0"/>
              <a:t> страшна! </a:t>
            </a:r>
            <a:r>
              <a:rPr lang="ru-RU" sz="1400" dirty="0" err="1"/>
              <a:t>замашная</a:t>
            </a:r>
            <a:r>
              <a:rPr lang="ru-RU" sz="1400" dirty="0"/>
              <a:t> косо!</a:t>
            </a:r>
          </a:p>
          <a:p>
            <a:pPr>
              <a:buNone/>
            </a:pPr>
            <a:r>
              <a:rPr lang="ru-RU" sz="1400" dirty="0"/>
              <a:t>             </a:t>
            </a:r>
            <a:r>
              <a:rPr lang="ru-RU" sz="1400" dirty="0" err="1"/>
              <a:t>Ти</a:t>
            </a:r>
            <a:r>
              <a:rPr lang="ru-RU" sz="1400" dirty="0"/>
              <a:t> не </a:t>
            </a:r>
            <a:r>
              <a:rPr lang="ru-RU" sz="1400" dirty="0" err="1"/>
              <a:t>щадиш</a:t>
            </a:r>
            <a:r>
              <a:rPr lang="ru-RU" sz="1400" dirty="0"/>
              <a:t> і </a:t>
            </a:r>
            <a:r>
              <a:rPr lang="ru-RU" sz="1400" dirty="0" err="1"/>
              <a:t>царських</a:t>
            </a:r>
            <a:r>
              <a:rPr lang="ru-RU" sz="1400" dirty="0"/>
              <a:t> </a:t>
            </a:r>
            <a:r>
              <a:rPr lang="ru-RU" sz="1400" dirty="0" err="1"/>
              <a:t>волосов</a:t>
            </a:r>
            <a:r>
              <a:rPr lang="ru-RU" sz="1400" dirty="0"/>
              <a:t>,</a:t>
            </a:r>
          </a:p>
          <a:p>
            <a:r>
              <a:rPr lang="ru-RU" sz="1400" dirty="0"/>
              <a:t> </a:t>
            </a:r>
            <a:r>
              <a:rPr lang="ru-RU" sz="1400" dirty="0" err="1"/>
              <a:t>Ти</a:t>
            </a:r>
            <a:r>
              <a:rPr lang="ru-RU" sz="1400" dirty="0"/>
              <a:t> не </a:t>
            </a:r>
            <a:r>
              <a:rPr lang="ru-RU" sz="1400" dirty="0" err="1"/>
              <a:t>глядиш</a:t>
            </a:r>
            <a:r>
              <a:rPr lang="ru-RU" sz="1400" dirty="0"/>
              <a:t>, </a:t>
            </a:r>
            <a:r>
              <a:rPr lang="ru-RU" sz="1400" dirty="0" err="1"/>
              <a:t>гді</a:t>
            </a:r>
            <a:r>
              <a:rPr lang="ru-RU" sz="1400" dirty="0"/>
              <a:t> мужик, а </a:t>
            </a:r>
            <a:r>
              <a:rPr lang="ru-RU" sz="1400" dirty="0" err="1"/>
              <a:t>гді</a:t>
            </a:r>
            <a:r>
              <a:rPr lang="ru-RU" sz="1400" dirty="0"/>
              <a:t> </a:t>
            </a:r>
            <a:r>
              <a:rPr lang="ru-RU" sz="1400" dirty="0" err="1"/>
              <a:t>цар</a:t>
            </a:r>
            <a:r>
              <a:rPr lang="ru-RU" sz="1400" dirty="0"/>
              <a:t> —</a:t>
            </a:r>
          </a:p>
          <a:p>
            <a:r>
              <a:rPr lang="ru-RU" sz="1400" dirty="0"/>
              <a:t> Все </a:t>
            </a:r>
            <a:r>
              <a:rPr lang="ru-RU" sz="1400" dirty="0" err="1"/>
              <a:t>жереш</a:t>
            </a:r>
            <a:r>
              <a:rPr lang="ru-RU" sz="1400" dirty="0"/>
              <a:t> так, как солому пожар.</a:t>
            </a:r>
          </a:p>
          <a:p>
            <a:r>
              <a:rPr lang="ru-RU" sz="1400" dirty="0"/>
              <a:t> Кто ж на </a:t>
            </a:r>
            <a:r>
              <a:rPr lang="ru-RU" sz="1400" dirty="0" err="1"/>
              <a:t>єя</a:t>
            </a:r>
            <a:r>
              <a:rPr lang="ru-RU" sz="1400" dirty="0"/>
              <a:t> </a:t>
            </a:r>
            <a:r>
              <a:rPr lang="ru-RU" sz="1400" dirty="0" err="1"/>
              <a:t>плюєт</a:t>
            </a:r>
            <a:r>
              <a:rPr lang="ru-RU" sz="1400" dirty="0"/>
              <a:t> острую сталь?</a:t>
            </a:r>
          </a:p>
          <a:p>
            <a:r>
              <a:rPr lang="ru-RU" sz="1400" dirty="0"/>
              <a:t> Тот, чия </a:t>
            </a:r>
            <a:r>
              <a:rPr lang="ru-RU" sz="1400" dirty="0" err="1"/>
              <a:t>совість</a:t>
            </a:r>
            <a:r>
              <a:rPr lang="ru-RU" sz="1400" dirty="0"/>
              <a:t>, как </a:t>
            </a:r>
            <a:r>
              <a:rPr lang="ru-RU" sz="1400" dirty="0" err="1"/>
              <a:t>чистий</a:t>
            </a:r>
            <a:r>
              <a:rPr lang="ru-RU" sz="1400" dirty="0"/>
              <a:t> хрусталь.</a:t>
            </a:r>
          </a:p>
        </p:txBody>
      </p:sp>
      <p:sp>
        <p:nvSpPr>
          <p:cNvPr id="2" name="Заголовок 1"/>
          <p:cNvSpPr>
            <a:spLocks noGrp="1"/>
          </p:cNvSpPr>
          <p:nvPr>
            <p:ph type="title"/>
          </p:nvPr>
        </p:nvSpPr>
        <p:spPr>
          <a:xfrm>
            <a:off x="612648" y="228600"/>
            <a:ext cx="8153400" cy="414318"/>
          </a:xfrm>
        </p:spPr>
        <p:txBody>
          <a:bodyPr>
            <a:normAutofit fontScale="90000"/>
          </a:bodyPr>
          <a:lstStyle/>
          <a:p>
            <a:r>
              <a:rPr lang="ru-RU" dirty="0"/>
              <a:t>Всякому городу нрав і права</a:t>
            </a:r>
          </a:p>
        </p:txBody>
      </p:sp>
      <p:pic>
        <p:nvPicPr>
          <p:cNvPr id="5" name="Skovoroda-Vsyakomu-gorodu-nrav--prava(muzofon.com).mp3">
            <a:hlinkClick r:id="" action="ppaction://media"/>
          </p:cNvPr>
          <p:cNvPicPr>
            <a:picLocks noRot="1" noChangeAspect="1"/>
          </p:cNvPicPr>
          <p:nvPr>
            <a:audioFile r:link="rId1"/>
          </p:nvPr>
        </p:nvPicPr>
        <p:blipFill>
          <a:blip r:embed="rId3"/>
          <a:stretch>
            <a:fillRect/>
          </a:stretch>
        </p:blipFill>
        <p:spPr>
          <a:xfrm>
            <a:off x="4419600" y="3276600"/>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1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5" fill="hold">
                            <p:stCondLst>
                              <p:cond delay="2000"/>
                            </p:stCondLst>
                            <p:childTnLst>
                              <p:par>
                                <p:cTn id="16" presetID="17" presetClass="entr" presetSubtype="1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par>
                          <p:cTn id="20" fill="hold">
                            <p:stCondLst>
                              <p:cond delay="3000"/>
                            </p:stCondLst>
                            <p:childTnLst>
                              <p:par>
                                <p:cTn id="21" presetID="17" presetClass="entr" presetSubtype="10"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par>
                          <p:cTn id="25" fill="hold">
                            <p:stCondLst>
                              <p:cond delay="4000"/>
                            </p:stCondLst>
                            <p:childTnLst>
                              <p:par>
                                <p:cTn id="26" presetID="17" presetClass="entr" presetSubtype="10" fill="hold" grpId="0" nodeType="after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par>
                          <p:cTn id="30" fill="hold">
                            <p:stCondLst>
                              <p:cond delay="5000"/>
                            </p:stCondLst>
                            <p:childTnLst>
                              <p:par>
                                <p:cTn id="31" presetID="17" presetClass="entr" presetSubtype="10" fill="hold" grpId="0" nodeType="after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4" dur="1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par>
                          <p:cTn id="35" fill="hold">
                            <p:stCondLst>
                              <p:cond delay="6000"/>
                            </p:stCondLst>
                            <p:childTnLst>
                              <p:par>
                                <p:cTn id="36" presetID="17" presetClass="entr" presetSubtype="10" fill="hold" grpId="0" nodeType="after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p:cTn id="38"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par>
                          <p:cTn id="40" fill="hold">
                            <p:stCondLst>
                              <p:cond delay="7000"/>
                            </p:stCondLst>
                            <p:childTnLst>
                              <p:par>
                                <p:cTn id="41" presetID="17" presetClass="entr" presetSubtype="10" fill="hold" grpId="0" nodeType="after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par>
                          <p:cTn id="45" fill="hold">
                            <p:stCondLst>
                              <p:cond delay="8000"/>
                            </p:stCondLst>
                            <p:childTnLst>
                              <p:par>
                                <p:cTn id="46" presetID="17" presetClass="entr" presetSubtype="10" fill="hold" grpId="0" nodeType="after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 calcmode="lin" valueType="num">
                                      <p:cBhvr>
                                        <p:cTn id="48"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9" dur="1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par>
                          <p:cTn id="50" fill="hold">
                            <p:stCondLst>
                              <p:cond delay="9000"/>
                            </p:stCondLst>
                            <p:childTnLst>
                              <p:par>
                                <p:cTn id="51" presetID="17" presetClass="entr" presetSubtype="10" fill="hold" grpId="0" nodeType="afterEffect">
                                  <p:stCondLst>
                                    <p:cond delay="0"/>
                                  </p:stCondLst>
                                  <p:childTnLst>
                                    <p:set>
                                      <p:cBhvr>
                                        <p:cTn id="52" dur="1" fill="hold">
                                          <p:stCondLst>
                                            <p:cond delay="0"/>
                                          </p:stCondLst>
                                        </p:cTn>
                                        <p:tgtEl>
                                          <p:spTgt spid="3">
                                            <p:txEl>
                                              <p:pRg st="8" end="8"/>
                                            </p:txEl>
                                          </p:spTgt>
                                        </p:tgtEl>
                                        <p:attrNameLst>
                                          <p:attrName>style.visibility</p:attrName>
                                        </p:attrNameLst>
                                      </p:cBhvr>
                                      <p:to>
                                        <p:strVal val="visible"/>
                                      </p:to>
                                    </p:set>
                                    <p:anim calcmode="lin" valueType="num">
                                      <p:cBhvr>
                                        <p:cTn id="53"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4" dur="1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par>
                          <p:cTn id="55" fill="hold">
                            <p:stCondLst>
                              <p:cond delay="10000"/>
                            </p:stCondLst>
                            <p:childTnLst>
                              <p:par>
                                <p:cTn id="56" presetID="17" presetClass="entr" presetSubtype="10" fill="hold" grpId="0" nodeType="afterEffect">
                                  <p:stCondLst>
                                    <p:cond delay="0"/>
                                  </p:stCondLst>
                                  <p:childTnLst>
                                    <p:set>
                                      <p:cBhvr>
                                        <p:cTn id="57" dur="1" fill="hold">
                                          <p:stCondLst>
                                            <p:cond delay="0"/>
                                          </p:stCondLst>
                                        </p:cTn>
                                        <p:tgtEl>
                                          <p:spTgt spid="3">
                                            <p:txEl>
                                              <p:pRg st="9" end="9"/>
                                            </p:txEl>
                                          </p:spTgt>
                                        </p:tgtEl>
                                        <p:attrNameLst>
                                          <p:attrName>style.visibility</p:attrName>
                                        </p:attrNameLst>
                                      </p:cBhvr>
                                      <p:to>
                                        <p:strVal val="visible"/>
                                      </p:to>
                                    </p:set>
                                    <p:anim calcmode="lin" valueType="num">
                                      <p:cBhvr>
                                        <p:cTn id="58"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9" dur="10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par>
                          <p:cTn id="60" fill="hold">
                            <p:stCondLst>
                              <p:cond delay="11000"/>
                            </p:stCondLst>
                            <p:childTnLst>
                              <p:par>
                                <p:cTn id="61" presetID="17" presetClass="entr" presetSubtype="10" fill="hold" grpId="0" nodeType="after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 calcmode="lin" valueType="num">
                                      <p:cBhvr>
                                        <p:cTn id="63"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10" end="10"/>
                                            </p:txEl>
                                          </p:spTgt>
                                        </p:tgtEl>
                                        <p:attrNameLst>
                                          <p:attrName>ppt_h</p:attrName>
                                        </p:attrNameLst>
                                      </p:cBhvr>
                                      <p:tavLst>
                                        <p:tav tm="0">
                                          <p:val>
                                            <p:strVal val="#ppt_h"/>
                                          </p:val>
                                        </p:tav>
                                        <p:tav tm="100000">
                                          <p:val>
                                            <p:strVal val="#ppt_h"/>
                                          </p:val>
                                        </p:tav>
                                      </p:tavLst>
                                    </p:anim>
                                  </p:childTnLst>
                                </p:cTn>
                              </p:par>
                            </p:childTnLst>
                          </p:cTn>
                        </p:par>
                        <p:par>
                          <p:cTn id="65" fill="hold">
                            <p:stCondLst>
                              <p:cond delay="12000"/>
                            </p:stCondLst>
                            <p:childTnLst>
                              <p:par>
                                <p:cTn id="66" presetID="17" presetClass="entr" presetSubtype="10" fill="hold" grpId="0" nodeType="afterEffect">
                                  <p:stCondLst>
                                    <p:cond delay="0"/>
                                  </p:stCondLst>
                                  <p:childTnLst>
                                    <p:set>
                                      <p:cBhvr>
                                        <p:cTn id="67" dur="1" fill="hold">
                                          <p:stCondLst>
                                            <p:cond delay="0"/>
                                          </p:stCondLst>
                                        </p:cTn>
                                        <p:tgtEl>
                                          <p:spTgt spid="3">
                                            <p:txEl>
                                              <p:pRg st="11" end="11"/>
                                            </p:txEl>
                                          </p:spTgt>
                                        </p:tgtEl>
                                        <p:attrNameLst>
                                          <p:attrName>style.visibility</p:attrName>
                                        </p:attrNameLst>
                                      </p:cBhvr>
                                      <p:to>
                                        <p:strVal val="visible"/>
                                      </p:to>
                                    </p:set>
                                    <p:anim calcmode="lin" valueType="num">
                                      <p:cBhvr>
                                        <p:cTn id="68"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69" dur="1000" fill="hold"/>
                                        <p:tgtEl>
                                          <p:spTgt spid="3">
                                            <p:txEl>
                                              <p:pRg st="11" end="11"/>
                                            </p:txEl>
                                          </p:spTgt>
                                        </p:tgtEl>
                                        <p:attrNameLst>
                                          <p:attrName>ppt_h</p:attrName>
                                        </p:attrNameLst>
                                      </p:cBhvr>
                                      <p:tavLst>
                                        <p:tav tm="0">
                                          <p:val>
                                            <p:strVal val="#ppt_h"/>
                                          </p:val>
                                        </p:tav>
                                        <p:tav tm="100000">
                                          <p:val>
                                            <p:strVal val="#ppt_h"/>
                                          </p:val>
                                        </p:tav>
                                      </p:tavLst>
                                    </p:anim>
                                  </p:childTnLst>
                                </p:cTn>
                              </p:par>
                            </p:childTnLst>
                          </p:cTn>
                        </p:par>
                        <p:par>
                          <p:cTn id="70" fill="hold">
                            <p:stCondLst>
                              <p:cond delay="13000"/>
                            </p:stCondLst>
                            <p:childTnLst>
                              <p:par>
                                <p:cTn id="71" presetID="17" presetClass="entr" presetSubtype="10" fill="hold" grpId="0" nodeType="afterEffect">
                                  <p:stCondLst>
                                    <p:cond delay="0"/>
                                  </p:stCondLst>
                                  <p:childTnLst>
                                    <p:set>
                                      <p:cBhvr>
                                        <p:cTn id="72" dur="1" fill="hold">
                                          <p:stCondLst>
                                            <p:cond delay="0"/>
                                          </p:stCondLst>
                                        </p:cTn>
                                        <p:tgtEl>
                                          <p:spTgt spid="3">
                                            <p:txEl>
                                              <p:pRg st="12" end="12"/>
                                            </p:txEl>
                                          </p:spTgt>
                                        </p:tgtEl>
                                        <p:attrNameLst>
                                          <p:attrName>style.visibility</p:attrName>
                                        </p:attrNameLst>
                                      </p:cBhvr>
                                      <p:to>
                                        <p:strVal val="visible"/>
                                      </p:to>
                                    </p:set>
                                    <p:anim calcmode="lin" valueType="num">
                                      <p:cBhvr>
                                        <p:cTn id="73"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74" dur="1000" fill="hold"/>
                                        <p:tgtEl>
                                          <p:spTgt spid="3">
                                            <p:txEl>
                                              <p:pRg st="12" end="12"/>
                                            </p:txEl>
                                          </p:spTgt>
                                        </p:tgtEl>
                                        <p:attrNameLst>
                                          <p:attrName>ppt_h</p:attrName>
                                        </p:attrNameLst>
                                      </p:cBhvr>
                                      <p:tavLst>
                                        <p:tav tm="0">
                                          <p:val>
                                            <p:strVal val="#ppt_h"/>
                                          </p:val>
                                        </p:tav>
                                        <p:tav tm="100000">
                                          <p:val>
                                            <p:strVal val="#ppt_h"/>
                                          </p:val>
                                        </p:tav>
                                      </p:tavLst>
                                    </p:anim>
                                  </p:childTnLst>
                                </p:cTn>
                              </p:par>
                            </p:childTnLst>
                          </p:cTn>
                        </p:par>
                        <p:par>
                          <p:cTn id="75" fill="hold">
                            <p:stCondLst>
                              <p:cond delay="14000"/>
                            </p:stCondLst>
                            <p:childTnLst>
                              <p:par>
                                <p:cTn id="76" presetID="17" presetClass="entr" presetSubtype="10" fill="hold" grpId="0" nodeType="afterEffect">
                                  <p:stCondLst>
                                    <p:cond delay="0"/>
                                  </p:stCondLst>
                                  <p:childTnLst>
                                    <p:set>
                                      <p:cBhvr>
                                        <p:cTn id="77" dur="1" fill="hold">
                                          <p:stCondLst>
                                            <p:cond delay="0"/>
                                          </p:stCondLst>
                                        </p:cTn>
                                        <p:tgtEl>
                                          <p:spTgt spid="3">
                                            <p:txEl>
                                              <p:pRg st="13" end="13"/>
                                            </p:txEl>
                                          </p:spTgt>
                                        </p:tgtEl>
                                        <p:attrNameLst>
                                          <p:attrName>style.visibility</p:attrName>
                                        </p:attrNameLst>
                                      </p:cBhvr>
                                      <p:to>
                                        <p:strVal val="visible"/>
                                      </p:to>
                                    </p:set>
                                    <p:anim calcmode="lin" valueType="num">
                                      <p:cBhvr>
                                        <p:cTn id="78" dur="1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79" dur="1000" fill="hold"/>
                                        <p:tgtEl>
                                          <p:spTgt spid="3">
                                            <p:txEl>
                                              <p:pRg st="13" end="13"/>
                                            </p:txEl>
                                          </p:spTgt>
                                        </p:tgtEl>
                                        <p:attrNameLst>
                                          <p:attrName>ppt_h</p:attrName>
                                        </p:attrNameLst>
                                      </p:cBhvr>
                                      <p:tavLst>
                                        <p:tav tm="0">
                                          <p:val>
                                            <p:strVal val="#ppt_h"/>
                                          </p:val>
                                        </p:tav>
                                        <p:tav tm="100000">
                                          <p:val>
                                            <p:strVal val="#ppt_h"/>
                                          </p:val>
                                        </p:tav>
                                      </p:tavLst>
                                    </p:anim>
                                  </p:childTnLst>
                                </p:cTn>
                              </p:par>
                            </p:childTnLst>
                          </p:cTn>
                        </p:par>
                        <p:par>
                          <p:cTn id="80" fill="hold">
                            <p:stCondLst>
                              <p:cond delay="15000"/>
                            </p:stCondLst>
                            <p:childTnLst>
                              <p:par>
                                <p:cTn id="81" presetID="17" presetClass="entr" presetSubtype="10" fill="hold" grpId="0" nodeType="afterEffect">
                                  <p:stCondLst>
                                    <p:cond delay="0"/>
                                  </p:stCondLst>
                                  <p:childTnLst>
                                    <p:set>
                                      <p:cBhvr>
                                        <p:cTn id="82" dur="1" fill="hold">
                                          <p:stCondLst>
                                            <p:cond delay="0"/>
                                          </p:stCondLst>
                                        </p:cTn>
                                        <p:tgtEl>
                                          <p:spTgt spid="3">
                                            <p:txEl>
                                              <p:pRg st="14" end="14"/>
                                            </p:txEl>
                                          </p:spTgt>
                                        </p:tgtEl>
                                        <p:attrNameLst>
                                          <p:attrName>style.visibility</p:attrName>
                                        </p:attrNameLst>
                                      </p:cBhvr>
                                      <p:to>
                                        <p:strVal val="visible"/>
                                      </p:to>
                                    </p:set>
                                    <p:anim calcmode="lin" valueType="num">
                                      <p:cBhvr>
                                        <p:cTn id="83" dur="1000" fill="hold"/>
                                        <p:tgtEl>
                                          <p:spTgt spid="3">
                                            <p:txEl>
                                              <p:pRg st="14" end="14"/>
                                            </p:txEl>
                                          </p:spTgt>
                                        </p:tgtEl>
                                        <p:attrNameLst>
                                          <p:attrName>ppt_w</p:attrName>
                                        </p:attrNameLst>
                                      </p:cBhvr>
                                      <p:tavLst>
                                        <p:tav tm="0">
                                          <p:val>
                                            <p:fltVal val="0"/>
                                          </p:val>
                                        </p:tav>
                                        <p:tav tm="100000">
                                          <p:val>
                                            <p:strVal val="#ppt_w"/>
                                          </p:val>
                                        </p:tav>
                                      </p:tavLst>
                                    </p:anim>
                                    <p:anim calcmode="lin" valueType="num">
                                      <p:cBhvr>
                                        <p:cTn id="84" dur="1000" fill="hold"/>
                                        <p:tgtEl>
                                          <p:spTgt spid="3">
                                            <p:txEl>
                                              <p:pRg st="14" end="14"/>
                                            </p:txEl>
                                          </p:spTgt>
                                        </p:tgtEl>
                                        <p:attrNameLst>
                                          <p:attrName>ppt_h</p:attrName>
                                        </p:attrNameLst>
                                      </p:cBhvr>
                                      <p:tavLst>
                                        <p:tav tm="0">
                                          <p:val>
                                            <p:strVal val="#ppt_h"/>
                                          </p:val>
                                        </p:tav>
                                        <p:tav tm="100000">
                                          <p:val>
                                            <p:strVal val="#ppt_h"/>
                                          </p:val>
                                        </p:tav>
                                      </p:tavLst>
                                    </p:anim>
                                  </p:childTnLst>
                                </p:cTn>
                              </p:par>
                            </p:childTnLst>
                          </p:cTn>
                        </p:par>
                        <p:par>
                          <p:cTn id="85" fill="hold">
                            <p:stCondLst>
                              <p:cond delay="16000"/>
                            </p:stCondLst>
                            <p:childTnLst>
                              <p:par>
                                <p:cTn id="86" presetID="17" presetClass="entr" presetSubtype="10" fill="hold" grpId="0" nodeType="afterEffect">
                                  <p:stCondLst>
                                    <p:cond delay="0"/>
                                  </p:stCondLst>
                                  <p:childTnLst>
                                    <p:set>
                                      <p:cBhvr>
                                        <p:cTn id="87" dur="1" fill="hold">
                                          <p:stCondLst>
                                            <p:cond delay="0"/>
                                          </p:stCondLst>
                                        </p:cTn>
                                        <p:tgtEl>
                                          <p:spTgt spid="3">
                                            <p:txEl>
                                              <p:pRg st="15" end="15"/>
                                            </p:txEl>
                                          </p:spTgt>
                                        </p:tgtEl>
                                        <p:attrNameLst>
                                          <p:attrName>style.visibility</p:attrName>
                                        </p:attrNameLst>
                                      </p:cBhvr>
                                      <p:to>
                                        <p:strVal val="visible"/>
                                      </p:to>
                                    </p:set>
                                    <p:anim calcmode="lin" valueType="num">
                                      <p:cBhvr>
                                        <p:cTn id="88" dur="1000" fill="hold"/>
                                        <p:tgtEl>
                                          <p:spTgt spid="3">
                                            <p:txEl>
                                              <p:pRg st="15" end="15"/>
                                            </p:txEl>
                                          </p:spTgt>
                                        </p:tgtEl>
                                        <p:attrNameLst>
                                          <p:attrName>ppt_w</p:attrName>
                                        </p:attrNameLst>
                                      </p:cBhvr>
                                      <p:tavLst>
                                        <p:tav tm="0">
                                          <p:val>
                                            <p:fltVal val="0"/>
                                          </p:val>
                                        </p:tav>
                                        <p:tav tm="100000">
                                          <p:val>
                                            <p:strVal val="#ppt_w"/>
                                          </p:val>
                                        </p:tav>
                                      </p:tavLst>
                                    </p:anim>
                                    <p:anim calcmode="lin" valueType="num">
                                      <p:cBhvr>
                                        <p:cTn id="89" dur="1000" fill="hold"/>
                                        <p:tgtEl>
                                          <p:spTgt spid="3">
                                            <p:txEl>
                                              <p:pRg st="15" end="15"/>
                                            </p:txEl>
                                          </p:spTgt>
                                        </p:tgtEl>
                                        <p:attrNameLst>
                                          <p:attrName>ppt_h</p:attrName>
                                        </p:attrNameLst>
                                      </p:cBhvr>
                                      <p:tavLst>
                                        <p:tav tm="0">
                                          <p:val>
                                            <p:strVal val="#ppt_h"/>
                                          </p:val>
                                        </p:tav>
                                        <p:tav tm="100000">
                                          <p:val>
                                            <p:strVal val="#ppt_h"/>
                                          </p:val>
                                        </p:tav>
                                      </p:tavLst>
                                    </p:anim>
                                  </p:childTnLst>
                                </p:cTn>
                              </p:par>
                            </p:childTnLst>
                          </p:cTn>
                        </p:par>
                        <p:par>
                          <p:cTn id="90" fill="hold">
                            <p:stCondLst>
                              <p:cond delay="17000"/>
                            </p:stCondLst>
                            <p:childTnLst>
                              <p:par>
                                <p:cTn id="91" presetID="17" presetClass="entr" presetSubtype="10" fill="hold" grpId="0" nodeType="afterEffect">
                                  <p:stCondLst>
                                    <p:cond delay="0"/>
                                  </p:stCondLst>
                                  <p:childTnLst>
                                    <p:set>
                                      <p:cBhvr>
                                        <p:cTn id="92" dur="1" fill="hold">
                                          <p:stCondLst>
                                            <p:cond delay="0"/>
                                          </p:stCondLst>
                                        </p:cTn>
                                        <p:tgtEl>
                                          <p:spTgt spid="3">
                                            <p:txEl>
                                              <p:pRg st="16" end="16"/>
                                            </p:txEl>
                                          </p:spTgt>
                                        </p:tgtEl>
                                        <p:attrNameLst>
                                          <p:attrName>style.visibility</p:attrName>
                                        </p:attrNameLst>
                                      </p:cBhvr>
                                      <p:to>
                                        <p:strVal val="visible"/>
                                      </p:to>
                                    </p:set>
                                    <p:anim calcmode="lin" valueType="num">
                                      <p:cBhvr>
                                        <p:cTn id="93" dur="1000" fill="hold"/>
                                        <p:tgtEl>
                                          <p:spTgt spid="3">
                                            <p:txEl>
                                              <p:pRg st="16" end="16"/>
                                            </p:txEl>
                                          </p:spTgt>
                                        </p:tgtEl>
                                        <p:attrNameLst>
                                          <p:attrName>ppt_w</p:attrName>
                                        </p:attrNameLst>
                                      </p:cBhvr>
                                      <p:tavLst>
                                        <p:tav tm="0">
                                          <p:val>
                                            <p:fltVal val="0"/>
                                          </p:val>
                                        </p:tav>
                                        <p:tav tm="100000">
                                          <p:val>
                                            <p:strVal val="#ppt_w"/>
                                          </p:val>
                                        </p:tav>
                                      </p:tavLst>
                                    </p:anim>
                                    <p:anim calcmode="lin" valueType="num">
                                      <p:cBhvr>
                                        <p:cTn id="94" dur="1000" fill="hold"/>
                                        <p:tgtEl>
                                          <p:spTgt spid="3">
                                            <p:txEl>
                                              <p:pRg st="16" end="16"/>
                                            </p:txEl>
                                          </p:spTgt>
                                        </p:tgtEl>
                                        <p:attrNameLst>
                                          <p:attrName>ppt_h</p:attrName>
                                        </p:attrNameLst>
                                      </p:cBhvr>
                                      <p:tavLst>
                                        <p:tav tm="0">
                                          <p:val>
                                            <p:strVal val="#ppt_h"/>
                                          </p:val>
                                        </p:tav>
                                        <p:tav tm="100000">
                                          <p:val>
                                            <p:strVal val="#ppt_h"/>
                                          </p:val>
                                        </p:tav>
                                      </p:tavLst>
                                    </p:anim>
                                  </p:childTnLst>
                                </p:cTn>
                              </p:par>
                            </p:childTnLst>
                          </p:cTn>
                        </p:par>
                        <p:par>
                          <p:cTn id="95" fill="hold">
                            <p:stCondLst>
                              <p:cond delay="18000"/>
                            </p:stCondLst>
                            <p:childTnLst>
                              <p:par>
                                <p:cTn id="96" presetID="17" presetClass="entr" presetSubtype="10" fill="hold" grpId="0" nodeType="afterEffect">
                                  <p:stCondLst>
                                    <p:cond delay="0"/>
                                  </p:stCondLst>
                                  <p:childTnLst>
                                    <p:set>
                                      <p:cBhvr>
                                        <p:cTn id="97" dur="1" fill="hold">
                                          <p:stCondLst>
                                            <p:cond delay="0"/>
                                          </p:stCondLst>
                                        </p:cTn>
                                        <p:tgtEl>
                                          <p:spTgt spid="3">
                                            <p:txEl>
                                              <p:pRg st="17" end="17"/>
                                            </p:txEl>
                                          </p:spTgt>
                                        </p:tgtEl>
                                        <p:attrNameLst>
                                          <p:attrName>style.visibility</p:attrName>
                                        </p:attrNameLst>
                                      </p:cBhvr>
                                      <p:to>
                                        <p:strVal val="visible"/>
                                      </p:to>
                                    </p:set>
                                    <p:anim calcmode="lin" valueType="num">
                                      <p:cBhvr>
                                        <p:cTn id="98" dur="1000" fill="hold"/>
                                        <p:tgtEl>
                                          <p:spTgt spid="3">
                                            <p:txEl>
                                              <p:pRg st="17" end="17"/>
                                            </p:txEl>
                                          </p:spTgt>
                                        </p:tgtEl>
                                        <p:attrNameLst>
                                          <p:attrName>ppt_w</p:attrName>
                                        </p:attrNameLst>
                                      </p:cBhvr>
                                      <p:tavLst>
                                        <p:tav tm="0">
                                          <p:val>
                                            <p:fltVal val="0"/>
                                          </p:val>
                                        </p:tav>
                                        <p:tav tm="100000">
                                          <p:val>
                                            <p:strVal val="#ppt_w"/>
                                          </p:val>
                                        </p:tav>
                                      </p:tavLst>
                                    </p:anim>
                                    <p:anim calcmode="lin" valueType="num">
                                      <p:cBhvr>
                                        <p:cTn id="99" dur="1000" fill="hold"/>
                                        <p:tgtEl>
                                          <p:spTgt spid="3">
                                            <p:txEl>
                                              <p:pRg st="17" end="17"/>
                                            </p:txEl>
                                          </p:spTgt>
                                        </p:tgtEl>
                                        <p:attrNameLst>
                                          <p:attrName>ppt_h</p:attrName>
                                        </p:attrNameLst>
                                      </p:cBhvr>
                                      <p:tavLst>
                                        <p:tav tm="0">
                                          <p:val>
                                            <p:strVal val="#ppt_h"/>
                                          </p:val>
                                        </p:tav>
                                        <p:tav tm="100000">
                                          <p:val>
                                            <p:strVal val="#ppt_h"/>
                                          </p:val>
                                        </p:tav>
                                      </p:tavLst>
                                    </p:anim>
                                  </p:childTnLst>
                                </p:cTn>
                              </p:par>
                            </p:childTnLst>
                          </p:cTn>
                        </p:par>
                        <p:par>
                          <p:cTn id="100" fill="hold">
                            <p:stCondLst>
                              <p:cond delay="19000"/>
                            </p:stCondLst>
                            <p:childTnLst>
                              <p:par>
                                <p:cTn id="101" presetID="17" presetClass="entr" presetSubtype="10" fill="hold" grpId="0" nodeType="afterEffect">
                                  <p:stCondLst>
                                    <p:cond delay="0"/>
                                  </p:stCondLst>
                                  <p:childTnLst>
                                    <p:set>
                                      <p:cBhvr>
                                        <p:cTn id="102" dur="1" fill="hold">
                                          <p:stCondLst>
                                            <p:cond delay="0"/>
                                          </p:stCondLst>
                                        </p:cTn>
                                        <p:tgtEl>
                                          <p:spTgt spid="3">
                                            <p:txEl>
                                              <p:pRg st="19" end="19"/>
                                            </p:txEl>
                                          </p:spTgt>
                                        </p:tgtEl>
                                        <p:attrNameLst>
                                          <p:attrName>style.visibility</p:attrName>
                                        </p:attrNameLst>
                                      </p:cBhvr>
                                      <p:to>
                                        <p:strVal val="visible"/>
                                      </p:to>
                                    </p:set>
                                    <p:anim calcmode="lin" valueType="num">
                                      <p:cBhvr>
                                        <p:cTn id="103" dur="1000" fill="hold"/>
                                        <p:tgtEl>
                                          <p:spTgt spid="3">
                                            <p:txEl>
                                              <p:pRg st="19" end="19"/>
                                            </p:txEl>
                                          </p:spTgt>
                                        </p:tgtEl>
                                        <p:attrNameLst>
                                          <p:attrName>ppt_w</p:attrName>
                                        </p:attrNameLst>
                                      </p:cBhvr>
                                      <p:tavLst>
                                        <p:tav tm="0">
                                          <p:val>
                                            <p:fltVal val="0"/>
                                          </p:val>
                                        </p:tav>
                                        <p:tav tm="100000">
                                          <p:val>
                                            <p:strVal val="#ppt_w"/>
                                          </p:val>
                                        </p:tav>
                                      </p:tavLst>
                                    </p:anim>
                                    <p:anim calcmode="lin" valueType="num">
                                      <p:cBhvr>
                                        <p:cTn id="104" dur="1000" fill="hold"/>
                                        <p:tgtEl>
                                          <p:spTgt spid="3">
                                            <p:txEl>
                                              <p:pRg st="19" end="19"/>
                                            </p:txEl>
                                          </p:spTgt>
                                        </p:tgtEl>
                                        <p:attrNameLst>
                                          <p:attrName>ppt_h</p:attrName>
                                        </p:attrNameLst>
                                      </p:cBhvr>
                                      <p:tavLst>
                                        <p:tav tm="0">
                                          <p:val>
                                            <p:strVal val="#ppt_h"/>
                                          </p:val>
                                        </p:tav>
                                        <p:tav tm="100000">
                                          <p:val>
                                            <p:strVal val="#ppt_h"/>
                                          </p:val>
                                        </p:tav>
                                      </p:tavLst>
                                    </p:anim>
                                  </p:childTnLst>
                                </p:cTn>
                              </p:par>
                            </p:childTnLst>
                          </p:cTn>
                        </p:par>
                        <p:par>
                          <p:cTn id="105" fill="hold">
                            <p:stCondLst>
                              <p:cond delay="20000"/>
                            </p:stCondLst>
                            <p:childTnLst>
                              <p:par>
                                <p:cTn id="106" presetID="17" presetClass="entr" presetSubtype="10" fill="hold" grpId="0" nodeType="afterEffect">
                                  <p:stCondLst>
                                    <p:cond delay="0"/>
                                  </p:stCondLst>
                                  <p:childTnLst>
                                    <p:set>
                                      <p:cBhvr>
                                        <p:cTn id="107" dur="1" fill="hold">
                                          <p:stCondLst>
                                            <p:cond delay="0"/>
                                          </p:stCondLst>
                                        </p:cTn>
                                        <p:tgtEl>
                                          <p:spTgt spid="3">
                                            <p:txEl>
                                              <p:pRg st="20" end="20"/>
                                            </p:txEl>
                                          </p:spTgt>
                                        </p:tgtEl>
                                        <p:attrNameLst>
                                          <p:attrName>style.visibility</p:attrName>
                                        </p:attrNameLst>
                                      </p:cBhvr>
                                      <p:to>
                                        <p:strVal val="visible"/>
                                      </p:to>
                                    </p:set>
                                    <p:anim calcmode="lin" valueType="num">
                                      <p:cBhvr>
                                        <p:cTn id="108" dur="1000" fill="hold"/>
                                        <p:tgtEl>
                                          <p:spTgt spid="3">
                                            <p:txEl>
                                              <p:pRg st="20" end="20"/>
                                            </p:txEl>
                                          </p:spTgt>
                                        </p:tgtEl>
                                        <p:attrNameLst>
                                          <p:attrName>ppt_w</p:attrName>
                                        </p:attrNameLst>
                                      </p:cBhvr>
                                      <p:tavLst>
                                        <p:tav tm="0">
                                          <p:val>
                                            <p:fltVal val="0"/>
                                          </p:val>
                                        </p:tav>
                                        <p:tav tm="100000">
                                          <p:val>
                                            <p:strVal val="#ppt_w"/>
                                          </p:val>
                                        </p:tav>
                                      </p:tavLst>
                                    </p:anim>
                                    <p:anim calcmode="lin" valueType="num">
                                      <p:cBhvr>
                                        <p:cTn id="109" dur="1000" fill="hold"/>
                                        <p:tgtEl>
                                          <p:spTgt spid="3">
                                            <p:txEl>
                                              <p:pRg st="20" end="20"/>
                                            </p:txEl>
                                          </p:spTgt>
                                        </p:tgtEl>
                                        <p:attrNameLst>
                                          <p:attrName>ppt_h</p:attrName>
                                        </p:attrNameLst>
                                      </p:cBhvr>
                                      <p:tavLst>
                                        <p:tav tm="0">
                                          <p:val>
                                            <p:strVal val="#ppt_h"/>
                                          </p:val>
                                        </p:tav>
                                        <p:tav tm="100000">
                                          <p:val>
                                            <p:strVal val="#ppt_h"/>
                                          </p:val>
                                        </p:tav>
                                      </p:tavLst>
                                    </p:anim>
                                  </p:childTnLst>
                                </p:cTn>
                              </p:par>
                            </p:childTnLst>
                          </p:cTn>
                        </p:par>
                        <p:par>
                          <p:cTn id="110" fill="hold">
                            <p:stCondLst>
                              <p:cond delay="21000"/>
                            </p:stCondLst>
                            <p:childTnLst>
                              <p:par>
                                <p:cTn id="111" presetID="17" presetClass="entr" presetSubtype="10" fill="hold" grpId="0" nodeType="afterEffect">
                                  <p:stCondLst>
                                    <p:cond delay="0"/>
                                  </p:stCondLst>
                                  <p:childTnLst>
                                    <p:set>
                                      <p:cBhvr>
                                        <p:cTn id="112" dur="1" fill="hold">
                                          <p:stCondLst>
                                            <p:cond delay="0"/>
                                          </p:stCondLst>
                                        </p:cTn>
                                        <p:tgtEl>
                                          <p:spTgt spid="3">
                                            <p:txEl>
                                              <p:pRg st="21" end="21"/>
                                            </p:txEl>
                                          </p:spTgt>
                                        </p:tgtEl>
                                        <p:attrNameLst>
                                          <p:attrName>style.visibility</p:attrName>
                                        </p:attrNameLst>
                                      </p:cBhvr>
                                      <p:to>
                                        <p:strVal val="visible"/>
                                      </p:to>
                                    </p:set>
                                    <p:anim calcmode="lin" valueType="num">
                                      <p:cBhvr>
                                        <p:cTn id="113" dur="1000" fill="hold"/>
                                        <p:tgtEl>
                                          <p:spTgt spid="3">
                                            <p:txEl>
                                              <p:pRg st="21" end="21"/>
                                            </p:txEl>
                                          </p:spTgt>
                                        </p:tgtEl>
                                        <p:attrNameLst>
                                          <p:attrName>ppt_w</p:attrName>
                                        </p:attrNameLst>
                                      </p:cBhvr>
                                      <p:tavLst>
                                        <p:tav tm="0">
                                          <p:val>
                                            <p:fltVal val="0"/>
                                          </p:val>
                                        </p:tav>
                                        <p:tav tm="100000">
                                          <p:val>
                                            <p:strVal val="#ppt_w"/>
                                          </p:val>
                                        </p:tav>
                                      </p:tavLst>
                                    </p:anim>
                                    <p:anim calcmode="lin" valueType="num">
                                      <p:cBhvr>
                                        <p:cTn id="114" dur="1000" fill="hold"/>
                                        <p:tgtEl>
                                          <p:spTgt spid="3">
                                            <p:txEl>
                                              <p:pRg st="21" end="21"/>
                                            </p:txEl>
                                          </p:spTgt>
                                        </p:tgtEl>
                                        <p:attrNameLst>
                                          <p:attrName>ppt_h</p:attrName>
                                        </p:attrNameLst>
                                      </p:cBhvr>
                                      <p:tavLst>
                                        <p:tav tm="0">
                                          <p:val>
                                            <p:strVal val="#ppt_h"/>
                                          </p:val>
                                        </p:tav>
                                        <p:tav tm="100000">
                                          <p:val>
                                            <p:strVal val="#ppt_h"/>
                                          </p:val>
                                        </p:tav>
                                      </p:tavLst>
                                    </p:anim>
                                  </p:childTnLst>
                                </p:cTn>
                              </p:par>
                            </p:childTnLst>
                          </p:cTn>
                        </p:par>
                        <p:par>
                          <p:cTn id="115" fill="hold">
                            <p:stCondLst>
                              <p:cond delay="22000"/>
                            </p:stCondLst>
                            <p:childTnLst>
                              <p:par>
                                <p:cTn id="116" presetID="17" presetClass="entr" presetSubtype="10" fill="hold" grpId="0" nodeType="afterEffect">
                                  <p:stCondLst>
                                    <p:cond delay="0"/>
                                  </p:stCondLst>
                                  <p:childTnLst>
                                    <p:set>
                                      <p:cBhvr>
                                        <p:cTn id="117" dur="1" fill="hold">
                                          <p:stCondLst>
                                            <p:cond delay="0"/>
                                          </p:stCondLst>
                                        </p:cTn>
                                        <p:tgtEl>
                                          <p:spTgt spid="3">
                                            <p:txEl>
                                              <p:pRg st="22" end="22"/>
                                            </p:txEl>
                                          </p:spTgt>
                                        </p:tgtEl>
                                        <p:attrNameLst>
                                          <p:attrName>style.visibility</p:attrName>
                                        </p:attrNameLst>
                                      </p:cBhvr>
                                      <p:to>
                                        <p:strVal val="visible"/>
                                      </p:to>
                                    </p:set>
                                    <p:anim calcmode="lin" valueType="num">
                                      <p:cBhvr>
                                        <p:cTn id="118" dur="1000" fill="hold"/>
                                        <p:tgtEl>
                                          <p:spTgt spid="3">
                                            <p:txEl>
                                              <p:pRg st="22" end="22"/>
                                            </p:txEl>
                                          </p:spTgt>
                                        </p:tgtEl>
                                        <p:attrNameLst>
                                          <p:attrName>ppt_w</p:attrName>
                                        </p:attrNameLst>
                                      </p:cBhvr>
                                      <p:tavLst>
                                        <p:tav tm="0">
                                          <p:val>
                                            <p:fltVal val="0"/>
                                          </p:val>
                                        </p:tav>
                                        <p:tav tm="100000">
                                          <p:val>
                                            <p:strVal val="#ppt_w"/>
                                          </p:val>
                                        </p:tav>
                                      </p:tavLst>
                                    </p:anim>
                                    <p:anim calcmode="lin" valueType="num">
                                      <p:cBhvr>
                                        <p:cTn id="119" dur="1000" fill="hold"/>
                                        <p:tgtEl>
                                          <p:spTgt spid="3">
                                            <p:txEl>
                                              <p:pRg st="22" end="22"/>
                                            </p:txEl>
                                          </p:spTgt>
                                        </p:tgtEl>
                                        <p:attrNameLst>
                                          <p:attrName>ppt_h</p:attrName>
                                        </p:attrNameLst>
                                      </p:cBhvr>
                                      <p:tavLst>
                                        <p:tav tm="0">
                                          <p:val>
                                            <p:strVal val="#ppt_h"/>
                                          </p:val>
                                        </p:tav>
                                        <p:tav tm="100000">
                                          <p:val>
                                            <p:strVal val="#ppt_h"/>
                                          </p:val>
                                        </p:tav>
                                      </p:tavLst>
                                    </p:anim>
                                  </p:childTnLst>
                                </p:cTn>
                              </p:par>
                            </p:childTnLst>
                          </p:cTn>
                        </p:par>
                        <p:par>
                          <p:cTn id="120" fill="hold">
                            <p:stCondLst>
                              <p:cond delay="23000"/>
                            </p:stCondLst>
                            <p:childTnLst>
                              <p:par>
                                <p:cTn id="121" presetID="17" presetClass="entr" presetSubtype="10" fill="hold" grpId="0" nodeType="afterEffect">
                                  <p:stCondLst>
                                    <p:cond delay="0"/>
                                  </p:stCondLst>
                                  <p:childTnLst>
                                    <p:set>
                                      <p:cBhvr>
                                        <p:cTn id="122" dur="1" fill="hold">
                                          <p:stCondLst>
                                            <p:cond delay="0"/>
                                          </p:stCondLst>
                                        </p:cTn>
                                        <p:tgtEl>
                                          <p:spTgt spid="3">
                                            <p:txEl>
                                              <p:pRg st="23" end="23"/>
                                            </p:txEl>
                                          </p:spTgt>
                                        </p:tgtEl>
                                        <p:attrNameLst>
                                          <p:attrName>style.visibility</p:attrName>
                                        </p:attrNameLst>
                                      </p:cBhvr>
                                      <p:to>
                                        <p:strVal val="visible"/>
                                      </p:to>
                                    </p:set>
                                    <p:anim calcmode="lin" valueType="num">
                                      <p:cBhvr>
                                        <p:cTn id="123" dur="1000" fill="hold"/>
                                        <p:tgtEl>
                                          <p:spTgt spid="3">
                                            <p:txEl>
                                              <p:pRg st="23" end="23"/>
                                            </p:txEl>
                                          </p:spTgt>
                                        </p:tgtEl>
                                        <p:attrNameLst>
                                          <p:attrName>ppt_w</p:attrName>
                                        </p:attrNameLst>
                                      </p:cBhvr>
                                      <p:tavLst>
                                        <p:tav tm="0">
                                          <p:val>
                                            <p:fltVal val="0"/>
                                          </p:val>
                                        </p:tav>
                                        <p:tav tm="100000">
                                          <p:val>
                                            <p:strVal val="#ppt_w"/>
                                          </p:val>
                                        </p:tav>
                                      </p:tavLst>
                                    </p:anim>
                                    <p:anim calcmode="lin" valueType="num">
                                      <p:cBhvr>
                                        <p:cTn id="124" dur="1000" fill="hold"/>
                                        <p:tgtEl>
                                          <p:spTgt spid="3">
                                            <p:txEl>
                                              <p:pRg st="23" end="23"/>
                                            </p:txEl>
                                          </p:spTgt>
                                        </p:tgtEl>
                                        <p:attrNameLst>
                                          <p:attrName>ppt_h</p:attrName>
                                        </p:attrNameLst>
                                      </p:cBhvr>
                                      <p:tavLst>
                                        <p:tav tm="0">
                                          <p:val>
                                            <p:strVal val="#ppt_h"/>
                                          </p:val>
                                        </p:tav>
                                        <p:tav tm="100000">
                                          <p:val>
                                            <p:strVal val="#ppt_h"/>
                                          </p:val>
                                        </p:tav>
                                      </p:tavLst>
                                    </p:anim>
                                  </p:childTnLst>
                                </p:cTn>
                              </p:par>
                            </p:childTnLst>
                          </p:cTn>
                        </p:par>
                        <p:par>
                          <p:cTn id="125" fill="hold">
                            <p:stCondLst>
                              <p:cond delay="24000"/>
                            </p:stCondLst>
                            <p:childTnLst>
                              <p:par>
                                <p:cTn id="126" presetID="17" presetClass="entr" presetSubtype="10" fill="hold" grpId="0" nodeType="afterEffect">
                                  <p:stCondLst>
                                    <p:cond delay="0"/>
                                  </p:stCondLst>
                                  <p:childTnLst>
                                    <p:set>
                                      <p:cBhvr>
                                        <p:cTn id="127" dur="1" fill="hold">
                                          <p:stCondLst>
                                            <p:cond delay="0"/>
                                          </p:stCondLst>
                                        </p:cTn>
                                        <p:tgtEl>
                                          <p:spTgt spid="3">
                                            <p:txEl>
                                              <p:pRg st="24" end="24"/>
                                            </p:txEl>
                                          </p:spTgt>
                                        </p:tgtEl>
                                        <p:attrNameLst>
                                          <p:attrName>style.visibility</p:attrName>
                                        </p:attrNameLst>
                                      </p:cBhvr>
                                      <p:to>
                                        <p:strVal val="visible"/>
                                      </p:to>
                                    </p:set>
                                    <p:anim calcmode="lin" valueType="num">
                                      <p:cBhvr>
                                        <p:cTn id="128" dur="1000" fill="hold"/>
                                        <p:tgtEl>
                                          <p:spTgt spid="3">
                                            <p:txEl>
                                              <p:pRg st="24" end="24"/>
                                            </p:txEl>
                                          </p:spTgt>
                                        </p:tgtEl>
                                        <p:attrNameLst>
                                          <p:attrName>ppt_w</p:attrName>
                                        </p:attrNameLst>
                                      </p:cBhvr>
                                      <p:tavLst>
                                        <p:tav tm="0">
                                          <p:val>
                                            <p:fltVal val="0"/>
                                          </p:val>
                                        </p:tav>
                                        <p:tav tm="100000">
                                          <p:val>
                                            <p:strVal val="#ppt_w"/>
                                          </p:val>
                                        </p:tav>
                                      </p:tavLst>
                                    </p:anim>
                                    <p:anim calcmode="lin" valueType="num">
                                      <p:cBhvr>
                                        <p:cTn id="129" dur="1000" fill="hold"/>
                                        <p:tgtEl>
                                          <p:spTgt spid="3">
                                            <p:txEl>
                                              <p:pRg st="24" end="24"/>
                                            </p:txEl>
                                          </p:spTgt>
                                        </p:tgtEl>
                                        <p:attrNameLst>
                                          <p:attrName>ppt_h</p:attrName>
                                        </p:attrNameLst>
                                      </p:cBhvr>
                                      <p:tavLst>
                                        <p:tav tm="0">
                                          <p:val>
                                            <p:strVal val="#ppt_h"/>
                                          </p:val>
                                        </p:tav>
                                        <p:tav tm="100000">
                                          <p:val>
                                            <p:strVal val="#ppt_h"/>
                                          </p:val>
                                        </p:tav>
                                      </p:tavLst>
                                    </p:anim>
                                  </p:childTnLst>
                                </p:cTn>
                              </p:par>
                            </p:childTnLst>
                          </p:cTn>
                        </p:par>
                        <p:par>
                          <p:cTn id="130" fill="hold">
                            <p:stCondLst>
                              <p:cond delay="25000"/>
                            </p:stCondLst>
                            <p:childTnLst>
                              <p:par>
                                <p:cTn id="131" presetID="17" presetClass="entr" presetSubtype="10" fill="hold" grpId="0" nodeType="afterEffect">
                                  <p:stCondLst>
                                    <p:cond delay="0"/>
                                  </p:stCondLst>
                                  <p:childTnLst>
                                    <p:set>
                                      <p:cBhvr>
                                        <p:cTn id="132" dur="1" fill="hold">
                                          <p:stCondLst>
                                            <p:cond delay="0"/>
                                          </p:stCondLst>
                                        </p:cTn>
                                        <p:tgtEl>
                                          <p:spTgt spid="3">
                                            <p:txEl>
                                              <p:pRg st="25" end="25"/>
                                            </p:txEl>
                                          </p:spTgt>
                                        </p:tgtEl>
                                        <p:attrNameLst>
                                          <p:attrName>style.visibility</p:attrName>
                                        </p:attrNameLst>
                                      </p:cBhvr>
                                      <p:to>
                                        <p:strVal val="visible"/>
                                      </p:to>
                                    </p:set>
                                    <p:anim calcmode="lin" valueType="num">
                                      <p:cBhvr>
                                        <p:cTn id="133" dur="1000" fill="hold"/>
                                        <p:tgtEl>
                                          <p:spTgt spid="3">
                                            <p:txEl>
                                              <p:pRg st="25" end="25"/>
                                            </p:txEl>
                                          </p:spTgt>
                                        </p:tgtEl>
                                        <p:attrNameLst>
                                          <p:attrName>ppt_w</p:attrName>
                                        </p:attrNameLst>
                                      </p:cBhvr>
                                      <p:tavLst>
                                        <p:tav tm="0">
                                          <p:val>
                                            <p:fltVal val="0"/>
                                          </p:val>
                                        </p:tav>
                                        <p:tav tm="100000">
                                          <p:val>
                                            <p:strVal val="#ppt_w"/>
                                          </p:val>
                                        </p:tav>
                                      </p:tavLst>
                                    </p:anim>
                                    <p:anim calcmode="lin" valueType="num">
                                      <p:cBhvr>
                                        <p:cTn id="134" dur="1000" fill="hold"/>
                                        <p:tgtEl>
                                          <p:spTgt spid="3">
                                            <p:txEl>
                                              <p:pRg st="25" end="25"/>
                                            </p:txEl>
                                          </p:spTgt>
                                        </p:tgtEl>
                                        <p:attrNameLst>
                                          <p:attrName>ppt_h</p:attrName>
                                        </p:attrNameLst>
                                      </p:cBhvr>
                                      <p:tavLst>
                                        <p:tav tm="0">
                                          <p:val>
                                            <p:strVal val="#ppt_h"/>
                                          </p:val>
                                        </p:tav>
                                        <p:tav tm="100000">
                                          <p:val>
                                            <p:strVal val="#ppt_h"/>
                                          </p:val>
                                        </p:tav>
                                      </p:tavLst>
                                    </p:anim>
                                  </p:childTnLst>
                                </p:cTn>
                              </p:par>
                            </p:childTnLst>
                          </p:cTn>
                        </p:par>
                        <p:par>
                          <p:cTn id="135" fill="hold">
                            <p:stCondLst>
                              <p:cond delay="26000"/>
                            </p:stCondLst>
                            <p:childTnLst>
                              <p:par>
                                <p:cTn id="136" presetID="17" presetClass="entr" presetSubtype="10" fill="hold" grpId="0" nodeType="afterEffect">
                                  <p:stCondLst>
                                    <p:cond delay="0"/>
                                  </p:stCondLst>
                                  <p:childTnLst>
                                    <p:set>
                                      <p:cBhvr>
                                        <p:cTn id="137" dur="1" fill="hold">
                                          <p:stCondLst>
                                            <p:cond delay="0"/>
                                          </p:stCondLst>
                                        </p:cTn>
                                        <p:tgtEl>
                                          <p:spTgt spid="3">
                                            <p:txEl>
                                              <p:pRg st="26" end="26"/>
                                            </p:txEl>
                                          </p:spTgt>
                                        </p:tgtEl>
                                        <p:attrNameLst>
                                          <p:attrName>style.visibility</p:attrName>
                                        </p:attrNameLst>
                                      </p:cBhvr>
                                      <p:to>
                                        <p:strVal val="visible"/>
                                      </p:to>
                                    </p:set>
                                    <p:anim calcmode="lin" valueType="num">
                                      <p:cBhvr>
                                        <p:cTn id="138" dur="1000" fill="hold"/>
                                        <p:tgtEl>
                                          <p:spTgt spid="3">
                                            <p:txEl>
                                              <p:pRg st="26" end="26"/>
                                            </p:txEl>
                                          </p:spTgt>
                                        </p:tgtEl>
                                        <p:attrNameLst>
                                          <p:attrName>ppt_w</p:attrName>
                                        </p:attrNameLst>
                                      </p:cBhvr>
                                      <p:tavLst>
                                        <p:tav tm="0">
                                          <p:val>
                                            <p:fltVal val="0"/>
                                          </p:val>
                                        </p:tav>
                                        <p:tav tm="100000">
                                          <p:val>
                                            <p:strVal val="#ppt_w"/>
                                          </p:val>
                                        </p:tav>
                                      </p:tavLst>
                                    </p:anim>
                                    <p:anim calcmode="lin" valueType="num">
                                      <p:cBhvr>
                                        <p:cTn id="139" dur="1000" fill="hold"/>
                                        <p:tgtEl>
                                          <p:spTgt spid="3">
                                            <p:txEl>
                                              <p:pRg st="26" end="26"/>
                                            </p:txEl>
                                          </p:spTgt>
                                        </p:tgtEl>
                                        <p:attrNameLst>
                                          <p:attrName>ppt_h</p:attrName>
                                        </p:attrNameLst>
                                      </p:cBhvr>
                                      <p:tavLst>
                                        <p:tav tm="0">
                                          <p:val>
                                            <p:strVal val="#ppt_h"/>
                                          </p:val>
                                        </p:tav>
                                        <p:tav tm="100000">
                                          <p:val>
                                            <p:strVal val="#ppt_h"/>
                                          </p:val>
                                        </p:tav>
                                      </p:tavLst>
                                    </p:anim>
                                  </p:childTnLst>
                                </p:cTn>
                              </p:par>
                            </p:childTnLst>
                          </p:cTn>
                        </p:par>
                        <p:par>
                          <p:cTn id="140" fill="hold">
                            <p:stCondLst>
                              <p:cond delay="27000"/>
                            </p:stCondLst>
                            <p:childTnLst>
                              <p:par>
                                <p:cTn id="141" presetID="17" presetClass="entr" presetSubtype="10" fill="hold" grpId="0" nodeType="afterEffect">
                                  <p:stCondLst>
                                    <p:cond delay="0"/>
                                  </p:stCondLst>
                                  <p:childTnLst>
                                    <p:set>
                                      <p:cBhvr>
                                        <p:cTn id="142" dur="1" fill="hold">
                                          <p:stCondLst>
                                            <p:cond delay="0"/>
                                          </p:stCondLst>
                                        </p:cTn>
                                        <p:tgtEl>
                                          <p:spTgt spid="3">
                                            <p:txEl>
                                              <p:pRg st="27" end="27"/>
                                            </p:txEl>
                                          </p:spTgt>
                                        </p:tgtEl>
                                        <p:attrNameLst>
                                          <p:attrName>style.visibility</p:attrName>
                                        </p:attrNameLst>
                                      </p:cBhvr>
                                      <p:to>
                                        <p:strVal val="visible"/>
                                      </p:to>
                                    </p:set>
                                    <p:anim calcmode="lin" valueType="num">
                                      <p:cBhvr>
                                        <p:cTn id="143" dur="1000" fill="hold"/>
                                        <p:tgtEl>
                                          <p:spTgt spid="3">
                                            <p:txEl>
                                              <p:pRg st="27" end="27"/>
                                            </p:txEl>
                                          </p:spTgt>
                                        </p:tgtEl>
                                        <p:attrNameLst>
                                          <p:attrName>ppt_w</p:attrName>
                                        </p:attrNameLst>
                                      </p:cBhvr>
                                      <p:tavLst>
                                        <p:tav tm="0">
                                          <p:val>
                                            <p:fltVal val="0"/>
                                          </p:val>
                                        </p:tav>
                                        <p:tav tm="100000">
                                          <p:val>
                                            <p:strVal val="#ppt_w"/>
                                          </p:val>
                                        </p:tav>
                                      </p:tavLst>
                                    </p:anim>
                                    <p:anim calcmode="lin" valueType="num">
                                      <p:cBhvr>
                                        <p:cTn id="144" dur="1000" fill="hold"/>
                                        <p:tgtEl>
                                          <p:spTgt spid="3">
                                            <p:txEl>
                                              <p:pRg st="27" end="27"/>
                                            </p:txEl>
                                          </p:spTgt>
                                        </p:tgtEl>
                                        <p:attrNameLst>
                                          <p:attrName>ppt_h</p:attrName>
                                        </p:attrNameLst>
                                      </p:cBhvr>
                                      <p:tavLst>
                                        <p:tav tm="0">
                                          <p:val>
                                            <p:strVal val="#ppt_h"/>
                                          </p:val>
                                        </p:tav>
                                        <p:tav tm="100000">
                                          <p:val>
                                            <p:strVal val="#ppt_h"/>
                                          </p:val>
                                        </p:tav>
                                      </p:tavLst>
                                    </p:anim>
                                  </p:childTnLst>
                                </p:cTn>
                              </p:par>
                            </p:childTnLst>
                          </p:cTn>
                        </p:par>
                        <p:par>
                          <p:cTn id="145" fill="hold">
                            <p:stCondLst>
                              <p:cond delay="28000"/>
                            </p:stCondLst>
                            <p:childTnLst>
                              <p:par>
                                <p:cTn id="146" presetID="17" presetClass="entr" presetSubtype="10" fill="hold" grpId="0" nodeType="afterEffect">
                                  <p:stCondLst>
                                    <p:cond delay="0"/>
                                  </p:stCondLst>
                                  <p:childTnLst>
                                    <p:set>
                                      <p:cBhvr>
                                        <p:cTn id="147" dur="1" fill="hold">
                                          <p:stCondLst>
                                            <p:cond delay="0"/>
                                          </p:stCondLst>
                                        </p:cTn>
                                        <p:tgtEl>
                                          <p:spTgt spid="3">
                                            <p:txEl>
                                              <p:pRg st="28" end="28"/>
                                            </p:txEl>
                                          </p:spTgt>
                                        </p:tgtEl>
                                        <p:attrNameLst>
                                          <p:attrName>style.visibility</p:attrName>
                                        </p:attrNameLst>
                                      </p:cBhvr>
                                      <p:to>
                                        <p:strVal val="visible"/>
                                      </p:to>
                                    </p:set>
                                    <p:anim calcmode="lin" valueType="num">
                                      <p:cBhvr>
                                        <p:cTn id="148" dur="1000" fill="hold"/>
                                        <p:tgtEl>
                                          <p:spTgt spid="3">
                                            <p:txEl>
                                              <p:pRg st="28" end="28"/>
                                            </p:txEl>
                                          </p:spTgt>
                                        </p:tgtEl>
                                        <p:attrNameLst>
                                          <p:attrName>ppt_w</p:attrName>
                                        </p:attrNameLst>
                                      </p:cBhvr>
                                      <p:tavLst>
                                        <p:tav tm="0">
                                          <p:val>
                                            <p:fltVal val="0"/>
                                          </p:val>
                                        </p:tav>
                                        <p:tav tm="100000">
                                          <p:val>
                                            <p:strVal val="#ppt_w"/>
                                          </p:val>
                                        </p:tav>
                                      </p:tavLst>
                                    </p:anim>
                                    <p:anim calcmode="lin" valueType="num">
                                      <p:cBhvr>
                                        <p:cTn id="149" dur="1000" fill="hold"/>
                                        <p:tgtEl>
                                          <p:spTgt spid="3">
                                            <p:txEl>
                                              <p:pRg st="28" end="28"/>
                                            </p:txEl>
                                          </p:spTgt>
                                        </p:tgtEl>
                                        <p:attrNameLst>
                                          <p:attrName>ppt_h</p:attrName>
                                        </p:attrNameLst>
                                      </p:cBhvr>
                                      <p:tavLst>
                                        <p:tav tm="0">
                                          <p:val>
                                            <p:strVal val="#ppt_h"/>
                                          </p:val>
                                        </p:tav>
                                        <p:tav tm="100000">
                                          <p:val>
                                            <p:strVal val="#ppt_h"/>
                                          </p:val>
                                        </p:tav>
                                      </p:tavLst>
                                    </p:anim>
                                  </p:childTnLst>
                                </p:cTn>
                              </p:par>
                            </p:childTnLst>
                          </p:cTn>
                        </p:par>
                        <p:par>
                          <p:cTn id="150" fill="hold">
                            <p:stCondLst>
                              <p:cond delay="29000"/>
                            </p:stCondLst>
                            <p:childTnLst>
                              <p:par>
                                <p:cTn id="151" presetID="17" presetClass="entr" presetSubtype="10" fill="hold" grpId="0" nodeType="afterEffect">
                                  <p:stCondLst>
                                    <p:cond delay="0"/>
                                  </p:stCondLst>
                                  <p:childTnLst>
                                    <p:set>
                                      <p:cBhvr>
                                        <p:cTn id="152" dur="1" fill="hold">
                                          <p:stCondLst>
                                            <p:cond delay="0"/>
                                          </p:stCondLst>
                                        </p:cTn>
                                        <p:tgtEl>
                                          <p:spTgt spid="3">
                                            <p:txEl>
                                              <p:pRg st="29" end="29"/>
                                            </p:txEl>
                                          </p:spTgt>
                                        </p:tgtEl>
                                        <p:attrNameLst>
                                          <p:attrName>style.visibility</p:attrName>
                                        </p:attrNameLst>
                                      </p:cBhvr>
                                      <p:to>
                                        <p:strVal val="visible"/>
                                      </p:to>
                                    </p:set>
                                    <p:anim calcmode="lin" valueType="num">
                                      <p:cBhvr>
                                        <p:cTn id="153" dur="1000" fill="hold"/>
                                        <p:tgtEl>
                                          <p:spTgt spid="3">
                                            <p:txEl>
                                              <p:pRg st="29" end="29"/>
                                            </p:txEl>
                                          </p:spTgt>
                                        </p:tgtEl>
                                        <p:attrNameLst>
                                          <p:attrName>ppt_w</p:attrName>
                                        </p:attrNameLst>
                                      </p:cBhvr>
                                      <p:tavLst>
                                        <p:tav tm="0">
                                          <p:val>
                                            <p:fltVal val="0"/>
                                          </p:val>
                                        </p:tav>
                                        <p:tav tm="100000">
                                          <p:val>
                                            <p:strVal val="#ppt_w"/>
                                          </p:val>
                                        </p:tav>
                                      </p:tavLst>
                                    </p:anim>
                                    <p:anim calcmode="lin" valueType="num">
                                      <p:cBhvr>
                                        <p:cTn id="154" dur="1000" fill="hold"/>
                                        <p:tgtEl>
                                          <p:spTgt spid="3">
                                            <p:txEl>
                                              <p:pRg st="29" end="29"/>
                                            </p:txEl>
                                          </p:spTgt>
                                        </p:tgtEl>
                                        <p:attrNameLst>
                                          <p:attrName>ppt_h</p:attrName>
                                        </p:attrNameLst>
                                      </p:cBhvr>
                                      <p:tavLst>
                                        <p:tav tm="0">
                                          <p:val>
                                            <p:strVal val="#ppt_h"/>
                                          </p:val>
                                        </p:tav>
                                        <p:tav tm="100000">
                                          <p:val>
                                            <p:strVal val="#ppt_h"/>
                                          </p:val>
                                        </p:tav>
                                      </p:tavLst>
                                    </p:anim>
                                  </p:childTnLst>
                                </p:cTn>
                              </p:par>
                            </p:childTnLst>
                          </p:cTn>
                        </p:par>
                        <p:par>
                          <p:cTn id="155" fill="hold">
                            <p:stCondLst>
                              <p:cond delay="30000"/>
                            </p:stCondLst>
                            <p:childTnLst>
                              <p:par>
                                <p:cTn id="156" presetID="17" presetClass="entr" presetSubtype="10" fill="hold" grpId="0" nodeType="afterEffect">
                                  <p:stCondLst>
                                    <p:cond delay="0"/>
                                  </p:stCondLst>
                                  <p:childTnLst>
                                    <p:set>
                                      <p:cBhvr>
                                        <p:cTn id="157" dur="1" fill="hold">
                                          <p:stCondLst>
                                            <p:cond delay="0"/>
                                          </p:stCondLst>
                                        </p:cTn>
                                        <p:tgtEl>
                                          <p:spTgt spid="3">
                                            <p:txEl>
                                              <p:pRg st="30" end="30"/>
                                            </p:txEl>
                                          </p:spTgt>
                                        </p:tgtEl>
                                        <p:attrNameLst>
                                          <p:attrName>style.visibility</p:attrName>
                                        </p:attrNameLst>
                                      </p:cBhvr>
                                      <p:to>
                                        <p:strVal val="visible"/>
                                      </p:to>
                                    </p:set>
                                    <p:anim calcmode="lin" valueType="num">
                                      <p:cBhvr>
                                        <p:cTn id="158" dur="1000" fill="hold"/>
                                        <p:tgtEl>
                                          <p:spTgt spid="3">
                                            <p:txEl>
                                              <p:pRg st="30" end="30"/>
                                            </p:txEl>
                                          </p:spTgt>
                                        </p:tgtEl>
                                        <p:attrNameLst>
                                          <p:attrName>ppt_w</p:attrName>
                                        </p:attrNameLst>
                                      </p:cBhvr>
                                      <p:tavLst>
                                        <p:tav tm="0">
                                          <p:val>
                                            <p:fltVal val="0"/>
                                          </p:val>
                                        </p:tav>
                                        <p:tav tm="100000">
                                          <p:val>
                                            <p:strVal val="#ppt_w"/>
                                          </p:val>
                                        </p:tav>
                                      </p:tavLst>
                                    </p:anim>
                                    <p:anim calcmode="lin" valueType="num">
                                      <p:cBhvr>
                                        <p:cTn id="159" dur="1000" fill="hold"/>
                                        <p:tgtEl>
                                          <p:spTgt spid="3">
                                            <p:txEl>
                                              <p:pRg st="30" end="30"/>
                                            </p:txEl>
                                          </p:spTgt>
                                        </p:tgtEl>
                                        <p:attrNameLst>
                                          <p:attrName>ppt_h</p:attrName>
                                        </p:attrNameLst>
                                      </p:cBhvr>
                                      <p:tavLst>
                                        <p:tav tm="0">
                                          <p:val>
                                            <p:strVal val="#ppt_h"/>
                                          </p:val>
                                        </p:tav>
                                        <p:tav tm="100000">
                                          <p:val>
                                            <p:strVal val="#ppt_h"/>
                                          </p:val>
                                        </p:tav>
                                      </p:tavLst>
                                    </p:anim>
                                  </p:childTnLst>
                                </p:cTn>
                              </p:par>
                            </p:childTnLst>
                          </p:cTn>
                        </p:par>
                        <p:par>
                          <p:cTn id="160" fill="hold">
                            <p:stCondLst>
                              <p:cond delay="31000"/>
                            </p:stCondLst>
                            <p:childTnLst>
                              <p:par>
                                <p:cTn id="161" presetID="17" presetClass="entr" presetSubtype="10" fill="hold" grpId="0" nodeType="afterEffect">
                                  <p:stCondLst>
                                    <p:cond delay="0"/>
                                  </p:stCondLst>
                                  <p:childTnLst>
                                    <p:set>
                                      <p:cBhvr>
                                        <p:cTn id="162" dur="1" fill="hold">
                                          <p:stCondLst>
                                            <p:cond delay="0"/>
                                          </p:stCondLst>
                                        </p:cTn>
                                        <p:tgtEl>
                                          <p:spTgt spid="3">
                                            <p:txEl>
                                              <p:pRg st="31" end="31"/>
                                            </p:txEl>
                                          </p:spTgt>
                                        </p:tgtEl>
                                        <p:attrNameLst>
                                          <p:attrName>style.visibility</p:attrName>
                                        </p:attrNameLst>
                                      </p:cBhvr>
                                      <p:to>
                                        <p:strVal val="visible"/>
                                      </p:to>
                                    </p:set>
                                    <p:anim calcmode="lin" valueType="num">
                                      <p:cBhvr>
                                        <p:cTn id="163" dur="1000" fill="hold"/>
                                        <p:tgtEl>
                                          <p:spTgt spid="3">
                                            <p:txEl>
                                              <p:pRg st="31" end="31"/>
                                            </p:txEl>
                                          </p:spTgt>
                                        </p:tgtEl>
                                        <p:attrNameLst>
                                          <p:attrName>ppt_w</p:attrName>
                                        </p:attrNameLst>
                                      </p:cBhvr>
                                      <p:tavLst>
                                        <p:tav tm="0">
                                          <p:val>
                                            <p:fltVal val="0"/>
                                          </p:val>
                                        </p:tav>
                                        <p:tav tm="100000">
                                          <p:val>
                                            <p:strVal val="#ppt_w"/>
                                          </p:val>
                                        </p:tav>
                                      </p:tavLst>
                                    </p:anim>
                                    <p:anim calcmode="lin" valueType="num">
                                      <p:cBhvr>
                                        <p:cTn id="164" dur="1000" fill="hold"/>
                                        <p:tgtEl>
                                          <p:spTgt spid="3">
                                            <p:txEl>
                                              <p:pRg st="31" end="31"/>
                                            </p:txEl>
                                          </p:spTgt>
                                        </p:tgtEl>
                                        <p:attrNameLst>
                                          <p:attrName>ppt_h</p:attrName>
                                        </p:attrNameLst>
                                      </p:cBhvr>
                                      <p:tavLst>
                                        <p:tav tm="0">
                                          <p:val>
                                            <p:strVal val="#ppt_h"/>
                                          </p:val>
                                        </p:tav>
                                        <p:tav tm="100000">
                                          <p:val>
                                            <p:strVal val="#ppt_h"/>
                                          </p:val>
                                        </p:tav>
                                      </p:tavLst>
                                    </p:anim>
                                  </p:childTnLst>
                                </p:cTn>
                              </p:par>
                            </p:childTnLst>
                          </p:cTn>
                        </p:par>
                        <p:par>
                          <p:cTn id="165" fill="hold">
                            <p:stCondLst>
                              <p:cond delay="32000"/>
                            </p:stCondLst>
                            <p:childTnLst>
                              <p:par>
                                <p:cTn id="166" presetID="17" presetClass="entr" presetSubtype="10" fill="hold" grpId="0" nodeType="afterEffect">
                                  <p:stCondLst>
                                    <p:cond delay="0"/>
                                  </p:stCondLst>
                                  <p:childTnLst>
                                    <p:set>
                                      <p:cBhvr>
                                        <p:cTn id="167" dur="1" fill="hold">
                                          <p:stCondLst>
                                            <p:cond delay="0"/>
                                          </p:stCondLst>
                                        </p:cTn>
                                        <p:tgtEl>
                                          <p:spTgt spid="3">
                                            <p:txEl>
                                              <p:pRg st="32" end="32"/>
                                            </p:txEl>
                                          </p:spTgt>
                                        </p:tgtEl>
                                        <p:attrNameLst>
                                          <p:attrName>style.visibility</p:attrName>
                                        </p:attrNameLst>
                                      </p:cBhvr>
                                      <p:to>
                                        <p:strVal val="visible"/>
                                      </p:to>
                                    </p:set>
                                    <p:anim calcmode="lin" valueType="num">
                                      <p:cBhvr>
                                        <p:cTn id="168" dur="1000" fill="hold"/>
                                        <p:tgtEl>
                                          <p:spTgt spid="3">
                                            <p:txEl>
                                              <p:pRg st="32" end="32"/>
                                            </p:txEl>
                                          </p:spTgt>
                                        </p:tgtEl>
                                        <p:attrNameLst>
                                          <p:attrName>ppt_w</p:attrName>
                                        </p:attrNameLst>
                                      </p:cBhvr>
                                      <p:tavLst>
                                        <p:tav tm="0">
                                          <p:val>
                                            <p:fltVal val="0"/>
                                          </p:val>
                                        </p:tav>
                                        <p:tav tm="100000">
                                          <p:val>
                                            <p:strVal val="#ppt_w"/>
                                          </p:val>
                                        </p:tav>
                                      </p:tavLst>
                                    </p:anim>
                                    <p:anim calcmode="lin" valueType="num">
                                      <p:cBhvr>
                                        <p:cTn id="169" dur="1000" fill="hold"/>
                                        <p:tgtEl>
                                          <p:spTgt spid="3">
                                            <p:txEl>
                                              <p:pRg st="32" end="32"/>
                                            </p:txEl>
                                          </p:spTgt>
                                        </p:tgtEl>
                                        <p:attrNameLst>
                                          <p:attrName>ppt_h</p:attrName>
                                        </p:attrNameLst>
                                      </p:cBhvr>
                                      <p:tavLst>
                                        <p:tav tm="0">
                                          <p:val>
                                            <p:strVal val="#ppt_h"/>
                                          </p:val>
                                        </p:tav>
                                        <p:tav tm="100000">
                                          <p:val>
                                            <p:strVal val="#ppt_h"/>
                                          </p:val>
                                        </p:tav>
                                      </p:tavLst>
                                    </p:anim>
                                  </p:childTnLst>
                                </p:cTn>
                              </p:par>
                            </p:childTnLst>
                          </p:cTn>
                        </p:par>
                        <p:par>
                          <p:cTn id="170" fill="hold">
                            <p:stCondLst>
                              <p:cond delay="33000"/>
                            </p:stCondLst>
                            <p:childTnLst>
                              <p:par>
                                <p:cTn id="171" presetID="17" presetClass="entr" presetSubtype="10" fill="hold" grpId="0" nodeType="afterEffect">
                                  <p:stCondLst>
                                    <p:cond delay="0"/>
                                  </p:stCondLst>
                                  <p:childTnLst>
                                    <p:set>
                                      <p:cBhvr>
                                        <p:cTn id="172" dur="1" fill="hold">
                                          <p:stCondLst>
                                            <p:cond delay="0"/>
                                          </p:stCondLst>
                                        </p:cTn>
                                        <p:tgtEl>
                                          <p:spTgt spid="3">
                                            <p:txEl>
                                              <p:pRg st="33" end="33"/>
                                            </p:txEl>
                                          </p:spTgt>
                                        </p:tgtEl>
                                        <p:attrNameLst>
                                          <p:attrName>style.visibility</p:attrName>
                                        </p:attrNameLst>
                                      </p:cBhvr>
                                      <p:to>
                                        <p:strVal val="visible"/>
                                      </p:to>
                                    </p:set>
                                    <p:anim calcmode="lin" valueType="num">
                                      <p:cBhvr>
                                        <p:cTn id="173" dur="1000" fill="hold"/>
                                        <p:tgtEl>
                                          <p:spTgt spid="3">
                                            <p:txEl>
                                              <p:pRg st="33" end="33"/>
                                            </p:txEl>
                                          </p:spTgt>
                                        </p:tgtEl>
                                        <p:attrNameLst>
                                          <p:attrName>ppt_w</p:attrName>
                                        </p:attrNameLst>
                                      </p:cBhvr>
                                      <p:tavLst>
                                        <p:tav tm="0">
                                          <p:val>
                                            <p:fltVal val="0"/>
                                          </p:val>
                                        </p:tav>
                                        <p:tav tm="100000">
                                          <p:val>
                                            <p:strVal val="#ppt_w"/>
                                          </p:val>
                                        </p:tav>
                                      </p:tavLst>
                                    </p:anim>
                                    <p:anim calcmode="lin" valueType="num">
                                      <p:cBhvr>
                                        <p:cTn id="174" dur="1000" fill="hold"/>
                                        <p:tgtEl>
                                          <p:spTgt spid="3">
                                            <p:txEl>
                                              <p:pRg st="33" end="33"/>
                                            </p:txEl>
                                          </p:spTgt>
                                        </p:tgtEl>
                                        <p:attrNameLst>
                                          <p:attrName>ppt_h</p:attrName>
                                        </p:attrNameLst>
                                      </p:cBhvr>
                                      <p:tavLst>
                                        <p:tav tm="0">
                                          <p:val>
                                            <p:strVal val="#ppt_h"/>
                                          </p:val>
                                        </p:tav>
                                        <p:tav tm="100000">
                                          <p:val>
                                            <p:strVal val="#ppt_h"/>
                                          </p:val>
                                        </p:tav>
                                      </p:tavLst>
                                    </p:anim>
                                  </p:childTnLst>
                                </p:cTn>
                              </p:par>
                            </p:childTnLst>
                          </p:cTn>
                        </p:par>
                        <p:par>
                          <p:cTn id="175" fill="hold">
                            <p:stCondLst>
                              <p:cond delay="34000"/>
                            </p:stCondLst>
                            <p:childTnLst>
                              <p:par>
                                <p:cTn id="176" presetID="17" presetClass="entr" presetSubtype="10" fill="hold" grpId="0" nodeType="afterEffect">
                                  <p:stCondLst>
                                    <p:cond delay="0"/>
                                  </p:stCondLst>
                                  <p:childTnLst>
                                    <p:set>
                                      <p:cBhvr>
                                        <p:cTn id="177" dur="1" fill="hold">
                                          <p:stCondLst>
                                            <p:cond delay="0"/>
                                          </p:stCondLst>
                                        </p:cTn>
                                        <p:tgtEl>
                                          <p:spTgt spid="3">
                                            <p:txEl>
                                              <p:pRg st="34" end="34"/>
                                            </p:txEl>
                                          </p:spTgt>
                                        </p:tgtEl>
                                        <p:attrNameLst>
                                          <p:attrName>style.visibility</p:attrName>
                                        </p:attrNameLst>
                                      </p:cBhvr>
                                      <p:to>
                                        <p:strVal val="visible"/>
                                      </p:to>
                                    </p:set>
                                    <p:anim calcmode="lin" valueType="num">
                                      <p:cBhvr>
                                        <p:cTn id="178" dur="1000" fill="hold"/>
                                        <p:tgtEl>
                                          <p:spTgt spid="3">
                                            <p:txEl>
                                              <p:pRg st="34" end="34"/>
                                            </p:txEl>
                                          </p:spTgt>
                                        </p:tgtEl>
                                        <p:attrNameLst>
                                          <p:attrName>ppt_w</p:attrName>
                                        </p:attrNameLst>
                                      </p:cBhvr>
                                      <p:tavLst>
                                        <p:tav tm="0">
                                          <p:val>
                                            <p:fltVal val="0"/>
                                          </p:val>
                                        </p:tav>
                                        <p:tav tm="100000">
                                          <p:val>
                                            <p:strVal val="#ppt_w"/>
                                          </p:val>
                                        </p:tav>
                                      </p:tavLst>
                                    </p:anim>
                                    <p:anim calcmode="lin" valueType="num">
                                      <p:cBhvr>
                                        <p:cTn id="179" dur="1000" fill="hold"/>
                                        <p:tgtEl>
                                          <p:spTgt spid="3">
                                            <p:txEl>
                                              <p:pRg st="34" end="34"/>
                                            </p:txEl>
                                          </p:spTgt>
                                        </p:tgtEl>
                                        <p:attrNameLst>
                                          <p:attrName>ppt_h</p:attrName>
                                        </p:attrNameLst>
                                      </p:cBhvr>
                                      <p:tavLst>
                                        <p:tav tm="0">
                                          <p:val>
                                            <p:strVal val="#ppt_h"/>
                                          </p:val>
                                        </p:tav>
                                        <p:tav tm="100000">
                                          <p:val>
                                            <p:strVal val="#ppt_h"/>
                                          </p:val>
                                        </p:tav>
                                      </p:tavLst>
                                    </p:anim>
                                  </p:childTnLst>
                                </p:cTn>
                              </p:par>
                            </p:childTnLst>
                          </p:cTn>
                        </p:par>
                        <p:par>
                          <p:cTn id="180" fill="hold">
                            <p:stCondLst>
                              <p:cond delay="35000"/>
                            </p:stCondLst>
                            <p:childTnLst>
                              <p:par>
                                <p:cTn id="181" presetID="1" presetClass="mediacall" presetSubtype="0" fill="hold" nodeType="afterEffect">
                                  <p:stCondLst>
                                    <p:cond delay="0"/>
                                  </p:stCondLst>
                                  <p:childTnLst>
                                    <p:cmd type="call" cmd="playFrom(0.0)">
                                      <p:cBhvr>
                                        <p:cTn id="182" dur="17246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83"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3" grpId="0" build="p"/>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5AD2268-3B4C-20E4-F7FB-D3144769A61D}"/>
              </a:ext>
            </a:extLst>
          </p:cNvPr>
          <p:cNvSpPr>
            <a:spLocks noGrp="1"/>
          </p:cNvSpPr>
          <p:nvPr>
            <p:ph type="title"/>
          </p:nvPr>
        </p:nvSpPr>
        <p:spPr>
          <a:xfrm>
            <a:off x="457200" y="152400"/>
            <a:ext cx="8229600" cy="5292824"/>
          </a:xfrm>
        </p:spPr>
        <p:txBody>
          <a:bodyPr>
            <a:normAutofit/>
          </a:bodyPr>
          <a:lstStyle/>
          <a:p>
            <a:r>
              <a:rPr lang="ru-RU" sz="3600" b="0" i="0" dirty="0" err="1">
                <a:solidFill>
                  <a:srgbClr val="C00000"/>
                </a:solidFill>
                <a:effectLst/>
                <a:latin typeface="Times New Roman" panose="02020603050405020304" pitchFamily="18" charset="0"/>
              </a:rPr>
              <a:t>Проблеми</a:t>
            </a:r>
            <a:r>
              <a:rPr lang="ru-RU" sz="3600" b="0" i="0" dirty="0">
                <a:solidFill>
                  <a:srgbClr val="C00000"/>
                </a:solidFill>
                <a:effectLst/>
                <a:latin typeface="Times New Roman" panose="02020603050405020304" pitchFamily="18" charset="0"/>
              </a:rPr>
              <a:t>, </a:t>
            </a:r>
            <a:r>
              <a:rPr lang="ru-RU" sz="3600" b="0" i="0" dirty="0" err="1">
                <a:solidFill>
                  <a:srgbClr val="C00000"/>
                </a:solidFill>
                <a:effectLst/>
                <a:latin typeface="Times New Roman" panose="02020603050405020304" pitchFamily="18" charset="0"/>
              </a:rPr>
              <a:t>порушені</a:t>
            </a:r>
            <a:r>
              <a:rPr lang="ru-RU" sz="3600" b="0" i="0" dirty="0">
                <a:solidFill>
                  <a:srgbClr val="C00000"/>
                </a:solidFill>
                <a:effectLst/>
                <a:latin typeface="Times New Roman" panose="02020603050405020304" pitchFamily="18" charset="0"/>
              </a:rPr>
              <a:t> у </a:t>
            </a:r>
            <a:r>
              <a:rPr lang="ru-RU" sz="3600" b="0" i="0" dirty="0" err="1">
                <a:solidFill>
                  <a:srgbClr val="C00000"/>
                </a:solidFill>
                <a:effectLst/>
                <a:latin typeface="Times New Roman" panose="02020603050405020304" pitchFamily="18" charset="0"/>
              </a:rPr>
              <a:t>творі</a:t>
            </a:r>
            <a:r>
              <a:rPr lang="ru-RU" sz="3600" b="0" i="0" dirty="0">
                <a:solidFill>
                  <a:srgbClr val="C00000"/>
                </a:solidFill>
                <a:effectLst/>
                <a:latin typeface="Times New Roman" panose="02020603050405020304" pitchFamily="18" charset="0"/>
              </a:rPr>
              <a:t>, були </a:t>
            </a:r>
            <a:r>
              <a:rPr lang="ru-RU" sz="3600" b="0" i="0" dirty="0" err="1">
                <a:solidFill>
                  <a:srgbClr val="C00000"/>
                </a:solidFill>
                <a:effectLst/>
                <a:latin typeface="Times New Roman" panose="02020603050405020304" pitchFamily="18" charset="0"/>
              </a:rPr>
              <a:t>насущними</a:t>
            </a:r>
            <a:r>
              <a:rPr lang="ru-RU" sz="3600" b="0" i="0" dirty="0">
                <a:solidFill>
                  <a:srgbClr val="C00000"/>
                </a:solidFill>
                <a:effectLst/>
                <a:latin typeface="Times New Roman" panose="02020603050405020304" pitchFamily="18" charset="0"/>
              </a:rPr>
              <a:t> в той час, а </a:t>
            </a:r>
            <a:r>
              <a:rPr lang="ru-RU" sz="3600" b="0" i="0" dirty="0" err="1">
                <a:solidFill>
                  <a:srgbClr val="C00000"/>
                </a:solidFill>
                <a:effectLst/>
                <a:latin typeface="Times New Roman" panose="02020603050405020304" pitchFamily="18" charset="0"/>
              </a:rPr>
              <a:t>отже</a:t>
            </a:r>
            <a:r>
              <a:rPr lang="ru-RU" sz="3600" b="0" i="0" dirty="0">
                <a:solidFill>
                  <a:srgbClr val="C00000"/>
                </a:solidFill>
                <a:effectLst/>
                <a:latin typeface="Times New Roman" panose="02020603050405020304" pitchFamily="18" charset="0"/>
              </a:rPr>
              <a:t>, і </a:t>
            </a:r>
            <a:r>
              <a:rPr lang="ru-RU" sz="3600" b="0" i="0" dirty="0" err="1">
                <a:solidFill>
                  <a:srgbClr val="C00000"/>
                </a:solidFill>
                <a:effectLst/>
                <a:latin typeface="Times New Roman" panose="02020603050405020304" pitchFamily="18" charset="0"/>
              </a:rPr>
              <a:t>близькими</a:t>
            </a:r>
            <a:r>
              <a:rPr lang="ru-RU" sz="3600" b="0" i="0" dirty="0">
                <a:solidFill>
                  <a:srgbClr val="C00000"/>
                </a:solidFill>
                <a:effectLst/>
                <a:latin typeface="Times New Roman" panose="02020603050405020304" pitchFamily="18" charset="0"/>
              </a:rPr>
              <a:t> </a:t>
            </a:r>
            <a:r>
              <a:rPr lang="ru-RU" sz="3600" b="0" i="0" dirty="0" err="1">
                <a:solidFill>
                  <a:srgbClr val="C00000"/>
                </a:solidFill>
                <a:effectLst/>
                <a:latin typeface="Times New Roman" panose="02020603050405020304" pitchFamily="18" charset="0"/>
              </a:rPr>
              <a:t>простолюду</a:t>
            </a:r>
            <a:r>
              <a:rPr lang="ru-RU" sz="3600" b="0" i="0" dirty="0">
                <a:solidFill>
                  <a:srgbClr val="C00000"/>
                </a:solidFill>
                <a:effectLst/>
                <a:latin typeface="Times New Roman" panose="02020603050405020304" pitchFamily="18" charset="0"/>
              </a:rPr>
              <a:t>, тому </a:t>
            </a:r>
            <a:r>
              <a:rPr lang="ru-RU" sz="3600" b="0" i="0" dirty="0" err="1">
                <a:solidFill>
                  <a:srgbClr val="C00000"/>
                </a:solidFill>
                <a:effectLst/>
                <a:latin typeface="Times New Roman" panose="02020603050405020304" pitchFamily="18" charset="0"/>
              </a:rPr>
              <a:t>вірш</a:t>
            </a:r>
            <a:r>
              <a:rPr lang="ru-RU" sz="3600" b="0" i="0" dirty="0">
                <a:solidFill>
                  <a:srgbClr val="C00000"/>
                </a:solidFill>
                <a:effectLst/>
                <a:latin typeface="Times New Roman" panose="02020603050405020304" pitchFamily="18" charset="0"/>
              </a:rPr>
              <a:t> «Всякому </a:t>
            </a:r>
            <a:r>
              <a:rPr lang="ru-RU" sz="3600" b="0" i="0" dirty="0" err="1">
                <a:solidFill>
                  <a:srgbClr val="C00000"/>
                </a:solidFill>
                <a:effectLst/>
                <a:latin typeface="Times New Roman" panose="02020603050405020304" pitchFamily="18" charset="0"/>
              </a:rPr>
              <a:t>місту</a:t>
            </a:r>
            <a:r>
              <a:rPr lang="ru-RU" sz="3600" b="0" i="0" dirty="0">
                <a:solidFill>
                  <a:srgbClr val="C00000"/>
                </a:solidFill>
                <a:effectLst/>
                <a:latin typeface="Times New Roman" panose="02020603050405020304" pitchFamily="18" charset="0"/>
              </a:rPr>
              <a:t> — </a:t>
            </a:r>
            <a:r>
              <a:rPr lang="ru-RU" sz="3600" b="0" i="0" dirty="0" err="1">
                <a:solidFill>
                  <a:srgbClr val="C00000"/>
                </a:solidFill>
                <a:effectLst/>
                <a:latin typeface="Times New Roman" panose="02020603050405020304" pitchFamily="18" charset="0"/>
              </a:rPr>
              <a:t>звичай</a:t>
            </a:r>
            <a:r>
              <a:rPr lang="ru-RU" sz="3600" b="0" i="0" dirty="0">
                <a:solidFill>
                  <a:srgbClr val="C00000"/>
                </a:solidFill>
                <a:effectLst/>
                <a:latin typeface="Times New Roman" panose="02020603050405020304" pitchFamily="18" charset="0"/>
              </a:rPr>
              <a:t> і права...» зажив </a:t>
            </a:r>
            <a:r>
              <a:rPr lang="ru-RU" sz="3600" b="0" i="0" dirty="0" err="1">
                <a:solidFill>
                  <a:srgbClr val="C00000"/>
                </a:solidFill>
                <a:effectLst/>
                <a:latin typeface="Times New Roman" panose="02020603050405020304" pitchFamily="18" charset="0"/>
              </a:rPr>
              <a:t>великої</a:t>
            </a:r>
            <a:r>
              <a:rPr lang="ru-RU" sz="3600" b="0" i="0" dirty="0">
                <a:solidFill>
                  <a:srgbClr val="C00000"/>
                </a:solidFill>
                <a:effectLst/>
                <a:latin typeface="Times New Roman" panose="02020603050405020304" pitchFamily="18" charset="0"/>
              </a:rPr>
              <a:t> </a:t>
            </a:r>
            <a:r>
              <a:rPr lang="ru-RU" sz="3600" b="0" i="0" dirty="0" err="1">
                <a:solidFill>
                  <a:srgbClr val="C00000"/>
                </a:solidFill>
                <a:effectLst/>
                <a:latin typeface="Times New Roman" panose="02020603050405020304" pitchFamily="18" charset="0"/>
              </a:rPr>
              <a:t>популярності</a:t>
            </a:r>
            <a:r>
              <a:rPr lang="ru-RU" sz="3600" b="0" i="0" dirty="0">
                <a:solidFill>
                  <a:srgbClr val="C00000"/>
                </a:solidFill>
                <a:effectLst/>
                <a:latin typeface="Times New Roman" panose="02020603050405020304" pitchFamily="18" charset="0"/>
              </a:rPr>
              <a:t>: </a:t>
            </a:r>
            <a:r>
              <a:rPr lang="ru-RU" sz="3600" b="0" i="1" dirty="0" err="1">
                <a:solidFill>
                  <a:srgbClr val="C00000"/>
                </a:solidFill>
                <a:effectLst/>
                <a:latin typeface="Times New Roman" panose="02020603050405020304" pitchFamily="18" charset="0"/>
              </a:rPr>
              <a:t>відомо</a:t>
            </a:r>
            <a:r>
              <a:rPr lang="ru-RU" sz="3600" b="0" i="1" dirty="0">
                <a:solidFill>
                  <a:srgbClr val="C00000"/>
                </a:solidFill>
                <a:effectLst/>
                <a:latin typeface="Times New Roman" panose="02020603050405020304" pitchFamily="18" charset="0"/>
              </a:rPr>
              <a:t> </a:t>
            </a:r>
            <a:r>
              <a:rPr lang="ru-RU" sz="3600" b="0" i="1" dirty="0" err="1">
                <a:solidFill>
                  <a:srgbClr val="C00000"/>
                </a:solidFill>
                <a:effectLst/>
                <a:latin typeface="Times New Roman" panose="02020603050405020304" pitchFamily="18" charset="0"/>
              </a:rPr>
              <a:t>понад</a:t>
            </a:r>
            <a:r>
              <a:rPr lang="ru-RU" sz="3600" b="0" i="1" dirty="0">
                <a:solidFill>
                  <a:srgbClr val="C00000"/>
                </a:solidFill>
                <a:effectLst/>
                <a:latin typeface="Times New Roman" panose="02020603050405020304" pitchFamily="18" charset="0"/>
              </a:rPr>
              <a:t> 50 </a:t>
            </a:r>
            <a:r>
              <a:rPr lang="ru-RU" sz="3600" b="0" i="1" dirty="0" err="1">
                <a:solidFill>
                  <a:srgbClr val="C00000"/>
                </a:solidFill>
                <a:effectLst/>
                <a:latin typeface="Times New Roman" panose="02020603050405020304" pitchFamily="18" charset="0"/>
              </a:rPr>
              <a:t>її</a:t>
            </a:r>
            <a:r>
              <a:rPr lang="ru-RU" sz="3600" b="0" i="1" dirty="0">
                <a:solidFill>
                  <a:srgbClr val="C00000"/>
                </a:solidFill>
                <a:effectLst/>
                <a:latin typeface="Times New Roman" panose="02020603050405020304" pitchFamily="18" charset="0"/>
              </a:rPr>
              <a:t> </a:t>
            </a:r>
            <a:r>
              <a:rPr lang="ru-RU" sz="3600" b="0" i="1" dirty="0" err="1">
                <a:solidFill>
                  <a:srgbClr val="C00000"/>
                </a:solidFill>
                <a:effectLst/>
                <a:latin typeface="Times New Roman" panose="02020603050405020304" pitchFamily="18" charset="0"/>
              </a:rPr>
              <a:t>варіантів</a:t>
            </a:r>
            <a:r>
              <a:rPr lang="ru-RU" sz="3600" b="0" i="0" dirty="0">
                <a:solidFill>
                  <a:srgbClr val="C00000"/>
                </a:solidFill>
                <a:effectLst/>
                <a:latin typeface="Times New Roman" panose="02020603050405020304" pitchFamily="18" charset="0"/>
              </a:rPr>
              <a:t>. До </a:t>
            </a:r>
            <a:r>
              <a:rPr lang="ru-RU" sz="3600" b="0" i="0" dirty="0" err="1">
                <a:solidFill>
                  <a:srgbClr val="C00000"/>
                </a:solidFill>
                <a:effectLst/>
                <a:latin typeface="Times New Roman" panose="02020603050405020304" pitchFamily="18" charset="0"/>
              </a:rPr>
              <a:t>речі</a:t>
            </a:r>
            <a:r>
              <a:rPr lang="ru-RU" sz="3600" b="0" i="0" dirty="0">
                <a:solidFill>
                  <a:srgbClr val="C00000"/>
                </a:solidFill>
                <a:effectLst/>
                <a:latin typeface="Times New Roman" panose="02020603050405020304" pitchFamily="18" charset="0"/>
              </a:rPr>
              <a:t>, І. </a:t>
            </a:r>
            <a:r>
              <a:rPr lang="ru-RU" sz="3600" b="0" i="0" dirty="0" err="1">
                <a:solidFill>
                  <a:srgbClr val="C00000"/>
                </a:solidFill>
                <a:effectLst/>
                <a:latin typeface="Times New Roman" panose="02020603050405020304" pitchFamily="18" charset="0"/>
              </a:rPr>
              <a:t>Котляревський</a:t>
            </a:r>
            <a:r>
              <a:rPr lang="ru-RU" sz="3600" b="0" i="0" dirty="0">
                <a:solidFill>
                  <a:srgbClr val="C00000"/>
                </a:solidFill>
                <a:effectLst/>
                <a:latin typeface="Times New Roman" panose="02020603050405020304" pitchFamily="18" charset="0"/>
              </a:rPr>
              <a:t> </a:t>
            </a:r>
            <a:r>
              <a:rPr lang="ru-RU" sz="3600" b="0" i="0" dirty="0" err="1">
                <a:solidFill>
                  <a:srgbClr val="C00000"/>
                </a:solidFill>
                <a:effectLst/>
                <a:latin typeface="Times New Roman" panose="02020603050405020304" pitchFamily="18" charset="0"/>
              </a:rPr>
              <a:t>використав</a:t>
            </a:r>
            <a:r>
              <a:rPr lang="ru-RU" sz="3600" b="0" i="0" dirty="0">
                <a:solidFill>
                  <a:srgbClr val="C00000"/>
                </a:solidFill>
                <a:effectLst/>
                <a:latin typeface="Times New Roman" panose="02020603050405020304" pitchFamily="18" charset="0"/>
              </a:rPr>
              <a:t> один </a:t>
            </a:r>
            <a:r>
              <a:rPr lang="ru-RU" sz="3600" b="0" i="0" dirty="0" err="1">
                <a:solidFill>
                  <a:srgbClr val="C00000"/>
                </a:solidFill>
                <a:effectLst/>
                <a:latin typeface="Times New Roman" panose="02020603050405020304" pitchFamily="18" charset="0"/>
              </a:rPr>
              <a:t>із</a:t>
            </a:r>
            <a:r>
              <a:rPr lang="ru-RU" sz="3600" b="0" i="0" dirty="0">
                <a:solidFill>
                  <a:srgbClr val="C00000"/>
                </a:solidFill>
                <a:effectLst/>
                <a:latin typeface="Times New Roman" panose="02020603050405020304" pitchFamily="18" charset="0"/>
              </a:rPr>
              <a:t> </a:t>
            </a:r>
            <a:r>
              <a:rPr lang="ru-RU" sz="3600" b="0" i="0" dirty="0" err="1">
                <a:solidFill>
                  <a:srgbClr val="C00000"/>
                </a:solidFill>
                <a:effectLst/>
                <a:latin typeface="Times New Roman" panose="02020603050405020304" pitchFamily="18" charset="0"/>
              </a:rPr>
              <a:t>варіантів</a:t>
            </a:r>
            <a:r>
              <a:rPr lang="ru-RU" sz="3600" b="0" i="0" dirty="0">
                <a:solidFill>
                  <a:srgbClr val="C00000"/>
                </a:solidFill>
                <a:effectLst/>
                <a:latin typeface="Times New Roman" panose="02020603050405020304" pitchFamily="18" charset="0"/>
              </a:rPr>
              <a:t> </a:t>
            </a:r>
            <a:r>
              <a:rPr lang="ru-RU" sz="3600" b="0" i="0" dirty="0" err="1">
                <a:solidFill>
                  <a:srgbClr val="C00000"/>
                </a:solidFill>
                <a:effectLst/>
                <a:latin typeface="Times New Roman" panose="02020603050405020304" pitchFamily="18" charset="0"/>
              </a:rPr>
              <a:t>цієї</a:t>
            </a:r>
            <a:r>
              <a:rPr lang="ru-RU" sz="3600" b="0" i="0" dirty="0">
                <a:solidFill>
                  <a:srgbClr val="C00000"/>
                </a:solidFill>
                <a:effectLst/>
                <a:latin typeface="Times New Roman" panose="02020603050405020304" pitchFamily="18" charset="0"/>
              </a:rPr>
              <a:t> </a:t>
            </a:r>
            <a:r>
              <a:rPr lang="ru-RU" sz="3600" b="0" i="0" dirty="0" err="1">
                <a:solidFill>
                  <a:srgbClr val="C00000"/>
                </a:solidFill>
                <a:effectLst/>
                <a:latin typeface="Times New Roman" panose="02020603050405020304" pitchFamily="18" charset="0"/>
              </a:rPr>
              <a:t>пісні</a:t>
            </a:r>
            <a:r>
              <a:rPr lang="ru-RU" sz="3600" b="0" i="0" dirty="0">
                <a:solidFill>
                  <a:srgbClr val="C00000"/>
                </a:solidFill>
                <a:effectLst/>
                <a:latin typeface="Times New Roman" panose="02020603050405020304" pitchFamily="18" charset="0"/>
              </a:rPr>
              <a:t> як </a:t>
            </a:r>
            <a:r>
              <a:rPr lang="ru-RU" sz="3600" b="0" i="0" dirty="0" err="1">
                <a:solidFill>
                  <a:srgbClr val="C00000"/>
                </a:solidFill>
                <a:effectLst/>
                <a:latin typeface="Times New Roman" panose="02020603050405020304" pitchFamily="18" charset="0"/>
              </a:rPr>
              <a:t>арію</a:t>
            </a:r>
            <a:r>
              <a:rPr lang="ru-RU" sz="3600" b="0" i="0" dirty="0">
                <a:solidFill>
                  <a:srgbClr val="C00000"/>
                </a:solidFill>
                <a:effectLst/>
                <a:latin typeface="Times New Roman" panose="02020603050405020304" pitchFamily="18" charset="0"/>
              </a:rPr>
              <a:t> возного в </a:t>
            </a:r>
            <a:r>
              <a:rPr lang="ru-RU" sz="3600" b="0" i="0" dirty="0" err="1">
                <a:solidFill>
                  <a:srgbClr val="C00000"/>
                </a:solidFill>
                <a:effectLst/>
                <a:latin typeface="Times New Roman" panose="02020603050405020304" pitchFamily="18" charset="0"/>
              </a:rPr>
              <a:t>п’єсі</a:t>
            </a:r>
            <a:r>
              <a:rPr lang="ru-RU" sz="3600" b="0" i="0" dirty="0">
                <a:solidFill>
                  <a:srgbClr val="C00000"/>
                </a:solidFill>
                <a:effectLst/>
                <a:latin typeface="Times New Roman" panose="02020603050405020304" pitchFamily="18" charset="0"/>
              </a:rPr>
              <a:t> «Наталка Полтавка».</a:t>
            </a:r>
            <a:endParaRPr lang="ru-RU" sz="3600" dirty="0">
              <a:solidFill>
                <a:srgbClr val="C00000"/>
              </a:solidFill>
            </a:endParaRPr>
          </a:p>
        </p:txBody>
      </p:sp>
    </p:spTree>
    <p:extLst>
      <p:ext uri="{BB962C8B-B14F-4D97-AF65-F5344CB8AC3E}">
        <p14:creationId xmlns:p14="http://schemas.microsoft.com/office/powerpoint/2010/main" val="3835621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5E1F4C-05EA-D7AA-73AF-7CD56FD398E3}"/>
              </a:ext>
            </a:extLst>
          </p:cNvPr>
          <p:cNvSpPr>
            <a:spLocks noGrp="1"/>
          </p:cNvSpPr>
          <p:nvPr>
            <p:ph type="title"/>
          </p:nvPr>
        </p:nvSpPr>
        <p:spPr>
          <a:xfrm>
            <a:off x="457200" y="152400"/>
            <a:ext cx="8229600" cy="6084912"/>
          </a:xfrm>
        </p:spPr>
        <p:txBody>
          <a:bodyPr>
            <a:noAutofit/>
          </a:bodyPr>
          <a:lstStyle/>
          <a:p>
            <a:r>
              <a:rPr lang="ru-RU" sz="2800" b="0" i="0" dirty="0" err="1">
                <a:solidFill>
                  <a:srgbClr val="C00000"/>
                </a:solidFill>
                <a:effectLst/>
                <a:latin typeface="Times New Roman" panose="02020603050405020304" pitchFamily="18" charset="0"/>
              </a:rPr>
              <a:t>Цей</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твір</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вважається</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класичним</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зразком</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соціальної</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сатири</a:t>
            </a:r>
            <a:r>
              <a:rPr lang="ru-RU" sz="2800" b="0" i="0" dirty="0">
                <a:solidFill>
                  <a:srgbClr val="C00000"/>
                </a:solidFill>
                <a:effectLst/>
                <a:latin typeface="Times New Roman" panose="02020603050405020304" pitchFamily="18" charset="0"/>
              </a:rPr>
              <a:t> в </a:t>
            </a:r>
            <a:r>
              <a:rPr lang="ru-RU" sz="2800" b="0" i="0" dirty="0" err="1">
                <a:solidFill>
                  <a:srgbClr val="C00000"/>
                </a:solidFill>
                <a:effectLst/>
                <a:latin typeface="Times New Roman" panose="02020603050405020304" pitchFamily="18" charset="0"/>
              </a:rPr>
              <a:t>давній</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українській</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літературі</a:t>
            </a:r>
            <a:r>
              <a:rPr lang="ru-RU" sz="2800" b="0" i="0" dirty="0">
                <a:solidFill>
                  <a:srgbClr val="C00000"/>
                </a:solidFill>
                <a:effectLst/>
                <a:latin typeface="Times New Roman" panose="02020603050405020304" pitchFamily="18" charset="0"/>
              </a:rPr>
              <a:t>. Слова «всякому городу нрав і права» </a:t>
            </a:r>
            <a:r>
              <a:rPr lang="ru-RU" sz="2800" b="0" i="0" dirty="0" err="1">
                <a:solidFill>
                  <a:srgbClr val="C00000"/>
                </a:solidFill>
                <a:effectLst/>
                <a:latin typeface="Times New Roman" panose="02020603050405020304" pitchFamily="18" charset="0"/>
              </a:rPr>
              <a:t>наштовхують</a:t>
            </a:r>
            <a:r>
              <a:rPr lang="ru-RU" sz="2800" b="0" i="0" dirty="0">
                <a:solidFill>
                  <a:srgbClr val="C00000"/>
                </a:solidFill>
                <a:effectLst/>
                <a:latin typeface="Times New Roman" panose="02020603050405020304" pitchFamily="18" charset="0"/>
              </a:rPr>
              <a:t> на думку про </a:t>
            </a:r>
            <a:r>
              <a:rPr lang="ru-RU" sz="2800" b="0" i="0" dirty="0" err="1">
                <a:solidFill>
                  <a:srgbClr val="C00000"/>
                </a:solidFill>
                <a:effectLst/>
                <a:latin typeface="Times New Roman" panose="02020603050405020304" pitchFamily="18" charset="0"/>
              </a:rPr>
              <a:t>адміністративні</a:t>
            </a:r>
            <a:r>
              <a:rPr lang="ru-RU" sz="2800" b="0" i="0" dirty="0">
                <a:solidFill>
                  <a:srgbClr val="C00000"/>
                </a:solidFill>
                <a:effectLst/>
                <a:latin typeface="Times New Roman" panose="02020603050405020304" pitchFamily="18" charset="0"/>
              </a:rPr>
              <a:t> заходи </a:t>
            </a:r>
            <a:r>
              <a:rPr lang="ru-RU" sz="2800" b="0" i="0" dirty="0" err="1">
                <a:solidFill>
                  <a:srgbClr val="C00000"/>
                </a:solidFill>
                <a:effectLst/>
                <a:latin typeface="Times New Roman" panose="02020603050405020304" pitchFamily="18" charset="0"/>
              </a:rPr>
              <a:t>Катерини</a:t>
            </a:r>
            <a:r>
              <a:rPr lang="ru-RU" sz="2800" b="0" i="0" dirty="0">
                <a:solidFill>
                  <a:srgbClr val="C00000"/>
                </a:solidFill>
                <a:effectLst/>
                <a:latin typeface="Times New Roman" panose="02020603050405020304" pitchFamily="18" charset="0"/>
              </a:rPr>
              <a:t> ІІ </a:t>
            </a:r>
            <a:r>
              <a:rPr lang="ru-RU" sz="2800" b="0" i="0" dirty="0" err="1">
                <a:solidFill>
                  <a:srgbClr val="C00000"/>
                </a:solidFill>
                <a:effectLst/>
                <a:latin typeface="Times New Roman" panose="02020603050405020304" pitchFamily="18" charset="0"/>
              </a:rPr>
              <a:t>щодо</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міст</a:t>
            </a:r>
            <a:r>
              <a:rPr lang="ru-RU" sz="2800" b="0" i="0" dirty="0">
                <a:solidFill>
                  <a:srgbClr val="C00000"/>
                </a:solidFill>
                <a:effectLst/>
                <a:latin typeface="Times New Roman" panose="02020603050405020304" pitchFamily="18" charset="0"/>
              </a:rPr>
              <a:t> у </a:t>
            </a:r>
            <a:r>
              <a:rPr lang="ru-RU" sz="2800" b="0" i="0" dirty="0" err="1">
                <a:solidFill>
                  <a:srgbClr val="C00000"/>
                </a:solidFill>
                <a:effectLst/>
                <a:latin typeface="Times New Roman" panose="02020603050405020304" pitchFamily="18" charset="0"/>
              </a:rPr>
              <a:t>кінці</a:t>
            </a:r>
            <a:r>
              <a:rPr lang="ru-RU" sz="2800" b="0" i="0" dirty="0">
                <a:solidFill>
                  <a:srgbClr val="C00000"/>
                </a:solidFill>
                <a:effectLst/>
                <a:latin typeface="Times New Roman" panose="02020603050405020304" pitchFamily="18" charset="0"/>
              </a:rPr>
              <a:t> 60–70-х </a:t>
            </a:r>
            <a:r>
              <a:rPr lang="ru-RU" sz="2800" b="0" i="0" dirty="0" err="1">
                <a:solidFill>
                  <a:srgbClr val="C00000"/>
                </a:solidFill>
                <a:effectLst/>
                <a:latin typeface="Times New Roman" panose="02020603050405020304" pitchFamily="18" charset="0"/>
              </a:rPr>
              <a:t>років</a:t>
            </a:r>
            <a:r>
              <a:rPr lang="ru-RU" sz="2800" b="0" i="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Імператриця</a:t>
            </a:r>
            <a:r>
              <a:rPr lang="ru-RU" sz="2800" b="0" dirty="0">
                <a:solidFill>
                  <a:srgbClr val="C00000"/>
                </a:solidFill>
                <a:effectLst/>
                <a:latin typeface="Times New Roman" panose="02020603050405020304" pitchFamily="18" charset="0"/>
              </a:rPr>
              <a:t>, як </a:t>
            </a:r>
            <a:r>
              <a:rPr lang="ru-RU" sz="2800" b="0" dirty="0" err="1">
                <a:solidFill>
                  <a:srgbClr val="C00000"/>
                </a:solidFill>
                <a:effectLst/>
                <a:latin typeface="Times New Roman" panose="02020603050405020304" pitchFamily="18" charset="0"/>
              </a:rPr>
              <a:t>відомо</a:t>
            </a:r>
            <a:r>
              <a:rPr lang="ru-RU" sz="2800" b="0" dirty="0">
                <a:solidFill>
                  <a:srgbClr val="C00000"/>
                </a:solidFill>
                <a:effectLst/>
                <a:latin typeface="Times New Roman" panose="02020603050405020304" pitchFamily="18" charset="0"/>
              </a:rPr>
              <a:t>, в </a:t>
            </a:r>
            <a:r>
              <a:rPr lang="ru-RU" sz="2800" b="0" dirty="0" err="1">
                <a:solidFill>
                  <a:srgbClr val="C00000"/>
                </a:solidFill>
                <a:effectLst/>
                <a:latin typeface="Times New Roman" panose="02020603050405020304" pitchFamily="18" charset="0"/>
              </a:rPr>
              <a:t>цей</a:t>
            </a:r>
            <a:r>
              <a:rPr lang="ru-RU" sz="2800" b="0" dirty="0">
                <a:solidFill>
                  <a:srgbClr val="C00000"/>
                </a:solidFill>
                <a:effectLst/>
                <a:latin typeface="Times New Roman" panose="02020603050405020304" pitchFamily="18" charset="0"/>
              </a:rPr>
              <a:t> час </a:t>
            </a:r>
            <a:r>
              <a:rPr lang="ru-RU" sz="2800" b="0" dirty="0" err="1">
                <a:solidFill>
                  <a:srgbClr val="C00000"/>
                </a:solidFill>
                <a:effectLst/>
                <a:latin typeface="Times New Roman" panose="02020603050405020304" pitchFamily="18" charset="0"/>
              </a:rPr>
              <a:t>посилено</a:t>
            </a:r>
            <a:r>
              <a:rPr lang="ru-RU" sz="2800" b="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запроваджувала</a:t>
            </a:r>
            <a:r>
              <a:rPr lang="ru-RU" sz="2800" b="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дворянсько-бюрократичну</a:t>
            </a:r>
            <a:r>
              <a:rPr lang="ru-RU" sz="2800" b="0" dirty="0">
                <a:solidFill>
                  <a:srgbClr val="C00000"/>
                </a:solidFill>
                <a:effectLst/>
                <a:latin typeface="Times New Roman" panose="02020603050405020304" pitchFamily="18" charset="0"/>
              </a:rPr>
              <a:t> систему </a:t>
            </a:r>
            <a:r>
              <a:rPr lang="ru-RU" sz="2800" b="0" dirty="0" err="1">
                <a:solidFill>
                  <a:srgbClr val="C00000"/>
                </a:solidFill>
                <a:effectLst/>
                <a:latin typeface="Times New Roman" panose="02020603050405020304" pitchFamily="18" charset="0"/>
              </a:rPr>
              <a:t>управління</a:t>
            </a:r>
            <a:r>
              <a:rPr lang="ru-RU" sz="2800" b="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губернських</a:t>
            </a:r>
            <a:r>
              <a:rPr lang="ru-RU" sz="2800" b="0" dirty="0">
                <a:solidFill>
                  <a:srgbClr val="C00000"/>
                </a:solidFill>
                <a:effectLst/>
                <a:latin typeface="Times New Roman" panose="02020603050405020304" pitchFamily="18" charset="0"/>
              </a:rPr>
              <a:t> та </a:t>
            </a:r>
            <a:r>
              <a:rPr lang="ru-RU" sz="2800" b="0" dirty="0" err="1">
                <a:solidFill>
                  <a:srgbClr val="C00000"/>
                </a:solidFill>
                <a:effectLst/>
                <a:latin typeface="Times New Roman" panose="02020603050405020304" pitchFamily="18" charset="0"/>
              </a:rPr>
              <a:t>повітових</a:t>
            </a:r>
            <a:r>
              <a:rPr lang="ru-RU" sz="2800" b="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міст</a:t>
            </a:r>
            <a:r>
              <a:rPr lang="ru-RU" sz="2800" b="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визначала</a:t>
            </a:r>
            <a:r>
              <a:rPr lang="ru-RU" sz="2800" b="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своє</a:t>
            </a:r>
            <a:r>
              <a:rPr lang="ru-RU" sz="2800" b="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розуміння</a:t>
            </a:r>
            <a:r>
              <a:rPr lang="ru-RU" sz="2800" b="0" dirty="0">
                <a:solidFill>
                  <a:srgbClr val="C00000"/>
                </a:solidFill>
                <a:effectLst/>
                <a:latin typeface="Times New Roman" panose="02020603050405020304" pitchFamily="18" charset="0"/>
              </a:rPr>
              <a:t> </a:t>
            </a:r>
            <a:r>
              <a:rPr lang="ru-RU" sz="2800" b="0" dirty="0" err="1">
                <a:solidFill>
                  <a:srgbClr val="C00000"/>
                </a:solidFill>
                <a:effectLst/>
                <a:latin typeface="Times New Roman" panose="02020603050405020304" pitchFamily="18" charset="0"/>
              </a:rPr>
              <a:t>тези</a:t>
            </a:r>
            <a:r>
              <a:rPr lang="ru-RU" sz="2800" b="0" dirty="0">
                <a:solidFill>
                  <a:srgbClr val="C00000"/>
                </a:solidFill>
                <a:effectLst/>
                <a:latin typeface="Times New Roman" panose="02020603050405020304" pitchFamily="18" charset="0"/>
              </a:rPr>
              <a:t> «всякому городу нрав и права». </a:t>
            </a:r>
            <a:r>
              <a:rPr lang="ru-RU" sz="2800" b="0" i="0" dirty="0" err="1">
                <a:solidFill>
                  <a:srgbClr val="C00000"/>
                </a:solidFill>
                <a:effectLst/>
                <a:latin typeface="Times New Roman" panose="02020603050405020304" pitchFamily="18" charset="0"/>
              </a:rPr>
              <a:t>Ці</a:t>
            </a:r>
            <a:r>
              <a:rPr lang="ru-RU" sz="2800" b="0" i="0" dirty="0">
                <a:solidFill>
                  <a:srgbClr val="C00000"/>
                </a:solidFill>
                <a:effectLst/>
                <a:latin typeface="Times New Roman" panose="02020603050405020304" pitchFamily="18" charset="0"/>
              </a:rPr>
              <a:t> заходи </a:t>
            </a:r>
            <a:r>
              <a:rPr lang="ru-RU" sz="2800" b="0" i="0" dirty="0" err="1">
                <a:solidFill>
                  <a:srgbClr val="C00000"/>
                </a:solidFill>
                <a:effectLst/>
                <a:latin typeface="Times New Roman" panose="02020603050405020304" pitchFamily="18" charset="0"/>
              </a:rPr>
              <a:t>згодом</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було</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зведено</a:t>
            </a:r>
            <a:r>
              <a:rPr lang="ru-RU" sz="2800" b="0" i="0" dirty="0">
                <a:solidFill>
                  <a:srgbClr val="C00000"/>
                </a:solidFill>
                <a:effectLst/>
                <a:latin typeface="Times New Roman" panose="02020603050405020304" pitchFamily="18" charset="0"/>
              </a:rPr>
              <a:t> в </a:t>
            </a:r>
            <a:r>
              <a:rPr lang="ru-RU" sz="2800" b="0" i="0" dirty="0" err="1">
                <a:solidFill>
                  <a:srgbClr val="C00000"/>
                </a:solidFill>
                <a:effectLst/>
                <a:latin typeface="Times New Roman" panose="02020603050405020304" pitchFamily="18" charset="0"/>
              </a:rPr>
              <a:t>положення</a:t>
            </a:r>
            <a:r>
              <a:rPr lang="ru-RU" sz="2800" b="0" i="0" dirty="0">
                <a:solidFill>
                  <a:srgbClr val="C00000"/>
                </a:solidFill>
                <a:effectLst/>
                <a:latin typeface="Times New Roman" panose="02020603050405020304" pitchFamily="18" charset="0"/>
              </a:rPr>
              <a:t> «Учреждения для управления </a:t>
            </a:r>
            <a:r>
              <a:rPr lang="ru-RU" sz="2800" b="0" i="0" dirty="0" err="1">
                <a:solidFill>
                  <a:srgbClr val="C00000"/>
                </a:solidFill>
                <a:effectLst/>
                <a:latin typeface="Times New Roman" panose="02020603050405020304" pitchFamily="18" charset="0"/>
              </a:rPr>
              <a:t>губерній</a:t>
            </a:r>
            <a:r>
              <a:rPr lang="ru-RU" sz="2800" b="0" i="0" dirty="0">
                <a:solidFill>
                  <a:srgbClr val="C00000"/>
                </a:solidFill>
                <a:effectLst/>
                <a:latin typeface="Times New Roman" panose="02020603050405020304" pitchFamily="18" charset="0"/>
              </a:rPr>
              <a:t>» (1775). </a:t>
            </a:r>
            <a:r>
              <a:rPr lang="ru-RU" sz="2800" b="0" i="0" dirty="0" err="1">
                <a:solidFill>
                  <a:srgbClr val="C00000"/>
                </a:solidFill>
                <a:effectLst/>
                <a:latin typeface="Times New Roman" panose="02020603050405020304" pitchFamily="18" charset="0"/>
              </a:rPr>
              <a:t>Отже</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вірш</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спрямований</a:t>
            </a:r>
            <a:r>
              <a:rPr lang="ru-RU" sz="2800" b="0" i="0" dirty="0">
                <a:solidFill>
                  <a:srgbClr val="C00000"/>
                </a:solidFill>
                <a:effectLst/>
                <a:latin typeface="Times New Roman" panose="02020603050405020304" pitchFamily="18" charset="0"/>
              </a:rPr>
              <a:t> не </a:t>
            </a:r>
            <a:r>
              <a:rPr lang="ru-RU" sz="2800" b="0" i="0" dirty="0" err="1">
                <a:solidFill>
                  <a:srgbClr val="C00000"/>
                </a:solidFill>
                <a:effectLst/>
                <a:latin typeface="Times New Roman" panose="02020603050405020304" pitchFamily="18" charset="0"/>
              </a:rPr>
              <a:t>тільки</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проти</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загальних</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соціальних</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пороків</a:t>
            </a:r>
            <a:r>
              <a:rPr lang="ru-RU" sz="2800" b="0" i="0" dirty="0">
                <a:solidFill>
                  <a:srgbClr val="C00000"/>
                </a:solidFill>
                <a:effectLst/>
                <a:latin typeface="Times New Roman" panose="02020603050405020304" pitchFamily="18" charset="0"/>
              </a:rPr>
              <a:t>, а й конкретно — </a:t>
            </a:r>
            <a:r>
              <a:rPr lang="ru-RU" sz="2800" b="0" i="0" dirty="0" err="1">
                <a:solidFill>
                  <a:srgbClr val="C00000"/>
                </a:solidFill>
                <a:effectLst/>
                <a:latin typeface="Times New Roman" panose="02020603050405020304" pitchFamily="18" charset="0"/>
              </a:rPr>
              <a:t>проти</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запроваджуваних</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порядків</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бюрократичної</a:t>
            </a:r>
            <a:r>
              <a:rPr lang="ru-RU" sz="2800" b="0" i="0" dirty="0">
                <a:solidFill>
                  <a:srgbClr val="C00000"/>
                </a:solidFill>
                <a:effectLst/>
                <a:latin typeface="Times New Roman" panose="02020603050405020304" pitchFamily="18" charset="0"/>
              </a:rPr>
              <a:t> </a:t>
            </a:r>
            <a:r>
              <a:rPr lang="ru-RU" sz="2800" b="0" i="0" dirty="0" err="1">
                <a:solidFill>
                  <a:srgbClr val="C00000"/>
                </a:solidFill>
                <a:effectLst/>
                <a:latin typeface="Times New Roman" panose="02020603050405020304" pitchFamily="18" charset="0"/>
              </a:rPr>
              <a:t>системи</a:t>
            </a:r>
            <a:r>
              <a:rPr lang="ru-RU" sz="2800" b="0" i="0" dirty="0">
                <a:solidFill>
                  <a:srgbClr val="C00000"/>
                </a:solidFill>
                <a:effectLst/>
                <a:latin typeface="Times New Roman" panose="02020603050405020304" pitchFamily="18" charset="0"/>
              </a:rPr>
              <a:t>.</a:t>
            </a:r>
            <a:endParaRPr lang="ru-RU" sz="2800" dirty="0">
              <a:solidFill>
                <a:srgbClr val="C00000"/>
              </a:solidFill>
            </a:endParaRPr>
          </a:p>
        </p:txBody>
      </p:sp>
    </p:spTree>
    <p:extLst>
      <p:ext uri="{BB962C8B-B14F-4D97-AF65-F5344CB8AC3E}">
        <p14:creationId xmlns:p14="http://schemas.microsoft.com/office/powerpoint/2010/main" val="31011171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87E7412-7B28-F392-C969-EE8BE372863A}"/>
              </a:ext>
            </a:extLst>
          </p:cNvPr>
          <p:cNvSpPr>
            <a:spLocks noGrp="1"/>
          </p:cNvSpPr>
          <p:nvPr>
            <p:ph type="title"/>
          </p:nvPr>
        </p:nvSpPr>
        <p:spPr>
          <a:xfrm>
            <a:off x="457200" y="152400"/>
            <a:ext cx="8229600" cy="5724872"/>
          </a:xfrm>
        </p:spPr>
        <p:txBody>
          <a:bodyPr>
            <a:normAutofit/>
          </a:bodyPr>
          <a:lstStyle/>
          <a:p>
            <a:pPr>
              <a:spcBef>
                <a:spcPts val="0"/>
              </a:spcBef>
              <a:spcAft>
                <a:spcPts val="0"/>
              </a:spcAft>
            </a:pPr>
            <a:r>
              <a:rPr lang="ru-RU" sz="2800" i="1" dirty="0" err="1">
                <a:solidFill>
                  <a:srgbClr val="FFFF00"/>
                </a:solidFill>
                <a:effectLst/>
                <a:latin typeface="Times New Roman" panose="02020603050405020304" pitchFamily="18" charset="0"/>
              </a:rPr>
              <a:t>Обговорення</a:t>
            </a:r>
            <a:r>
              <a:rPr lang="ru-RU" sz="2800" i="1" dirty="0">
                <a:solidFill>
                  <a:srgbClr val="FFFF00"/>
                </a:solidFill>
                <a:effectLst/>
                <a:latin typeface="Times New Roman" panose="02020603050405020304" pitchFamily="18" charset="0"/>
              </a:rPr>
              <a:t> </a:t>
            </a:r>
            <a:r>
              <a:rPr lang="ru-RU" sz="2800" i="1" dirty="0" err="1">
                <a:solidFill>
                  <a:srgbClr val="FFFF00"/>
                </a:solidFill>
                <a:effectLst/>
                <a:latin typeface="Times New Roman" panose="02020603050405020304" pitchFamily="18" charset="0"/>
              </a:rPr>
              <a:t>змісту</a:t>
            </a:r>
            <a:r>
              <a:rPr lang="ru-RU" sz="2800" i="1" dirty="0">
                <a:solidFill>
                  <a:srgbClr val="FFFF00"/>
                </a:solidFill>
                <a:effectLst/>
                <a:latin typeface="Times New Roman" panose="02020603050405020304" pitchFamily="18" charset="0"/>
              </a:rPr>
              <a:t> </a:t>
            </a:r>
            <a:r>
              <a:rPr lang="ru-RU" sz="2800" i="1" dirty="0" err="1">
                <a:solidFill>
                  <a:srgbClr val="FFFF00"/>
                </a:solidFill>
                <a:effectLst/>
                <a:latin typeface="Times New Roman" panose="02020603050405020304" pitchFamily="18" charset="0"/>
              </a:rPr>
              <a:t>твору</a:t>
            </a:r>
            <a:r>
              <a:rPr lang="ru-RU" sz="2800" i="1" dirty="0">
                <a:solidFill>
                  <a:srgbClr val="FFFF00"/>
                </a:solidFill>
                <a:effectLst/>
                <a:latin typeface="Times New Roman" panose="02020603050405020304" pitchFamily="18" charset="0"/>
              </a:rPr>
              <a:t>. </a:t>
            </a:r>
            <a:r>
              <a:rPr lang="ru-RU" sz="2800" i="1" dirty="0" err="1">
                <a:solidFill>
                  <a:srgbClr val="FFFF00"/>
                </a:solidFill>
                <a:effectLst/>
                <a:latin typeface="Times New Roman" panose="02020603050405020304" pitchFamily="18" charset="0"/>
              </a:rPr>
              <a:t>Бесіда</a:t>
            </a:r>
            <a:r>
              <a:rPr lang="ru-RU" sz="2800" i="1" dirty="0">
                <a:solidFill>
                  <a:srgbClr val="FFFF00"/>
                </a:solidFill>
                <a:effectLst/>
                <a:latin typeface="Times New Roman" panose="02020603050405020304" pitchFamily="18" charset="0"/>
              </a:rPr>
              <a:t> за </a:t>
            </a:r>
            <a:r>
              <a:rPr lang="ru-RU" sz="2800" i="1" dirty="0" err="1">
                <a:solidFill>
                  <a:srgbClr val="FFFF00"/>
                </a:solidFill>
                <a:effectLst/>
                <a:latin typeface="Times New Roman" panose="02020603050405020304" pitchFamily="18" charset="0"/>
              </a:rPr>
              <a:t>питаннями</a:t>
            </a:r>
            <a:r>
              <a:rPr lang="ru-RU" sz="2800" i="1" dirty="0">
                <a:solidFill>
                  <a:srgbClr val="FFFF00"/>
                </a:solidFill>
                <a:effectLst/>
                <a:latin typeface="Times New Roman" panose="02020603050405020304" pitchFamily="18" charset="0"/>
              </a:rPr>
              <a:t>:</a:t>
            </a:r>
            <a:br>
              <a:rPr lang="ru-RU" sz="2800" i="1" dirty="0">
                <a:solidFill>
                  <a:srgbClr val="FFFF00"/>
                </a:solidFill>
                <a:effectLst/>
                <a:latin typeface="Roboto" panose="02000000000000000000" pitchFamily="2" charset="0"/>
              </a:rPr>
            </a:br>
            <a:r>
              <a:rPr lang="ru-RU" sz="2000" b="0" i="0" dirty="0">
                <a:solidFill>
                  <a:srgbClr val="333333"/>
                </a:solidFill>
                <a:effectLst/>
                <a:latin typeface="Times New Roman" panose="02020603050405020304" pitchFamily="18" charset="0"/>
              </a:rPr>
              <a:t>• </a:t>
            </a:r>
            <a:r>
              <a:rPr lang="ru-RU" sz="2200" b="1" i="1" dirty="0">
                <a:solidFill>
                  <a:srgbClr val="FF0000"/>
                </a:solidFill>
                <a:effectLst/>
                <a:latin typeface="Times New Roman" panose="02020603050405020304" pitchFamily="18" charset="0"/>
              </a:rPr>
              <a:t>Чим для кожного </a:t>
            </a:r>
            <a:r>
              <a:rPr lang="ru-RU" sz="2200" b="1" i="1" dirty="0" err="1">
                <a:solidFill>
                  <a:srgbClr val="FF0000"/>
                </a:solidFill>
                <a:effectLst/>
                <a:latin typeface="Times New Roman" panose="02020603050405020304" pitchFamily="18" charset="0"/>
              </a:rPr>
              <a:t>із</a:t>
            </a:r>
            <a:r>
              <a:rPr lang="ru-RU" sz="2200" b="1" i="1" dirty="0">
                <a:solidFill>
                  <a:srgbClr val="FF0000"/>
                </a:solidFill>
                <a:effectLst/>
                <a:latin typeface="Times New Roman" panose="02020603050405020304" pitchFamily="18" charset="0"/>
              </a:rPr>
              <a:t> нас є </a:t>
            </a:r>
            <a:r>
              <a:rPr lang="ru-RU" sz="2200" b="1" i="1" dirty="0" err="1">
                <a:solidFill>
                  <a:srgbClr val="FF0000"/>
                </a:solidFill>
                <a:effectLst/>
                <a:latin typeface="Times New Roman" panose="02020603050405020304" pitchFamily="18" charset="0"/>
              </a:rPr>
              <a:t>рідне</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місто</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Чи</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пишаєтесь</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ви</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тим</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що</a:t>
            </a:r>
            <a:r>
              <a:rPr lang="ru-RU" sz="2200" b="1" i="1" dirty="0">
                <a:solidFill>
                  <a:srgbClr val="FF0000"/>
                </a:solidFill>
                <a:effectLst/>
                <a:latin typeface="Times New Roman" panose="02020603050405020304" pitchFamily="18" charset="0"/>
              </a:rPr>
              <a:t> живете </a:t>
            </a:r>
            <a:r>
              <a:rPr lang="ru-RU" sz="2200" b="1" i="1" dirty="0" err="1">
                <a:solidFill>
                  <a:srgbClr val="FF0000"/>
                </a:solidFill>
                <a:effectLst/>
                <a:latin typeface="Times New Roman" panose="02020603050405020304" pitchFamily="18" charset="0"/>
              </a:rPr>
              <a:t>саме</a:t>
            </a:r>
            <a:r>
              <a:rPr lang="ru-RU" sz="2200" b="1" i="1" dirty="0">
                <a:solidFill>
                  <a:srgbClr val="FF0000"/>
                </a:solidFill>
                <a:effectLst/>
                <a:latin typeface="Times New Roman" panose="02020603050405020304" pitchFamily="18" charset="0"/>
              </a:rPr>
              <a:t> в </a:t>
            </a:r>
            <a:r>
              <a:rPr lang="ru-RU" sz="2200" b="1" i="1" dirty="0" err="1">
                <a:solidFill>
                  <a:srgbClr val="FF0000"/>
                </a:solidFill>
                <a:effectLst/>
                <a:latin typeface="Times New Roman" panose="02020603050405020304" pitchFamily="18" charset="0"/>
              </a:rPr>
              <a:t>ньому</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Відповідь</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вмотивуйте</a:t>
            </a:r>
            <a:r>
              <a:rPr lang="ru-RU" sz="2200" b="1" i="1" dirty="0">
                <a:solidFill>
                  <a:srgbClr val="FF0000"/>
                </a:solidFill>
                <a:effectLst/>
                <a:latin typeface="Times New Roman" panose="02020603050405020304" pitchFamily="18" charset="0"/>
              </a:rPr>
              <a:t>.</a:t>
            </a:r>
            <a:br>
              <a:rPr lang="ru-RU" sz="2200" b="0" i="0" dirty="0">
                <a:solidFill>
                  <a:srgbClr val="FF0000"/>
                </a:solidFill>
                <a:effectLst/>
                <a:latin typeface="Roboto" panose="02000000000000000000" pitchFamily="2" charset="0"/>
              </a:rPr>
            </a:b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Чому</a:t>
            </a:r>
            <a:r>
              <a:rPr lang="ru-RU" sz="2200" b="1" i="1" dirty="0">
                <a:solidFill>
                  <a:srgbClr val="FF0000"/>
                </a:solidFill>
                <a:effectLst/>
                <a:latin typeface="Times New Roman" panose="02020603050405020304" pitchFamily="18" charset="0"/>
              </a:rPr>
              <a:t>, на думку Г. Сковороди, </a:t>
            </a:r>
            <a:r>
              <a:rPr lang="ru-RU" sz="2200" b="1" i="1" dirty="0" err="1">
                <a:solidFill>
                  <a:srgbClr val="FF0000"/>
                </a:solidFill>
                <a:effectLst/>
                <a:latin typeface="Times New Roman" panose="02020603050405020304" pitchFamily="18" charset="0"/>
              </a:rPr>
              <a:t>кожне</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місто</a:t>
            </a:r>
            <a:r>
              <a:rPr lang="ru-RU" sz="2200" b="1" i="1" dirty="0">
                <a:solidFill>
                  <a:srgbClr val="FF0000"/>
                </a:solidFill>
                <a:effectLst/>
                <a:latin typeface="Times New Roman" panose="02020603050405020304" pitchFamily="18" charset="0"/>
              </a:rPr>
              <a:t> повинно </a:t>
            </a:r>
            <a:r>
              <a:rPr lang="ru-RU" sz="2200" b="1" i="1" dirty="0" err="1">
                <a:solidFill>
                  <a:srgbClr val="FF0000"/>
                </a:solidFill>
                <a:effectLst/>
                <a:latin typeface="Times New Roman" panose="02020603050405020304" pitchFamily="18" charset="0"/>
              </a:rPr>
              <a:t>мати</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свої</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звичаї</a:t>
            </a:r>
            <a:r>
              <a:rPr lang="ru-RU" sz="2200" b="1" i="1" dirty="0">
                <a:solidFill>
                  <a:srgbClr val="FF0000"/>
                </a:solidFill>
                <a:effectLst/>
                <a:latin typeface="Times New Roman" panose="02020603050405020304" pitchFamily="18" charset="0"/>
              </a:rPr>
              <a:t> і права»?</a:t>
            </a:r>
            <a:br>
              <a:rPr lang="ru-RU" sz="2200" b="0" i="0" dirty="0">
                <a:solidFill>
                  <a:srgbClr val="FF0000"/>
                </a:solidFill>
                <a:effectLst/>
                <a:latin typeface="Roboto" panose="02000000000000000000" pitchFamily="2" charset="0"/>
              </a:rPr>
            </a:br>
            <a:r>
              <a:rPr lang="ru-RU" sz="2200" b="0" i="0"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Що</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цінує</a:t>
            </a:r>
            <a:r>
              <a:rPr lang="ru-RU" sz="2200" b="1" i="1" dirty="0">
                <a:solidFill>
                  <a:srgbClr val="FF0000"/>
                </a:solidFill>
                <a:effectLst/>
                <a:latin typeface="Times New Roman" panose="02020603050405020304" pitchFamily="18" charset="0"/>
              </a:rPr>
              <a:t> автор </a:t>
            </a:r>
            <a:r>
              <a:rPr lang="ru-RU" sz="2200" b="1" i="1" dirty="0" err="1">
                <a:solidFill>
                  <a:srgbClr val="FF0000"/>
                </a:solidFill>
                <a:effectLst/>
                <a:latin typeface="Times New Roman" panose="02020603050405020304" pitchFamily="18" charset="0"/>
              </a:rPr>
              <a:t>твору</a:t>
            </a:r>
            <a:r>
              <a:rPr lang="ru-RU" sz="2200" b="1" i="1" dirty="0">
                <a:solidFill>
                  <a:srgbClr val="FF0000"/>
                </a:solidFill>
                <a:effectLst/>
                <a:latin typeface="Times New Roman" panose="02020603050405020304" pitchFamily="18" charset="0"/>
              </a:rPr>
              <a:t> в </a:t>
            </a:r>
            <a:r>
              <a:rPr lang="ru-RU" sz="2200" b="1" i="1" dirty="0" err="1">
                <a:solidFill>
                  <a:srgbClr val="FF0000"/>
                </a:solidFill>
                <a:effectLst/>
                <a:latin typeface="Times New Roman" panose="02020603050405020304" pitchFamily="18" charset="0"/>
              </a:rPr>
              <a:t>людині</a:t>
            </a:r>
            <a:r>
              <a:rPr lang="ru-RU" sz="2200" b="0" i="0" dirty="0">
                <a:solidFill>
                  <a:srgbClr val="FF0000"/>
                </a:solidFill>
                <a:effectLst/>
                <a:latin typeface="Times New Roman" panose="02020603050405020304" pitchFamily="18" charset="0"/>
              </a:rPr>
              <a:t>?</a:t>
            </a:r>
            <a:br>
              <a:rPr lang="ru-RU" sz="2200" b="0" i="0" dirty="0">
                <a:solidFill>
                  <a:srgbClr val="FF0000"/>
                </a:solidFill>
                <a:effectLst/>
                <a:latin typeface="Times New Roman" panose="02020603050405020304" pitchFamily="18" charset="0"/>
              </a:rPr>
            </a:br>
            <a:r>
              <a:rPr lang="ru-RU" sz="2200" b="1" i="1" dirty="0">
                <a:solidFill>
                  <a:srgbClr val="FF0000"/>
                </a:solidFill>
                <a:effectLst/>
                <a:latin typeface="Times New Roman" panose="02020603050405020304" pitchFamily="18" charset="0"/>
              </a:rPr>
              <a:t>Чим </a:t>
            </a:r>
            <a:r>
              <a:rPr lang="ru-RU" sz="2200" b="1" i="1" dirty="0" err="1">
                <a:solidFill>
                  <a:srgbClr val="FF0000"/>
                </a:solidFill>
                <a:effectLst/>
                <a:latin typeface="Times New Roman" panose="02020603050405020304" pitchFamily="18" charset="0"/>
              </a:rPr>
              <a:t>стурбований</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ліричний</a:t>
            </a:r>
            <a:r>
              <a:rPr lang="ru-RU" sz="2200" b="1" i="1" dirty="0">
                <a:solidFill>
                  <a:srgbClr val="FF0000"/>
                </a:solidFill>
                <a:effectLst/>
                <a:latin typeface="Times New Roman" panose="02020603050405020304" pitchFamily="18" charset="0"/>
              </a:rPr>
              <a:t> герой </a:t>
            </a:r>
            <a:r>
              <a:rPr lang="ru-RU" sz="2200" b="1" i="1" dirty="0" err="1">
                <a:solidFill>
                  <a:srgbClr val="FF0000"/>
                </a:solidFill>
                <a:effectLst/>
                <a:latin typeface="Times New Roman" panose="02020603050405020304" pitchFamily="18" charset="0"/>
              </a:rPr>
              <a:t>поезії</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Що</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непокоїть</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його</a:t>
            </a:r>
            <a:r>
              <a:rPr lang="ru-RU" sz="2200" b="1" i="1" dirty="0">
                <a:solidFill>
                  <a:srgbClr val="FF0000"/>
                </a:solidFill>
                <a:effectLst/>
                <a:latin typeface="Times New Roman" panose="02020603050405020304" pitchFamily="18" charset="0"/>
              </a:rPr>
              <a:t> ум»?</a:t>
            </a:r>
            <a:br>
              <a:rPr lang="ru-RU" sz="2200" b="0" i="0" dirty="0">
                <a:solidFill>
                  <a:srgbClr val="FF0000"/>
                </a:solidFill>
                <a:effectLst/>
                <a:latin typeface="Roboto" panose="02000000000000000000" pitchFamily="2" charset="0"/>
              </a:rPr>
            </a:b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Хто</a:t>
            </a:r>
            <a:r>
              <a:rPr lang="ru-RU" sz="2200" b="1" i="1" dirty="0">
                <a:solidFill>
                  <a:srgbClr val="FF0000"/>
                </a:solidFill>
                <a:effectLst/>
                <a:latin typeface="Times New Roman" panose="02020603050405020304" pitchFamily="18" charset="0"/>
              </a:rPr>
              <a:t> є </a:t>
            </a:r>
            <a:r>
              <a:rPr lang="ru-RU" sz="2200" b="1" i="1" dirty="0" err="1">
                <a:solidFill>
                  <a:srgbClr val="FF0000"/>
                </a:solidFill>
                <a:effectLst/>
                <a:latin typeface="Times New Roman" panose="02020603050405020304" pitchFamily="18" charset="0"/>
              </a:rPr>
              <a:t>мешканцями</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міста</a:t>
            </a:r>
            <a:r>
              <a:rPr lang="ru-RU" sz="2200" b="1" i="1" dirty="0">
                <a:solidFill>
                  <a:srgbClr val="FF0000"/>
                </a:solidFill>
                <a:effectLst/>
                <a:latin typeface="Times New Roman" panose="02020603050405020304" pitchFamily="18" charset="0"/>
              </a:rPr>
              <a:t>? У </a:t>
            </a:r>
            <a:r>
              <a:rPr lang="ru-RU" sz="2200" b="1" i="1" dirty="0" err="1">
                <a:solidFill>
                  <a:srgbClr val="FF0000"/>
                </a:solidFill>
                <a:effectLst/>
                <a:latin typeface="Times New Roman" panose="02020603050405020304" pitchFamily="18" charset="0"/>
              </a:rPr>
              <a:t>чому</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полягає</a:t>
            </a:r>
            <a:r>
              <a:rPr lang="ru-RU" sz="2200" b="1" i="1" dirty="0">
                <a:solidFill>
                  <a:srgbClr val="FF0000"/>
                </a:solidFill>
                <a:effectLst/>
                <a:latin typeface="Times New Roman" panose="02020603050405020304" pitchFamily="18" charset="0"/>
              </a:rPr>
              <a:t> суть </a:t>
            </a:r>
            <a:r>
              <a:rPr lang="ru-RU" sz="2200" b="1" i="1" dirty="0" err="1">
                <a:solidFill>
                  <a:srgbClr val="FF0000"/>
                </a:solidFill>
                <a:effectLst/>
                <a:latin typeface="Times New Roman" panose="02020603050405020304" pitchFamily="18" charset="0"/>
              </a:rPr>
              <a:t>їх</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життя</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Чи</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можемо</a:t>
            </a:r>
            <a:r>
              <a:rPr lang="ru-RU" sz="2200" b="1" i="1" dirty="0">
                <a:solidFill>
                  <a:srgbClr val="FF0000"/>
                </a:solidFill>
                <a:effectLst/>
                <a:latin typeface="Times New Roman" panose="02020603050405020304" pitchFamily="18" charset="0"/>
              </a:rPr>
              <a:t> ми</a:t>
            </a:r>
            <a:r>
              <a:rPr lang="ru-RU" sz="2200" b="0" i="0"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визначити</a:t>
            </a:r>
            <a:r>
              <a:rPr lang="ru-RU" sz="2200" b="1" i="1" dirty="0">
                <a:solidFill>
                  <a:srgbClr val="FF0000"/>
                </a:solidFill>
                <a:effectLst/>
                <a:latin typeface="Times New Roman" panose="02020603050405020304" pitchFamily="18" charset="0"/>
              </a:rPr>
              <a:t>, до </a:t>
            </a:r>
            <a:r>
              <a:rPr lang="ru-RU" sz="2200" b="1" i="1" dirty="0" err="1">
                <a:solidFill>
                  <a:srgbClr val="FF0000"/>
                </a:solidFill>
                <a:effectLst/>
                <a:latin typeface="Times New Roman" panose="02020603050405020304" pitchFamily="18" charset="0"/>
              </a:rPr>
              <a:t>якого</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соціального</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прошарку</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населення</a:t>
            </a:r>
            <a:r>
              <a:rPr lang="ru-RU" sz="2200" b="1" i="1" dirty="0">
                <a:solidFill>
                  <a:srgbClr val="FF0000"/>
                </a:solidFill>
                <a:effectLst/>
                <a:latin typeface="Times New Roman" panose="02020603050405020304" pitchFamily="18" charset="0"/>
              </a:rPr>
              <a:t> вони належать?</a:t>
            </a:r>
            <a:r>
              <a:rPr lang="ru-RU" sz="2200" b="0" i="0" dirty="0">
                <a:solidFill>
                  <a:srgbClr val="FF0000"/>
                </a:solidFill>
                <a:effectLst/>
                <a:latin typeface="Times New Roman" panose="02020603050405020304" pitchFamily="18" charset="0"/>
              </a:rPr>
              <a:t> </a:t>
            </a:r>
            <a:br>
              <a:rPr lang="ru-RU" sz="2200" b="0" i="0" dirty="0">
                <a:solidFill>
                  <a:srgbClr val="FF0000"/>
                </a:solidFill>
                <a:effectLst/>
                <a:latin typeface="Times New Roman" panose="02020603050405020304" pitchFamily="18" charset="0"/>
              </a:rPr>
            </a:br>
            <a:r>
              <a:rPr lang="ru-RU" sz="2200" b="1" i="1" dirty="0">
                <a:solidFill>
                  <a:srgbClr val="FF0000"/>
                </a:solidFill>
                <a:effectLst/>
                <a:latin typeface="Times New Roman" panose="02020603050405020304" pitchFamily="18" charset="0"/>
              </a:rPr>
              <a:t>Яким, на ваш </a:t>
            </a:r>
            <a:r>
              <a:rPr lang="ru-RU" sz="2200" b="1" i="1" dirty="0" err="1">
                <a:solidFill>
                  <a:srgbClr val="FF0000"/>
                </a:solidFill>
                <a:effectLst/>
                <a:latin typeface="Times New Roman" panose="02020603050405020304" pitchFamily="18" charset="0"/>
              </a:rPr>
              <a:t>погляд</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хотів</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бачити</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місто</a:t>
            </a:r>
            <a:r>
              <a:rPr lang="ru-RU" sz="2200" b="1" i="1" dirty="0">
                <a:solidFill>
                  <a:srgbClr val="FF0000"/>
                </a:solidFill>
                <a:effectLst/>
                <a:latin typeface="Times New Roman" panose="02020603050405020304" pitchFamily="18" charset="0"/>
              </a:rPr>
              <a:t> автор </a:t>
            </a:r>
            <a:r>
              <a:rPr lang="ru-RU" sz="2200" b="1" i="1" dirty="0" err="1">
                <a:solidFill>
                  <a:srgbClr val="FF0000"/>
                </a:solidFill>
                <a:effectLst/>
                <a:latin typeface="Times New Roman" panose="02020603050405020304" pitchFamily="18" charset="0"/>
              </a:rPr>
              <a:t>поезії</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Що</a:t>
            </a:r>
            <a:r>
              <a:rPr lang="ru-RU" sz="2200" b="1" i="1" dirty="0">
                <a:solidFill>
                  <a:srgbClr val="FF0000"/>
                </a:solidFill>
                <a:effectLst/>
                <a:latin typeface="Times New Roman" panose="02020603050405020304" pitchFamily="18" charset="0"/>
              </a:rPr>
              <a:t> мав на </a:t>
            </a:r>
            <a:r>
              <a:rPr lang="ru-RU" sz="2200" b="1" i="1" dirty="0" err="1">
                <a:solidFill>
                  <a:srgbClr val="FF0000"/>
                </a:solidFill>
                <a:effectLst/>
                <a:latin typeface="Times New Roman" panose="02020603050405020304" pitchFamily="18" charset="0"/>
              </a:rPr>
              <a:t>увазі</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письменник</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висловлюючись</a:t>
            </a:r>
            <a:r>
              <a:rPr lang="ru-RU" sz="2200" b="1" i="1" dirty="0">
                <a:solidFill>
                  <a:srgbClr val="FF0000"/>
                </a:solidFill>
                <a:effectLst/>
                <a:latin typeface="Times New Roman" panose="02020603050405020304" pitchFamily="18" charset="0"/>
              </a:rPr>
              <a:t>: «Всякому голову кружить </a:t>
            </a:r>
            <a:r>
              <a:rPr lang="ru-RU" sz="2200" b="1" i="1" dirty="0" err="1">
                <a:solidFill>
                  <a:srgbClr val="FF0000"/>
                </a:solidFill>
                <a:effectLst/>
                <a:latin typeface="Times New Roman" panose="02020603050405020304" pitchFamily="18" charset="0"/>
              </a:rPr>
              <a:t>свій</a:t>
            </a:r>
            <a:r>
              <a:rPr lang="ru-RU" sz="2200" b="1" i="1" dirty="0">
                <a:solidFill>
                  <a:srgbClr val="FF0000"/>
                </a:solidFill>
                <a:effectLst/>
                <a:latin typeface="Times New Roman" panose="02020603050405020304" pitchFamily="18" charset="0"/>
              </a:rPr>
              <a:t> дур»?</a:t>
            </a:r>
            <a:br>
              <a:rPr lang="ru-RU" sz="2200" b="0" i="0" dirty="0">
                <a:solidFill>
                  <a:srgbClr val="FF0000"/>
                </a:solidFill>
                <a:effectLst/>
                <a:latin typeface="Roboto" panose="02000000000000000000" pitchFamily="2" charset="0"/>
              </a:rPr>
            </a:br>
            <a:r>
              <a:rPr lang="ru-RU" sz="2200" b="1" i="1" dirty="0" err="1">
                <a:solidFill>
                  <a:srgbClr val="FF0000"/>
                </a:solidFill>
                <a:effectLst/>
                <a:latin typeface="Times New Roman" panose="02020603050405020304" pitchFamily="18" charset="0"/>
              </a:rPr>
              <a:t>Які</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негативні</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риси</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притаманні</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мешканцям</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міста</a:t>
            </a:r>
            <a:r>
              <a:rPr lang="ru-RU" sz="2200" b="1" i="1" dirty="0">
                <a:solidFill>
                  <a:srgbClr val="FF0000"/>
                </a:solidFill>
                <a:effectLst/>
                <a:latin typeface="Times New Roman" panose="02020603050405020304" pitchFamily="18" charset="0"/>
              </a:rPr>
              <a:t>?</a:t>
            </a:r>
            <a:br>
              <a:rPr lang="ru-RU" sz="2200" b="1" i="1" dirty="0">
                <a:solidFill>
                  <a:srgbClr val="FF0000"/>
                </a:solidFill>
                <a:effectLst/>
                <a:latin typeface="Times New Roman" panose="02020603050405020304" pitchFamily="18" charset="0"/>
              </a:rPr>
            </a:br>
            <a:r>
              <a:rPr lang="ru-RU" sz="2200" b="1" i="1" dirty="0">
                <a:solidFill>
                  <a:srgbClr val="FF0000"/>
                </a:solidFill>
                <a:effectLst/>
                <a:latin typeface="Times New Roman" panose="02020603050405020304" pitchFamily="18" charset="0"/>
              </a:rPr>
              <a:t>У </a:t>
            </a:r>
            <a:r>
              <a:rPr lang="ru-RU" sz="2200" b="1" i="1" dirty="0" err="1">
                <a:solidFill>
                  <a:srgbClr val="FF0000"/>
                </a:solidFill>
                <a:effectLst/>
                <a:latin typeface="Times New Roman" panose="02020603050405020304" pitchFamily="18" charset="0"/>
              </a:rPr>
              <a:t>чому</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полягає</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призначення</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цієї</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поезії</a:t>
            </a:r>
            <a:r>
              <a:rPr lang="ru-RU" sz="2200" b="1" i="1" dirty="0">
                <a:solidFill>
                  <a:srgbClr val="FF0000"/>
                </a:solidFill>
                <a:effectLst/>
                <a:latin typeface="Times New Roman" panose="02020603050405020304" pitchFamily="18" charset="0"/>
              </a:rPr>
              <a:t>?</a:t>
            </a:r>
            <a:br>
              <a:rPr lang="ru-RU" sz="2200" b="0" i="0" dirty="0">
                <a:solidFill>
                  <a:srgbClr val="FF0000"/>
                </a:solidFill>
                <a:effectLst/>
                <a:latin typeface="Roboto" panose="02000000000000000000" pitchFamily="2" charset="0"/>
              </a:rPr>
            </a:br>
            <a:r>
              <a:rPr lang="ru-RU" sz="2200" b="1" i="1" dirty="0">
                <a:solidFill>
                  <a:srgbClr val="FF0000"/>
                </a:solidFill>
                <a:effectLst/>
                <a:latin typeface="Times New Roman" panose="02020603050405020304" pitchFamily="18" charset="0"/>
              </a:rPr>
              <a:t>Чим </a:t>
            </a:r>
            <a:r>
              <a:rPr lang="ru-RU" sz="2200" b="1" i="1" dirty="0" err="1">
                <a:solidFill>
                  <a:srgbClr val="FF0000"/>
                </a:solidFill>
                <a:effectLst/>
                <a:latin typeface="Times New Roman" panose="02020603050405020304" pitchFamily="18" charset="0"/>
              </a:rPr>
              <a:t>пояснити</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бажання</a:t>
            </a:r>
            <a:r>
              <a:rPr lang="ru-RU" sz="2200" b="1" i="1" dirty="0">
                <a:solidFill>
                  <a:srgbClr val="FF0000"/>
                </a:solidFill>
                <a:effectLst/>
                <a:latin typeface="Times New Roman" panose="02020603050405020304" pitchFamily="18" charset="0"/>
              </a:rPr>
              <a:t> Г. Сковороди </a:t>
            </a:r>
            <a:r>
              <a:rPr lang="ru-RU" sz="2200" b="1" i="1" dirty="0" err="1">
                <a:solidFill>
                  <a:srgbClr val="FF0000"/>
                </a:solidFill>
                <a:effectLst/>
                <a:latin typeface="Times New Roman" panose="02020603050405020304" pitchFamily="18" charset="0"/>
              </a:rPr>
              <a:t>померти</a:t>
            </a:r>
            <a:r>
              <a:rPr lang="ru-RU" sz="2200" b="1" i="1" dirty="0">
                <a:solidFill>
                  <a:srgbClr val="FF0000"/>
                </a:solidFill>
                <a:effectLst/>
                <a:latin typeface="Times New Roman" panose="02020603050405020304" pitchFamily="18" charset="0"/>
              </a:rPr>
              <a:t> з «</a:t>
            </a:r>
            <a:r>
              <a:rPr lang="ru-RU" sz="2200" b="1" i="1" dirty="0" err="1">
                <a:solidFill>
                  <a:srgbClr val="FF0000"/>
                </a:solidFill>
                <a:effectLst/>
                <a:latin typeface="Times New Roman" panose="02020603050405020304" pitchFamily="18" charset="0"/>
              </a:rPr>
              <a:t>ясним</a:t>
            </a:r>
            <a:r>
              <a:rPr lang="ru-RU" sz="2200" b="1" i="1" dirty="0">
                <a:solidFill>
                  <a:srgbClr val="FF0000"/>
                </a:solidFill>
                <a:effectLst/>
                <a:latin typeface="Times New Roman" panose="02020603050405020304" pitchFamily="18" charset="0"/>
              </a:rPr>
              <a:t> </a:t>
            </a:r>
            <a:r>
              <a:rPr lang="ru-RU" sz="2200" b="1" i="1" dirty="0" err="1">
                <a:solidFill>
                  <a:srgbClr val="FF0000"/>
                </a:solidFill>
                <a:effectLst/>
                <a:latin typeface="Times New Roman" panose="02020603050405020304" pitchFamily="18" charset="0"/>
              </a:rPr>
              <a:t>розумом</a:t>
            </a:r>
            <a:r>
              <a:rPr lang="ru-RU" sz="2200" b="1" i="1" dirty="0">
                <a:solidFill>
                  <a:srgbClr val="FF0000"/>
                </a:solidFill>
                <a:effectLst/>
                <a:latin typeface="Times New Roman" panose="02020603050405020304" pitchFamily="18" charset="0"/>
              </a:rPr>
              <a:t>»?</a:t>
            </a:r>
            <a:endParaRPr lang="ru-RU" sz="2200" dirty="0">
              <a:solidFill>
                <a:srgbClr val="FF0000"/>
              </a:solidFill>
            </a:endParaRPr>
          </a:p>
        </p:txBody>
      </p:sp>
    </p:spTree>
    <p:extLst>
      <p:ext uri="{BB962C8B-B14F-4D97-AF65-F5344CB8AC3E}">
        <p14:creationId xmlns:p14="http://schemas.microsoft.com/office/powerpoint/2010/main" val="605286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a:extLst>
              <a:ext uri="{FF2B5EF4-FFF2-40B4-BE49-F238E27FC236}">
                <a16:creationId xmlns:a16="http://schemas.microsoft.com/office/drawing/2014/main" id="{5B80750A-6AE5-1F6A-521F-396C5E96FBE7}"/>
              </a:ext>
            </a:extLst>
          </p:cNvPr>
          <p:cNvSpPr>
            <a:spLocks noGrp="1"/>
          </p:cNvSpPr>
          <p:nvPr>
            <p:ph type="subTitle" idx="1"/>
          </p:nvPr>
        </p:nvSpPr>
        <p:spPr>
          <a:xfrm>
            <a:off x="457200" y="1628800"/>
            <a:ext cx="8305800" cy="4464496"/>
          </a:xfrm>
        </p:spPr>
        <p:txBody>
          <a:bodyPr/>
          <a:lstStyle/>
          <a:p>
            <a:pPr algn="l"/>
            <a:r>
              <a:rPr lang="ru-RU" sz="2400" b="0" i="0" dirty="0" err="1">
                <a:solidFill>
                  <a:srgbClr val="333333"/>
                </a:solidFill>
                <a:effectLst/>
                <a:latin typeface="Times New Roman" panose="02020603050405020304" pitchFamily="18" charset="0"/>
              </a:rPr>
              <a:t>Кожна</a:t>
            </a:r>
            <a:r>
              <a:rPr lang="ru-RU" sz="2400" b="0" i="0" dirty="0">
                <a:solidFill>
                  <a:srgbClr val="333333"/>
                </a:solidFill>
                <a:effectLst/>
                <a:latin typeface="Times New Roman" panose="02020603050405020304" pitchFamily="18" charset="0"/>
              </a:rPr>
              <a:t> строфа </a:t>
            </a:r>
            <a:r>
              <a:rPr lang="ru-RU" sz="2400" b="0" i="0" dirty="0" err="1">
                <a:solidFill>
                  <a:srgbClr val="333333"/>
                </a:solidFill>
                <a:effectLst/>
                <a:latin typeface="Times New Roman" panose="02020603050405020304" pitchFamily="18" charset="0"/>
              </a:rPr>
              <a:t>вірша</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складається</a:t>
            </a:r>
            <a:r>
              <a:rPr lang="ru-RU" sz="2400" b="0" i="0" dirty="0">
                <a:solidFill>
                  <a:srgbClr val="333333"/>
                </a:solidFill>
                <a:effectLst/>
                <a:latin typeface="Times New Roman" panose="02020603050405020304" pitchFamily="18" charset="0"/>
              </a:rPr>
              <a:t> з шести </a:t>
            </a:r>
            <a:r>
              <a:rPr lang="ru-RU" sz="2400" b="0" i="0" dirty="0" err="1">
                <a:solidFill>
                  <a:srgbClr val="333333"/>
                </a:solidFill>
                <a:effectLst/>
                <a:latin typeface="Times New Roman" panose="02020603050405020304" pitchFamily="18" charset="0"/>
              </a:rPr>
              <a:t>рядків</a:t>
            </a:r>
            <a:r>
              <a:rPr lang="ru-RU" sz="2400" b="0" i="0" dirty="0">
                <a:solidFill>
                  <a:srgbClr val="333333"/>
                </a:solidFill>
                <a:effectLst/>
                <a:latin typeface="Times New Roman" panose="02020603050405020304" pitchFamily="18" charset="0"/>
              </a:rPr>
              <a:t>. У </a:t>
            </a:r>
            <a:r>
              <a:rPr lang="ru-RU" sz="2400" b="0" i="0" dirty="0" err="1">
                <a:solidFill>
                  <a:srgbClr val="333333"/>
                </a:solidFill>
                <a:effectLst/>
                <a:latin typeface="Times New Roman" panose="02020603050405020304" pitchFamily="18" charset="0"/>
              </a:rPr>
              <a:t>чотирьох</a:t>
            </a:r>
            <a:r>
              <a:rPr lang="ru-RU" sz="2400" b="0" i="0" dirty="0">
                <a:solidFill>
                  <a:srgbClr val="333333"/>
                </a:solidFill>
                <a:effectLst/>
                <a:latin typeface="Times New Roman" panose="02020603050405020304" pitchFamily="18" charset="0"/>
              </a:rPr>
              <a:t> перших автор </a:t>
            </a:r>
            <a:r>
              <a:rPr lang="ru-RU" sz="2400" b="0" i="0" dirty="0" err="1">
                <a:solidFill>
                  <a:srgbClr val="333333"/>
                </a:solidFill>
                <a:effectLst/>
                <a:latin typeface="Times New Roman" panose="02020603050405020304" pitchFamily="18" charset="0"/>
              </a:rPr>
              <a:t>відображає</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ті</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чи</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інші</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риси</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живої</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дійсності</a:t>
            </a:r>
            <a:r>
              <a:rPr lang="ru-RU" sz="2400" b="0" i="0" dirty="0">
                <a:solidFill>
                  <a:srgbClr val="333333"/>
                </a:solidFill>
                <a:effectLst/>
                <a:latin typeface="Times New Roman" panose="02020603050405020304" pitchFamily="18" charset="0"/>
              </a:rPr>
              <a:t>, а в </a:t>
            </a:r>
            <a:r>
              <a:rPr lang="ru-RU" sz="2400" b="0" i="0" dirty="0" err="1">
                <a:solidFill>
                  <a:srgbClr val="333333"/>
                </a:solidFill>
                <a:effectLst/>
                <a:latin typeface="Times New Roman" panose="02020603050405020304" pitchFamily="18" charset="0"/>
              </a:rPr>
              <a:t>двох</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наступних</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що</a:t>
            </a:r>
            <a:r>
              <a:rPr lang="ru-RU" sz="2400" b="0" i="0" dirty="0">
                <a:solidFill>
                  <a:srgbClr val="333333"/>
                </a:solidFill>
                <a:effectLst/>
                <a:latin typeface="Times New Roman" panose="02020603050405020304" pitchFamily="18" charset="0"/>
              </a:rPr>
              <a:t> звучать як рефрен, </a:t>
            </a:r>
            <a:r>
              <a:rPr lang="ru-RU" sz="2400" b="0" i="0" dirty="0" err="1">
                <a:solidFill>
                  <a:srgbClr val="333333"/>
                </a:solidFill>
                <a:effectLst/>
                <a:latin typeface="Times New Roman" panose="02020603050405020304" pitchFamily="18" charset="0"/>
              </a:rPr>
              <a:t>протиставляє</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їм</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свої</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роздуми</a:t>
            </a:r>
            <a:r>
              <a:rPr lang="ru-RU" sz="2400" b="0" i="0" dirty="0">
                <a:solidFill>
                  <a:srgbClr val="333333"/>
                </a:solidFill>
                <a:effectLst/>
                <a:latin typeface="Times New Roman" panose="02020603050405020304" pitchFamily="18" charset="0"/>
              </a:rPr>
              <a:t>.</a:t>
            </a:r>
          </a:p>
          <a:p>
            <a:pPr algn="l"/>
            <a:endParaRPr lang="ru-RU" sz="2400" b="0" i="0" dirty="0">
              <a:solidFill>
                <a:srgbClr val="333333"/>
              </a:solidFill>
              <a:effectLst/>
              <a:latin typeface="Times New Roman" panose="02020603050405020304" pitchFamily="18" charset="0"/>
            </a:endParaRPr>
          </a:p>
          <a:p>
            <a:pPr algn="l"/>
            <a:r>
              <a:rPr lang="ru-RU" sz="2400" b="0" i="0" dirty="0" err="1">
                <a:solidFill>
                  <a:srgbClr val="333333"/>
                </a:solidFill>
                <a:effectLst/>
                <a:latin typeface="Times New Roman" panose="02020603050405020304" pitchFamily="18" charset="0"/>
              </a:rPr>
              <a:t>Спочатку</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він</a:t>
            </a:r>
            <a:r>
              <a:rPr lang="ru-RU" sz="2400" b="0" i="0" dirty="0">
                <a:solidFill>
                  <a:srgbClr val="333333"/>
                </a:solidFill>
                <a:effectLst/>
                <a:latin typeface="Times New Roman" panose="02020603050405020304" pitchFamily="18" charset="0"/>
              </a:rPr>
              <a:t> не </a:t>
            </a:r>
            <a:r>
              <a:rPr lang="ru-RU" sz="2400" b="0" i="0" dirty="0" err="1">
                <a:solidFill>
                  <a:srgbClr val="333333"/>
                </a:solidFill>
                <a:effectLst/>
                <a:latin typeface="Times New Roman" panose="02020603050405020304" pitchFamily="18" charset="0"/>
              </a:rPr>
              <a:t>повідомляє</a:t>
            </a:r>
            <a:r>
              <a:rPr lang="ru-RU" sz="2400" b="0" i="0" dirty="0">
                <a:solidFill>
                  <a:srgbClr val="333333"/>
                </a:solidFill>
                <a:effectLst/>
                <a:latin typeface="Times New Roman" panose="02020603050405020304" pitchFamily="18" charset="0"/>
              </a:rPr>
              <a:t>, яка ж думка «не </a:t>
            </a:r>
            <a:r>
              <a:rPr lang="ru-RU" sz="2400" b="0" i="0" dirty="0" err="1">
                <a:solidFill>
                  <a:srgbClr val="333333"/>
                </a:solidFill>
                <a:effectLst/>
                <a:latin typeface="Times New Roman" panose="02020603050405020304" pitchFamily="18" charset="0"/>
              </a:rPr>
              <a:t>йдет</a:t>
            </a:r>
            <a:r>
              <a:rPr lang="ru-RU" sz="2400" b="0" i="0" dirty="0">
                <a:solidFill>
                  <a:srgbClr val="333333"/>
                </a:solidFill>
                <a:effectLst/>
                <a:latin typeface="Times New Roman" panose="02020603050405020304" pitchFamily="18" charset="0"/>
              </a:rPr>
              <a:t> с ума». Про </a:t>
            </a:r>
            <a:r>
              <a:rPr lang="ru-RU" sz="2400" b="0" i="0" dirty="0" err="1">
                <a:solidFill>
                  <a:srgbClr val="333333"/>
                </a:solidFill>
                <a:effectLst/>
                <a:latin typeface="Times New Roman" panose="02020603050405020304" pitchFamily="18" charset="0"/>
              </a:rPr>
              <a:t>це</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дізнаємося</a:t>
            </a:r>
            <a:r>
              <a:rPr lang="ru-RU" sz="2400" b="0" i="0" dirty="0">
                <a:solidFill>
                  <a:srgbClr val="333333"/>
                </a:solidFill>
                <a:effectLst/>
                <a:latin typeface="Times New Roman" panose="02020603050405020304" pitchFamily="18" charset="0"/>
              </a:rPr>
              <a:t> з рефрену в </a:t>
            </a:r>
            <a:r>
              <a:rPr lang="ru-RU" sz="2400" b="0" i="0" dirty="0" err="1">
                <a:solidFill>
                  <a:srgbClr val="333333"/>
                </a:solidFill>
                <a:effectLst/>
                <a:latin typeface="Times New Roman" panose="02020603050405020304" pitchFamily="18" charset="0"/>
              </a:rPr>
              <a:t>передостанній</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строфі</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Ні</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царів</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ні</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інших</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владик</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земних</a:t>
            </a:r>
            <a:r>
              <a:rPr lang="ru-RU" sz="2400" b="0" i="0" dirty="0">
                <a:solidFill>
                  <a:srgbClr val="333333"/>
                </a:solidFill>
                <a:effectLst/>
                <a:latin typeface="Times New Roman" panose="02020603050405020304" pitchFamily="18" charset="0"/>
              </a:rPr>
              <a:t> не </a:t>
            </a:r>
            <a:r>
              <a:rPr lang="ru-RU" sz="2400" b="0" i="0" dirty="0" err="1">
                <a:solidFill>
                  <a:srgbClr val="333333"/>
                </a:solidFill>
                <a:effectLst/>
                <a:latin typeface="Times New Roman" panose="02020603050405020304" pitchFamily="18" charset="0"/>
              </a:rPr>
              <a:t>боявся</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вільний</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філософ</a:t>
            </a:r>
            <a:r>
              <a:rPr lang="ru-RU" sz="2400" b="0" i="0" dirty="0">
                <a:solidFill>
                  <a:srgbClr val="333333"/>
                </a:solidFill>
                <a:effectLst/>
                <a:latin typeface="Times New Roman" panose="02020603050405020304" pitchFamily="18" charset="0"/>
              </a:rPr>
              <a:t>-правдолюб, не страшною </a:t>
            </a:r>
            <a:r>
              <a:rPr lang="ru-RU" sz="2400" b="0" i="0" dirty="0" err="1">
                <a:solidFill>
                  <a:srgbClr val="333333"/>
                </a:solidFill>
                <a:effectLst/>
                <a:latin typeface="Times New Roman" panose="02020603050405020304" pitchFamily="18" charset="0"/>
              </a:rPr>
              <a:t>йому</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була</a:t>
            </a:r>
            <a:r>
              <a:rPr lang="ru-RU" sz="2400" b="0" i="0" dirty="0">
                <a:solidFill>
                  <a:srgbClr val="333333"/>
                </a:solidFill>
                <a:effectLst/>
                <a:latin typeface="Times New Roman" panose="02020603050405020304" pitchFamily="18" charset="0"/>
              </a:rPr>
              <a:t> й сама смерть. </a:t>
            </a:r>
            <a:r>
              <a:rPr lang="ru-RU" sz="2400" b="0" i="0" dirty="0" err="1">
                <a:solidFill>
                  <a:srgbClr val="333333"/>
                </a:solidFill>
                <a:effectLst/>
                <a:latin typeface="Times New Roman" panose="02020603050405020304" pitchFamily="18" charset="0"/>
              </a:rPr>
              <a:t>Його</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турбує</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лише</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одне</a:t>
            </a:r>
            <a:r>
              <a:rPr lang="ru-RU" sz="2400" b="0" i="0" dirty="0">
                <a:solidFill>
                  <a:srgbClr val="333333"/>
                </a:solidFill>
                <a:effectLst/>
                <a:latin typeface="Times New Roman" panose="02020603050405020304" pitchFamily="18" charset="0"/>
              </a:rPr>
              <a:t>: «Как бы умереть </a:t>
            </a:r>
            <a:r>
              <a:rPr lang="ru-RU" sz="2400" b="0" i="0" dirty="0" err="1">
                <a:solidFill>
                  <a:srgbClr val="333333"/>
                </a:solidFill>
                <a:effectLst/>
                <a:latin typeface="Times New Roman" panose="02020603050405020304" pitchFamily="18" charset="0"/>
              </a:rPr>
              <a:t>мні</a:t>
            </a:r>
            <a:r>
              <a:rPr lang="ru-RU" sz="2400" b="0" i="0" dirty="0">
                <a:solidFill>
                  <a:srgbClr val="333333"/>
                </a:solidFill>
                <a:effectLst/>
                <a:latin typeface="Times New Roman" panose="02020603050405020304" pitchFamily="18" charset="0"/>
              </a:rPr>
              <a:t> не без ума», </a:t>
            </a:r>
            <a:r>
              <a:rPr lang="ru-RU" sz="2400" b="0" i="0" dirty="0" err="1">
                <a:solidFill>
                  <a:srgbClr val="333333"/>
                </a:solidFill>
                <a:effectLst/>
                <a:latin typeface="Times New Roman" panose="02020603050405020304" pitchFamily="18" charset="0"/>
              </a:rPr>
              <a:t>тобто</a:t>
            </a:r>
            <a:r>
              <a:rPr lang="ru-RU" sz="2400" b="0" i="0" dirty="0">
                <a:solidFill>
                  <a:srgbClr val="333333"/>
                </a:solidFill>
                <a:effectLst/>
                <a:latin typeface="Times New Roman" panose="02020603050405020304" pitchFamily="18" charset="0"/>
              </a:rPr>
              <a:t> не </a:t>
            </a:r>
            <a:r>
              <a:rPr lang="ru-RU" sz="2400" b="0" i="0" dirty="0" err="1">
                <a:solidFill>
                  <a:srgbClr val="333333"/>
                </a:solidFill>
                <a:effectLst/>
                <a:latin typeface="Times New Roman" panose="02020603050405020304" pitchFamily="18" charset="0"/>
              </a:rPr>
              <a:t>зійти</a:t>
            </a:r>
            <a:r>
              <a:rPr lang="ru-RU" sz="2400" b="0" i="0" dirty="0">
                <a:solidFill>
                  <a:srgbClr val="333333"/>
                </a:solidFill>
                <a:effectLst/>
                <a:latin typeface="Times New Roman" panose="02020603050405020304" pitchFamily="18" charset="0"/>
              </a:rPr>
              <a:t> з шляху, </a:t>
            </a:r>
            <a:r>
              <a:rPr lang="ru-RU" sz="2400" b="0" i="0" dirty="0" err="1">
                <a:solidFill>
                  <a:srgbClr val="333333"/>
                </a:solidFill>
                <a:effectLst/>
                <a:latin typeface="Times New Roman" panose="02020603050405020304" pitchFamily="18" charset="0"/>
              </a:rPr>
              <a:t>який</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він</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обрав</a:t>
            </a:r>
            <a:r>
              <a:rPr lang="ru-RU" sz="2400" b="0" i="0" dirty="0">
                <a:solidFill>
                  <a:srgbClr val="333333"/>
                </a:solidFill>
                <a:effectLst/>
                <a:latin typeface="Times New Roman" panose="02020603050405020304" pitchFamily="18" charset="0"/>
              </a:rPr>
              <a:t> у </a:t>
            </a:r>
            <a:r>
              <a:rPr lang="ru-RU" sz="2400" b="0" i="0" dirty="0" err="1">
                <a:solidFill>
                  <a:srgbClr val="333333"/>
                </a:solidFill>
                <a:effectLst/>
                <a:latin typeface="Times New Roman" panose="02020603050405020304" pitchFamily="18" charset="0"/>
              </a:rPr>
              <a:t>житті</a:t>
            </a:r>
            <a:r>
              <a:rPr lang="ru-RU" sz="2400" b="0" i="0" dirty="0">
                <a:solidFill>
                  <a:srgbClr val="333333"/>
                </a:solidFill>
                <a:effectLst/>
                <a:latin typeface="Times New Roman" panose="02020603050405020304" pitchFamily="18" charset="0"/>
              </a:rPr>
              <a:t>, не </a:t>
            </a:r>
            <a:r>
              <a:rPr lang="ru-RU" sz="2400" b="0" i="0" dirty="0" err="1">
                <a:solidFill>
                  <a:srgbClr val="333333"/>
                </a:solidFill>
                <a:effectLst/>
                <a:latin typeface="Times New Roman" panose="02020603050405020304" pitchFamily="18" charset="0"/>
              </a:rPr>
              <a:t>піддатися</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звабам</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забезпеченого</a:t>
            </a:r>
            <a:r>
              <a:rPr lang="ru-RU" sz="2400" b="0" i="0" dirty="0">
                <a:solidFill>
                  <a:srgbClr val="333333"/>
                </a:solidFill>
                <a:effectLst/>
                <a:latin typeface="Times New Roman" panose="02020603050405020304" pitchFamily="18" charset="0"/>
              </a:rPr>
              <a:t> </a:t>
            </a:r>
            <a:r>
              <a:rPr lang="ru-RU" sz="2400" b="0" i="0" dirty="0" err="1">
                <a:solidFill>
                  <a:srgbClr val="333333"/>
                </a:solidFill>
                <a:effectLst/>
                <a:latin typeface="Times New Roman" panose="02020603050405020304" pitchFamily="18" charset="0"/>
              </a:rPr>
              <a:t>існування</a:t>
            </a:r>
            <a:r>
              <a:rPr lang="ru-RU" sz="2400" b="0" i="0" dirty="0">
                <a:solidFill>
                  <a:srgbClr val="333333"/>
                </a:solidFill>
                <a:effectLst/>
                <a:latin typeface="Times New Roman" panose="02020603050405020304" pitchFamily="18" charset="0"/>
              </a:rPr>
              <a:t>.</a:t>
            </a:r>
            <a:endParaRPr lang="ru-RU" sz="2400" dirty="0"/>
          </a:p>
        </p:txBody>
      </p:sp>
      <p:sp>
        <p:nvSpPr>
          <p:cNvPr id="3" name="Заголовок 2">
            <a:extLst>
              <a:ext uri="{FF2B5EF4-FFF2-40B4-BE49-F238E27FC236}">
                <a16:creationId xmlns:a16="http://schemas.microsoft.com/office/drawing/2014/main" id="{6478E531-C358-29B9-3833-38DABBA168A2}"/>
              </a:ext>
            </a:extLst>
          </p:cNvPr>
          <p:cNvSpPr>
            <a:spLocks noGrp="1"/>
          </p:cNvSpPr>
          <p:nvPr>
            <p:ph type="ctrTitle"/>
          </p:nvPr>
        </p:nvSpPr>
        <p:spPr>
          <a:xfrm>
            <a:off x="457200" y="620688"/>
            <a:ext cx="8305800" cy="792088"/>
          </a:xfrm>
        </p:spPr>
        <p:txBody>
          <a:bodyPr/>
          <a:lstStyle/>
          <a:p>
            <a:r>
              <a:rPr lang="ru-RU" b="1" i="0" dirty="0" err="1">
                <a:solidFill>
                  <a:srgbClr val="333333"/>
                </a:solidFill>
                <a:effectLst/>
                <a:latin typeface="Times New Roman" panose="02020603050405020304" pitchFamily="18" charset="0"/>
              </a:rPr>
              <a:t>Композиція</a:t>
            </a:r>
            <a:r>
              <a:rPr lang="ru-RU" b="1" i="0" dirty="0">
                <a:solidFill>
                  <a:srgbClr val="333333"/>
                </a:solidFill>
                <a:effectLst/>
                <a:latin typeface="Times New Roman" panose="02020603050405020304" pitchFamily="18" charset="0"/>
              </a:rPr>
              <a:t>.</a:t>
            </a:r>
            <a:endParaRPr lang="ru-RU" dirty="0"/>
          </a:p>
        </p:txBody>
      </p:sp>
    </p:spTree>
    <p:extLst>
      <p:ext uri="{BB962C8B-B14F-4D97-AF65-F5344CB8AC3E}">
        <p14:creationId xmlns:p14="http://schemas.microsoft.com/office/powerpoint/2010/main" val="852312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a:extLst>
              <a:ext uri="{FF2B5EF4-FFF2-40B4-BE49-F238E27FC236}">
                <a16:creationId xmlns:a16="http://schemas.microsoft.com/office/drawing/2014/main" id="{CAF94981-077F-FC93-6C77-CC476AB1B50E}"/>
              </a:ext>
            </a:extLst>
          </p:cNvPr>
          <p:cNvSpPr>
            <a:spLocks noGrp="1"/>
          </p:cNvSpPr>
          <p:nvPr>
            <p:ph type="subTitle" idx="1"/>
          </p:nvPr>
        </p:nvSpPr>
        <p:spPr>
          <a:xfrm>
            <a:off x="457200" y="1484784"/>
            <a:ext cx="8305800" cy="4968552"/>
          </a:xfrm>
        </p:spPr>
        <p:txBody>
          <a:bodyPr/>
          <a:lstStyle/>
          <a:p>
            <a:pPr algn="just">
              <a:spcBef>
                <a:spcPts val="0"/>
              </a:spcBef>
              <a:spcAft>
                <a:spcPts val="0"/>
              </a:spcAft>
            </a:pPr>
            <a:r>
              <a:rPr lang="ru-RU" sz="1600" b="1" i="0" dirty="0">
                <a:solidFill>
                  <a:srgbClr val="333333"/>
                </a:solidFill>
                <a:effectLst/>
                <a:latin typeface="Times New Roman" panose="02020603050405020304" pitchFamily="18" charset="0"/>
              </a:rPr>
              <a:t>Тема:</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сатиричне</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зображення</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панів</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чиновників</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купців</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дворянсько-бюрократичної</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системи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управління</a:t>
            </a:r>
            <a:r>
              <a:rPr lang="ru-RU" sz="1600" b="0" i="0" dirty="0">
                <a:solidFill>
                  <a:srgbClr val="333333"/>
                </a:solidFill>
                <a:effectLst/>
                <a:latin typeface="Times New Roman" panose="02020603050405020304" pitchFamily="18" charset="0"/>
              </a:rPr>
              <a:t>.</a:t>
            </a:r>
            <a:endParaRPr lang="ru-RU" sz="1600" b="0" i="0" dirty="0">
              <a:solidFill>
                <a:srgbClr val="333333"/>
              </a:solidFill>
              <a:effectLst/>
              <a:latin typeface="Roboto" panose="02000000000000000000" pitchFamily="2" charset="0"/>
            </a:endParaRPr>
          </a:p>
          <a:p>
            <a:pPr algn="just">
              <a:spcBef>
                <a:spcPts val="0"/>
              </a:spcBef>
              <a:spcAft>
                <a:spcPts val="0"/>
              </a:spcAft>
            </a:pPr>
            <a:r>
              <a:rPr lang="ru-RU" sz="1600" b="1" i="0" dirty="0" err="1">
                <a:solidFill>
                  <a:srgbClr val="333333"/>
                </a:solidFill>
                <a:effectLst/>
                <a:latin typeface="Times New Roman" panose="02020603050405020304" pitchFamily="18" charset="0"/>
              </a:rPr>
              <a:t>Ідея</a:t>
            </a:r>
            <a:r>
              <a:rPr lang="ru-RU" sz="1600" b="1" i="0" dirty="0">
                <a:solidFill>
                  <a:srgbClr val="333333"/>
                </a:solidFill>
                <a:effectLst/>
                <a:latin typeface="Times New Roman" panose="02020603050405020304" pitchFamily="18" charset="0"/>
              </a:rPr>
              <a:t>:</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нищівне</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висміювання</a:t>
            </a:r>
            <a:r>
              <a:rPr lang="ru-RU" sz="1600" b="0" i="0" dirty="0">
                <a:solidFill>
                  <a:srgbClr val="333333"/>
                </a:solidFill>
                <a:effectLst/>
                <a:latin typeface="Times New Roman" panose="02020603050405020304" pitchFamily="18" charset="0"/>
              </a:rPr>
              <a:t> і </a:t>
            </a:r>
            <a:r>
              <a:rPr lang="ru-RU" sz="1600" b="0" i="0" dirty="0" err="1">
                <a:solidFill>
                  <a:srgbClr val="333333"/>
                </a:solidFill>
                <a:effectLst/>
                <a:latin typeface="Times New Roman" panose="02020603050405020304" pitchFamily="18" charset="0"/>
              </a:rPr>
              <a:t>засудження</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моральних</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вад</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тогочасного</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суспільного</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життя</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спосіб</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життя</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інтереси</a:t>
            </a:r>
            <a:r>
              <a:rPr lang="ru-RU" sz="1600" b="0" i="0" dirty="0">
                <a:solidFill>
                  <a:srgbClr val="333333"/>
                </a:solidFill>
                <a:effectLst/>
                <a:latin typeface="Times New Roman" panose="02020603050405020304" pitchFamily="18" charset="0"/>
              </a:rPr>
              <a:t> і </a:t>
            </a:r>
            <a:r>
              <a:rPr lang="ru-RU" sz="1600" b="0" i="0" dirty="0" err="1">
                <a:solidFill>
                  <a:srgbClr val="333333"/>
                </a:solidFill>
                <a:effectLst/>
                <a:latin typeface="Times New Roman" panose="02020603050405020304" pitchFamily="18" charset="0"/>
              </a:rPr>
              <a:t>прагнення</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поміщиків</a:t>
            </a:r>
            <a:r>
              <a:rPr lang="ru-RU" sz="1600" b="0" i="0" dirty="0">
                <a:solidFill>
                  <a:srgbClr val="333333"/>
                </a:solidFill>
                <a:effectLst/>
                <a:latin typeface="Times New Roman" panose="02020603050405020304" pitchFamily="18" charset="0"/>
              </a:rPr>
              <a:t> та </a:t>
            </a:r>
            <a:r>
              <a:rPr lang="ru-RU" sz="1600" b="0" i="0" dirty="0" err="1">
                <a:solidFill>
                  <a:srgbClr val="333333"/>
                </a:solidFill>
                <a:effectLst/>
                <a:latin typeface="Times New Roman" panose="02020603050405020304" pitchFamily="18" charset="0"/>
              </a:rPr>
              <a:t>купців</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тлумачення</a:t>
            </a:r>
            <a:r>
              <a:rPr lang="ru-RU" sz="1600" b="0" i="0" dirty="0">
                <a:solidFill>
                  <a:srgbClr val="333333"/>
                </a:solidFill>
                <a:effectLst/>
                <a:latin typeface="Times New Roman" panose="02020603050405020304" pitchFamily="18" charset="0"/>
              </a:rPr>
              <a:t> чиновниками </a:t>
            </a:r>
            <a:r>
              <a:rPr lang="ru-RU" sz="1600" b="0" i="0" dirty="0" err="1">
                <a:solidFill>
                  <a:srgbClr val="333333"/>
                </a:solidFill>
                <a:effectLst/>
                <a:latin typeface="Times New Roman" panose="02020603050405020304" pitchFamily="18" charset="0"/>
              </a:rPr>
              <a:t>законів</a:t>
            </a:r>
            <a:r>
              <a:rPr lang="ru-RU" sz="1600" b="0" i="0" dirty="0">
                <a:solidFill>
                  <a:srgbClr val="333333"/>
                </a:solidFill>
                <a:effectLst/>
                <a:latin typeface="Times New Roman" panose="02020603050405020304" pitchFamily="18" charset="0"/>
              </a:rPr>
              <a:t> з </a:t>
            </a:r>
            <a:r>
              <a:rPr lang="ru-RU" sz="1600" b="0" i="0" dirty="0" err="1">
                <a:solidFill>
                  <a:srgbClr val="333333"/>
                </a:solidFill>
                <a:effectLst/>
                <a:latin typeface="Times New Roman" panose="02020603050405020304" pitchFamily="18" charset="0"/>
              </a:rPr>
              <a:t>вигодою</a:t>
            </a:r>
            <a:r>
              <a:rPr lang="ru-RU" sz="1600" b="0" i="0" dirty="0">
                <a:solidFill>
                  <a:srgbClr val="333333"/>
                </a:solidFill>
                <a:effectLst/>
                <a:latin typeface="Times New Roman" panose="02020603050405020304" pitchFamily="18" charset="0"/>
              </a:rPr>
              <a:t> для себе, </a:t>
            </a:r>
            <a:r>
              <a:rPr lang="ru-RU" sz="1600" b="0" i="0" dirty="0" err="1">
                <a:solidFill>
                  <a:srgbClr val="333333"/>
                </a:solidFill>
                <a:effectLst/>
                <a:latin typeface="Times New Roman" panose="02020603050405020304" pitchFamily="18" charset="0"/>
              </a:rPr>
              <a:t>їхнє</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крючкодерство</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чинодралів</a:t>
            </a:r>
            <a:r>
              <a:rPr lang="ru-RU" sz="1600" b="0" i="0" dirty="0">
                <a:solidFill>
                  <a:srgbClr val="333333"/>
                </a:solidFill>
                <a:effectLst/>
                <a:latin typeface="Times New Roman" panose="02020603050405020304" pitchFamily="18" charset="0"/>
              </a:rPr>
              <a:t> і </a:t>
            </a:r>
            <a:r>
              <a:rPr lang="ru-RU" sz="1600" b="0" i="0" dirty="0" err="1">
                <a:solidFill>
                  <a:srgbClr val="333333"/>
                </a:solidFill>
                <a:effectLst/>
                <a:latin typeface="Times New Roman" panose="02020603050405020304" pitchFamily="18" charset="0"/>
              </a:rPr>
              <a:t>віршомазів-панегіристів</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які</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прислужництвом</a:t>
            </a:r>
            <a:r>
              <a:rPr lang="ru-RU" sz="1600" b="0" i="0" dirty="0">
                <a:solidFill>
                  <a:srgbClr val="333333"/>
                </a:solidFill>
                <a:effectLst/>
                <a:latin typeface="Times New Roman" panose="02020603050405020304" pitchFamily="18" charset="0"/>
              </a:rPr>
              <a:t> і </a:t>
            </a:r>
            <a:r>
              <a:rPr lang="ru-RU" sz="1600" b="0" i="0" dirty="0" err="1">
                <a:solidFill>
                  <a:srgbClr val="333333"/>
                </a:solidFill>
                <a:effectLst/>
                <a:latin typeface="Times New Roman" panose="02020603050405020304" pitchFamily="18" charset="0"/>
              </a:rPr>
              <a:t>підлабузництвом</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прагнули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здобути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високі</a:t>
            </a:r>
            <a:r>
              <a:rPr lang="ru-RU" sz="1600" b="0" i="0" dirty="0">
                <a:solidFill>
                  <a:srgbClr val="333333"/>
                </a:solidFill>
                <a:effectLst/>
                <a:latin typeface="Times New Roman" panose="02020603050405020304" pitchFamily="18" charset="0"/>
              </a:rPr>
              <a:t> посади, </a:t>
            </a:r>
            <a:r>
              <a:rPr lang="ru-RU" sz="1600" b="0" i="0" dirty="0" err="1">
                <a:solidFill>
                  <a:srgbClr val="333333"/>
                </a:solidFill>
                <a:effectLst/>
                <a:latin typeface="Times New Roman" panose="02020603050405020304" pitchFamily="18" charset="0"/>
              </a:rPr>
              <a:t>що</a:t>
            </a:r>
            <a:r>
              <a:rPr lang="ru-RU" sz="1600" b="0" i="0" dirty="0">
                <a:solidFill>
                  <a:srgbClr val="333333"/>
                </a:solidFill>
                <a:effectLst/>
                <a:latin typeface="Times New Roman" panose="02020603050405020304" pitchFamily="18" charset="0"/>
              </a:rPr>
              <a:t> давали </a:t>
            </a:r>
            <a:r>
              <a:rPr lang="ru-RU" sz="1600" b="0" i="0" dirty="0" err="1">
                <a:solidFill>
                  <a:srgbClr val="333333"/>
                </a:solidFill>
                <a:effectLst/>
                <a:latin typeface="Times New Roman" panose="02020603050405020304" pitchFamily="18" charset="0"/>
              </a:rPr>
              <a:t>добрі</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прибутки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схоластичну</a:t>
            </a:r>
            <a:r>
              <a:rPr lang="ru-RU" sz="1600" b="0" i="0" dirty="0">
                <a:solidFill>
                  <a:srgbClr val="333333"/>
                </a:solidFill>
                <a:effectLst/>
                <a:latin typeface="Times New Roman" panose="02020603050405020304" pitchFamily="18" charset="0"/>
              </a:rPr>
              <a:t> систему </a:t>
            </a:r>
            <a:r>
              <a:rPr lang="ru-RU" sz="1600" b="0" i="0" dirty="0" err="1">
                <a:solidFill>
                  <a:srgbClr val="333333"/>
                </a:solidFill>
                <a:effectLst/>
                <a:latin typeface="Times New Roman" panose="02020603050405020304" pitchFamily="18" charset="0"/>
              </a:rPr>
              <a:t>освіти</a:t>
            </a:r>
            <a:r>
              <a:rPr lang="ru-RU" sz="1600" b="0" i="0" dirty="0">
                <a:solidFill>
                  <a:srgbClr val="333333"/>
                </a:solidFill>
                <a:effectLst/>
                <a:latin typeface="Times New Roman" panose="02020603050405020304" pitchFamily="18" charset="0"/>
              </a:rPr>
              <a:t>, яка </a:t>
            </a:r>
            <a:r>
              <a:rPr lang="ru-RU" sz="1600" b="0" i="0" dirty="0" err="1">
                <a:solidFill>
                  <a:srgbClr val="333333"/>
                </a:solidFill>
                <a:effectLst/>
                <a:latin typeface="Times New Roman" panose="02020603050405020304" pitchFamily="18" charset="0"/>
              </a:rPr>
              <a:t>завдавали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спудеям</a:t>
            </a:r>
            <a:r>
              <a:rPr lang="ru-RU" sz="1600" b="0" i="0" dirty="0">
                <a:solidFill>
                  <a:srgbClr val="333333"/>
                </a:solidFill>
                <a:effectLst/>
                <a:latin typeface="Times New Roman" panose="02020603050405020304" pitchFamily="18" charset="0"/>
              </a:rPr>
              <a:t>» великих мук.)</a:t>
            </a:r>
            <a:endParaRPr lang="ru-RU" sz="1600" b="0" i="0" dirty="0">
              <a:solidFill>
                <a:srgbClr val="333333"/>
              </a:solidFill>
              <a:effectLst/>
              <a:latin typeface="Roboto" panose="02000000000000000000" pitchFamily="2" charset="0"/>
            </a:endParaRPr>
          </a:p>
          <a:p>
            <a:pPr algn="just">
              <a:spcBef>
                <a:spcPts val="0"/>
              </a:spcBef>
              <a:spcAft>
                <a:spcPts val="0"/>
              </a:spcAft>
            </a:pPr>
            <a:r>
              <a:rPr lang="ru-RU" sz="1600" b="1" i="0" dirty="0" err="1">
                <a:solidFill>
                  <a:srgbClr val="333333"/>
                </a:solidFill>
                <a:effectLst/>
                <a:latin typeface="Times New Roman" panose="02020603050405020304" pitchFamily="18" charset="0"/>
              </a:rPr>
              <a:t>Основна</a:t>
            </a:r>
            <a:r>
              <a:rPr lang="ru-RU" sz="1600" b="1" i="0" dirty="0">
                <a:solidFill>
                  <a:srgbClr val="333333"/>
                </a:solidFill>
                <a:effectLst/>
                <a:latin typeface="Times New Roman" panose="02020603050405020304" pitchFamily="18" charset="0"/>
              </a:rPr>
              <a:t> думка:</a:t>
            </a:r>
            <a:r>
              <a:rPr lang="ru-RU" sz="1600" b="0" i="0" dirty="0">
                <a:solidFill>
                  <a:srgbClr val="333333"/>
                </a:solidFill>
                <a:effectLst/>
                <a:latin typeface="Times New Roman" panose="02020603050405020304" pitchFamily="18" charset="0"/>
              </a:rPr>
              <a:t> Г. Сковорода сатирично </a:t>
            </a:r>
            <a:r>
              <a:rPr lang="ru-RU" sz="1600" b="0" i="0" dirty="0" err="1">
                <a:solidFill>
                  <a:srgbClr val="333333"/>
                </a:solidFill>
                <a:effectLst/>
                <a:latin typeface="Times New Roman" panose="02020603050405020304" pitchFamily="18" charset="0"/>
              </a:rPr>
              <a:t>викриває</a:t>
            </a:r>
            <a:r>
              <a:rPr lang="ru-RU" sz="1600" b="0" i="0" dirty="0">
                <a:solidFill>
                  <a:srgbClr val="333333"/>
                </a:solidFill>
                <a:effectLst/>
                <a:latin typeface="Times New Roman" panose="02020603050405020304" pitchFamily="18" charset="0"/>
              </a:rPr>
              <a:t> і </a:t>
            </a:r>
            <a:r>
              <a:rPr lang="ru-RU" sz="1600" b="0" i="0" dirty="0" err="1">
                <a:solidFill>
                  <a:srgbClr val="333333"/>
                </a:solidFill>
                <a:effectLst/>
                <a:latin typeface="Times New Roman" panose="02020603050405020304" pitchFamily="18" charset="0"/>
              </a:rPr>
              <a:t>заперечує</a:t>
            </a:r>
            <a:r>
              <a:rPr lang="ru-RU" sz="1600" b="0" i="0" dirty="0">
                <a:solidFill>
                  <a:srgbClr val="333333"/>
                </a:solidFill>
                <a:effectLst/>
                <a:latin typeface="Times New Roman" panose="02020603050405020304" pitchFamily="18" charset="0"/>
              </a:rPr>
              <a:t> весь </a:t>
            </a:r>
            <a:r>
              <a:rPr lang="ru-RU" sz="1600" b="0" i="0" dirty="0" err="1">
                <a:solidFill>
                  <a:srgbClr val="333333"/>
                </a:solidFill>
                <a:effectLst/>
                <a:latin typeface="Times New Roman" panose="02020603050405020304" pitchFamily="18" charset="0"/>
              </a:rPr>
              <a:t>тогочасний</a:t>
            </a:r>
            <a:r>
              <a:rPr lang="ru-RU" sz="1600" b="0" i="0" dirty="0">
                <a:solidFill>
                  <a:srgbClr val="333333"/>
                </a:solidFill>
                <a:effectLst/>
                <a:latin typeface="Times New Roman" panose="02020603050405020304" pitchFamily="18" charset="0"/>
              </a:rPr>
              <a:t> лад як </a:t>
            </a:r>
            <a:r>
              <a:rPr lang="ru-RU" sz="1600" b="0" i="0" dirty="0" err="1">
                <a:solidFill>
                  <a:srgbClr val="333333"/>
                </a:solidFill>
                <a:effectLst/>
                <a:latin typeface="Times New Roman" panose="02020603050405020304" pitchFamily="18" charset="0"/>
              </a:rPr>
              <a:t>антилюдяний</a:t>
            </a:r>
            <a:r>
              <a:rPr lang="ru-RU" sz="1600" b="0" i="0" dirty="0">
                <a:solidFill>
                  <a:srgbClr val="333333"/>
                </a:solidFill>
                <a:effectLst/>
                <a:latin typeface="Times New Roman" panose="02020603050405020304" pitchFamily="18" charset="0"/>
              </a:rPr>
              <a:t> і </a:t>
            </a:r>
            <a:r>
              <a:rPr lang="ru-RU" sz="1600" b="0" i="0" dirty="0" err="1">
                <a:solidFill>
                  <a:srgbClr val="333333"/>
                </a:solidFill>
                <a:effectLst/>
                <a:latin typeface="Times New Roman" panose="02020603050405020304" pitchFamily="18" charset="0"/>
              </a:rPr>
              <a:t>аморальний</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підносить</a:t>
            </a:r>
            <a:r>
              <a:rPr lang="ru-RU" sz="1600" b="0" i="0" dirty="0">
                <a:solidFill>
                  <a:srgbClr val="333333"/>
                </a:solidFill>
                <a:effectLst/>
                <a:latin typeface="Times New Roman" panose="02020603050405020304" pitchFamily="18" charset="0"/>
              </a:rPr>
              <a:t> примат </a:t>
            </a:r>
            <a:r>
              <a:rPr lang="ru-RU" sz="1600" b="0" i="0" dirty="0" err="1">
                <a:solidFill>
                  <a:srgbClr val="333333"/>
                </a:solidFill>
                <a:effectLst/>
                <a:latin typeface="Times New Roman" panose="02020603050405020304" pitchFamily="18" charset="0"/>
              </a:rPr>
              <a:t>розуму</a:t>
            </a:r>
            <a:r>
              <a:rPr lang="ru-RU" sz="1600" b="0" i="0" dirty="0">
                <a:solidFill>
                  <a:srgbClr val="333333"/>
                </a:solidFill>
                <a:effectLst/>
                <a:latin typeface="Times New Roman" panose="02020603050405020304" pitchFamily="18" charset="0"/>
              </a:rPr>
              <a:t>, контрастно </a:t>
            </a:r>
            <a:r>
              <a:rPr lang="ru-RU" sz="1600" b="0" i="0" dirty="0" err="1">
                <a:solidFill>
                  <a:srgbClr val="333333"/>
                </a:solidFill>
                <a:effectLst/>
                <a:latin typeface="Times New Roman" panose="02020603050405020304" pitchFamily="18" charset="0"/>
              </a:rPr>
              <a:t>протиставляючи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його</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тогочасному</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соціальному</a:t>
            </a:r>
            <a:r>
              <a:rPr lang="ru-RU" sz="1600" b="0" i="0" dirty="0">
                <a:solidFill>
                  <a:srgbClr val="333333"/>
                </a:solidFill>
                <a:effectLst/>
                <a:latin typeface="Times New Roman" panose="02020603050405020304" pitchFamily="18" charset="0"/>
              </a:rPr>
              <a:t> і </a:t>
            </a:r>
            <a:r>
              <a:rPr lang="ru-RU" sz="1600" b="0" i="0" dirty="0" err="1">
                <a:solidFill>
                  <a:srgbClr val="333333"/>
                </a:solidFill>
                <a:effectLst/>
                <a:latin typeface="Times New Roman" panose="02020603050405020304" pitchFamily="18" charset="0"/>
              </a:rPr>
              <a:t>побутовому</a:t>
            </a:r>
            <a:r>
              <a:rPr lang="ru-RU" sz="1600" b="0" i="0" dirty="0">
                <a:solidFill>
                  <a:srgbClr val="333333"/>
                </a:solidFill>
                <a:effectLst/>
                <a:latin typeface="Times New Roman" panose="02020603050405020304" pitchFamily="18" charset="0"/>
              </a:rPr>
              <a:t> злу: А мне одна только в свете дума, Как бы </a:t>
            </a:r>
            <a:r>
              <a:rPr lang="ru-RU" sz="1600" b="0" i="0" dirty="0" err="1">
                <a:solidFill>
                  <a:srgbClr val="333333"/>
                </a:solidFill>
                <a:effectLst/>
                <a:latin typeface="Times New Roman" panose="02020603050405020304" pitchFamily="18" charset="0"/>
              </a:rPr>
              <a:t>умерти</a:t>
            </a:r>
            <a:r>
              <a:rPr lang="ru-RU" sz="1600" b="0" i="0" dirty="0">
                <a:solidFill>
                  <a:srgbClr val="333333"/>
                </a:solidFill>
                <a:effectLst/>
                <a:latin typeface="Times New Roman" panose="02020603050405020304" pitchFamily="18" charset="0"/>
              </a:rPr>
              <a:t> мне не без ума.</a:t>
            </a:r>
            <a:endParaRPr lang="ru-RU" sz="1600" b="0" i="0" dirty="0">
              <a:solidFill>
                <a:srgbClr val="333333"/>
              </a:solidFill>
              <a:effectLst/>
              <a:latin typeface="Roboto" panose="02000000000000000000" pitchFamily="2" charset="0"/>
            </a:endParaRPr>
          </a:p>
          <a:p>
            <a:pPr algn="just">
              <a:spcBef>
                <a:spcPts val="0"/>
              </a:spcBef>
              <a:spcAft>
                <a:spcPts val="0"/>
              </a:spcAft>
            </a:pPr>
            <a:r>
              <a:rPr lang="ru-RU" sz="1600" b="1" i="0" dirty="0">
                <a:solidFill>
                  <a:srgbClr val="333333"/>
                </a:solidFill>
                <a:effectLst/>
                <a:latin typeface="Times New Roman" panose="02020603050405020304" pitchFamily="18" charset="0"/>
              </a:rPr>
              <a:t>Жанр: </a:t>
            </a:r>
            <a:r>
              <a:rPr lang="ru-RU" sz="1600" b="0" i="0" dirty="0" err="1">
                <a:solidFill>
                  <a:srgbClr val="333333"/>
                </a:solidFill>
                <a:effectLst/>
                <a:latin typeface="Times New Roman" panose="02020603050405020304" pitchFamily="18" charset="0"/>
              </a:rPr>
              <a:t>сатиричний</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вірш</a:t>
            </a:r>
            <a:r>
              <a:rPr lang="ru-RU" sz="1600" b="0" i="0" dirty="0">
                <a:solidFill>
                  <a:srgbClr val="333333"/>
                </a:solidFill>
                <a:effectLst/>
                <a:latin typeface="Times New Roman" panose="02020603050405020304" pitchFamily="18" charset="0"/>
              </a:rPr>
              <a:t> (автор </a:t>
            </a:r>
            <a:r>
              <a:rPr lang="ru-RU" sz="1600" b="0" i="0" dirty="0" err="1">
                <a:solidFill>
                  <a:srgbClr val="333333"/>
                </a:solidFill>
                <a:effectLst/>
                <a:latin typeface="Times New Roman" panose="02020603050405020304" pitchFamily="18" charset="0"/>
              </a:rPr>
              <a:t>називає</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піснею</a:t>
            </a:r>
            <a:r>
              <a:rPr lang="ru-RU" sz="1600" b="0" i="0" dirty="0">
                <a:solidFill>
                  <a:srgbClr val="333333"/>
                </a:solidFill>
                <a:effectLst/>
                <a:latin typeface="Times New Roman" panose="02020603050405020304" pitchFamily="18" charset="0"/>
              </a:rPr>
              <a:t>).</a:t>
            </a:r>
            <a:endParaRPr lang="ru-RU" sz="1600" b="0" i="0" dirty="0">
              <a:solidFill>
                <a:srgbClr val="333333"/>
              </a:solidFill>
              <a:effectLst/>
              <a:latin typeface="Roboto" panose="02000000000000000000" pitchFamily="2" charset="0"/>
            </a:endParaRPr>
          </a:p>
          <a:p>
            <a:pPr algn="just">
              <a:spcBef>
                <a:spcPts val="0"/>
              </a:spcBef>
              <a:spcAft>
                <a:spcPts val="0"/>
              </a:spcAft>
            </a:pPr>
            <a:r>
              <a:rPr lang="ru-RU" sz="1600" b="1" i="0" dirty="0" err="1">
                <a:solidFill>
                  <a:srgbClr val="333333"/>
                </a:solidFill>
                <a:effectLst/>
                <a:latin typeface="Times New Roman" panose="02020603050405020304" pitchFamily="18" charset="0"/>
              </a:rPr>
              <a:t>Віршування</a:t>
            </a:r>
            <a:r>
              <a:rPr lang="ru-RU" sz="1600" b="1" i="0" dirty="0">
                <a:solidFill>
                  <a:srgbClr val="333333"/>
                </a:solidFill>
                <a:effectLst/>
                <a:latin typeface="Times New Roman" panose="02020603050405020304" pitchFamily="18" charset="0"/>
              </a:rPr>
              <a:t>:</a:t>
            </a:r>
            <a:r>
              <a:rPr lang="ru-RU" sz="1600" b="0" i="0" dirty="0">
                <a:solidFill>
                  <a:srgbClr val="333333"/>
                </a:solidFill>
                <a:effectLst/>
                <a:latin typeface="Times New Roman" panose="02020603050405020304" pitchFamily="18" charset="0"/>
              </a:rPr>
              <a:t> написана </a:t>
            </a:r>
            <a:r>
              <a:rPr lang="ru-RU" sz="1600" b="0" i="0" dirty="0" err="1">
                <a:solidFill>
                  <a:srgbClr val="333333"/>
                </a:solidFill>
                <a:effectLst/>
                <a:latin typeface="Times New Roman" panose="02020603050405020304" pitchFamily="18" charset="0"/>
              </a:rPr>
              <a:t>пісня</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десяткискладовим</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розміром</a:t>
            </a:r>
            <a:r>
              <a:rPr lang="ru-RU" sz="1600" b="0" i="0" dirty="0">
                <a:solidFill>
                  <a:srgbClr val="333333"/>
                </a:solidFill>
                <a:effectLst/>
                <a:latin typeface="Times New Roman" panose="02020603050405020304" pitchFamily="18" charset="0"/>
              </a:rPr>
              <a:t> з цезурою </a:t>
            </a:r>
            <a:r>
              <a:rPr lang="ru-RU" sz="1600" b="0" i="0" dirty="0" err="1">
                <a:solidFill>
                  <a:srgbClr val="333333"/>
                </a:solidFill>
                <a:effectLst/>
                <a:latin typeface="Times New Roman" panose="02020603050405020304" pitchFamily="18" charset="0"/>
              </a:rPr>
              <a:t>після</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шостого</a:t>
            </a:r>
            <a:r>
              <a:rPr lang="ru-RU" sz="1600" b="0" i="0" dirty="0">
                <a:solidFill>
                  <a:srgbClr val="333333"/>
                </a:solidFill>
                <a:effectLst/>
                <a:latin typeface="Times New Roman" panose="02020603050405020304" pitchFamily="18" charset="0"/>
              </a:rPr>
              <a:t> складу. </a:t>
            </a:r>
            <a:r>
              <a:rPr lang="ru-RU" sz="1600" b="0" i="0" dirty="0" err="1">
                <a:solidFill>
                  <a:srgbClr val="333333"/>
                </a:solidFill>
                <a:effectLst/>
                <a:latin typeface="Times New Roman" panose="02020603050405020304" pitchFamily="18" charset="0"/>
              </a:rPr>
              <a:t>Кожна</a:t>
            </a:r>
            <a:r>
              <a:rPr lang="ru-RU" sz="1600" b="0" i="0" dirty="0">
                <a:solidFill>
                  <a:srgbClr val="333333"/>
                </a:solidFill>
                <a:effectLst/>
                <a:latin typeface="Times New Roman" panose="02020603050405020304" pitchFamily="18" charset="0"/>
              </a:rPr>
              <a:t> строфа </a:t>
            </a:r>
            <a:r>
              <a:rPr lang="ru-RU" sz="1600" b="0" i="0" dirty="0" err="1">
                <a:solidFill>
                  <a:srgbClr val="333333"/>
                </a:solidFill>
                <a:effectLst/>
                <a:latin typeface="Times New Roman" panose="02020603050405020304" pitchFamily="18" charset="0"/>
              </a:rPr>
              <a:t>пісні</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має</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шість</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рядків</a:t>
            </a:r>
            <a:r>
              <a:rPr lang="ru-RU" sz="1600" b="0" i="0" dirty="0">
                <a:solidFill>
                  <a:srgbClr val="333333"/>
                </a:solidFill>
                <a:effectLst/>
                <a:latin typeface="Times New Roman" panose="02020603050405020304" pitchFamily="18" charset="0"/>
              </a:rPr>
              <a:t>, з </a:t>
            </a:r>
            <a:r>
              <a:rPr lang="ru-RU" sz="1600" b="0" i="0" dirty="0" err="1">
                <a:solidFill>
                  <a:srgbClr val="333333"/>
                </a:solidFill>
                <a:effectLst/>
                <a:latin typeface="Times New Roman" panose="02020603050405020304" pitchFamily="18" charset="0"/>
              </a:rPr>
              <a:t>яких</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перші</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чотири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дактилічні</a:t>
            </a:r>
            <a:r>
              <a:rPr lang="ru-RU" sz="1600" b="0" i="0" dirty="0">
                <a:solidFill>
                  <a:srgbClr val="333333"/>
                </a:solidFill>
                <a:effectLst/>
                <a:latin typeface="Times New Roman" panose="02020603050405020304" pitchFamily="18" charset="0"/>
              </a:rPr>
              <a:t>, а </a:t>
            </a:r>
            <a:r>
              <a:rPr lang="ru-RU" sz="1600" b="0" i="0" dirty="0" err="1">
                <a:solidFill>
                  <a:srgbClr val="333333"/>
                </a:solidFill>
                <a:effectLst/>
                <a:latin typeface="Times New Roman" panose="02020603050405020304" pitchFamily="18" charset="0"/>
              </a:rPr>
              <a:t>останні</a:t>
            </a:r>
            <a:r>
              <a:rPr lang="ru-RU" sz="1600" b="0" i="0" dirty="0">
                <a:solidFill>
                  <a:srgbClr val="333333"/>
                </a:solidFill>
                <a:effectLst/>
                <a:latin typeface="Times New Roman" panose="02020603050405020304" pitchFamily="18" charset="0"/>
              </a:rPr>
              <a:t> два — </a:t>
            </a:r>
            <a:r>
              <a:rPr lang="ru-RU" sz="1600" b="0" i="0" dirty="0" err="1">
                <a:solidFill>
                  <a:srgbClr val="333333"/>
                </a:solidFill>
                <a:effectLst/>
                <a:latin typeface="Times New Roman" panose="02020603050405020304" pitchFamily="18" charset="0"/>
              </a:rPr>
              <a:t>силабічні</a:t>
            </a:r>
            <a:r>
              <a:rPr lang="ru-RU" sz="1600" b="0" i="0" dirty="0">
                <a:solidFill>
                  <a:srgbClr val="333333"/>
                </a:solidFill>
                <a:effectLst/>
                <a:latin typeface="Times New Roman" panose="02020603050405020304" pitchFamily="18" charset="0"/>
              </a:rPr>
              <a:t> і звучать як </a:t>
            </a:r>
            <a:r>
              <a:rPr lang="ru-RU" sz="1600" b="0" i="0" dirty="0" err="1">
                <a:solidFill>
                  <a:srgbClr val="333333"/>
                </a:solidFill>
                <a:effectLst/>
                <a:latin typeface="Times New Roman" panose="02020603050405020304" pitchFamily="18" charset="0"/>
              </a:rPr>
              <a:t>її</a:t>
            </a:r>
            <a:r>
              <a:rPr lang="ru-RU" sz="1600" b="0" i="0" dirty="0">
                <a:solidFill>
                  <a:srgbClr val="333333"/>
                </a:solidFill>
                <a:effectLst/>
                <a:latin typeface="Times New Roman" panose="02020603050405020304" pitchFamily="18" charset="0"/>
              </a:rPr>
              <a:t> антитеза, як рефрен.</a:t>
            </a:r>
            <a:endParaRPr lang="ru-RU" sz="1600" b="0" i="0" dirty="0">
              <a:solidFill>
                <a:srgbClr val="333333"/>
              </a:solidFill>
              <a:effectLst/>
              <a:latin typeface="Roboto" panose="02000000000000000000" pitchFamily="2" charset="0"/>
            </a:endParaRPr>
          </a:p>
          <a:p>
            <a:pPr algn="just">
              <a:spcBef>
                <a:spcPts val="0"/>
              </a:spcBef>
              <a:spcAft>
                <a:spcPts val="0"/>
              </a:spcAft>
            </a:pPr>
            <a:r>
              <a:rPr lang="ru-RU" sz="1600" b="1" i="0" dirty="0">
                <a:solidFill>
                  <a:srgbClr val="333333"/>
                </a:solidFill>
                <a:effectLst/>
                <a:latin typeface="Times New Roman" panose="02020603050405020304" pitchFamily="18" charset="0"/>
              </a:rPr>
              <a:t>Рима:</a:t>
            </a:r>
            <a:r>
              <a:rPr lang="ru-RU" sz="1600" b="0" i="0" dirty="0">
                <a:solidFill>
                  <a:srgbClr val="333333"/>
                </a:solidFill>
                <a:effectLst/>
                <a:latin typeface="Times New Roman" panose="02020603050405020304" pitchFamily="18" charset="0"/>
              </a:rPr>
              <a:t> як новатор, поет </a:t>
            </a:r>
            <a:r>
              <a:rPr lang="ru-RU" sz="1600" b="0" i="0" dirty="0" err="1">
                <a:solidFill>
                  <a:srgbClr val="333333"/>
                </a:solidFill>
                <a:effectLst/>
                <a:latin typeface="Times New Roman" panose="02020603050405020304" pitchFamily="18" charset="0"/>
              </a:rPr>
              <a:t>застосовує</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виключно</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чоловічі</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рими</a:t>
            </a:r>
            <a:r>
              <a:rPr lang="ru-RU" sz="1600" b="0" i="0" dirty="0">
                <a:solidFill>
                  <a:srgbClr val="333333"/>
                </a:solidFill>
                <a:effectLst/>
                <a:latin typeface="Times New Roman" panose="02020603050405020304" pitchFamily="18" charset="0"/>
              </a:rPr>
              <a:t> (дума — з ума), «</a:t>
            </a:r>
            <a:r>
              <a:rPr lang="ru-RU" sz="1600" b="0" i="0" dirty="0" err="1">
                <a:solidFill>
                  <a:srgbClr val="333333"/>
                </a:solidFill>
                <a:effectLst/>
                <a:latin typeface="Times New Roman" panose="02020603050405020304" pitchFamily="18" charset="0"/>
              </a:rPr>
              <a:t>неточні</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рими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яких</a:t>
            </a:r>
            <a:r>
              <a:rPr lang="ru-RU" sz="1600" b="0" i="0" dirty="0">
                <a:solidFill>
                  <a:srgbClr val="333333"/>
                </a:solidFill>
                <a:effectLst/>
                <a:latin typeface="Times New Roman" panose="02020603050405020304" pitchFamily="18" charset="0"/>
              </a:rPr>
              <a:t> не </a:t>
            </a:r>
            <a:r>
              <a:rPr lang="ru-RU" sz="1600" b="0" i="0" dirty="0" err="1">
                <a:solidFill>
                  <a:srgbClr val="333333"/>
                </a:solidFill>
                <a:effectLst/>
                <a:latin typeface="Times New Roman" panose="02020603050405020304" pitchFamily="18" charset="0"/>
              </a:rPr>
              <a:t>вживали</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тогочасні</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митці</a:t>
            </a:r>
            <a:r>
              <a:rPr lang="ru-RU" sz="1600" b="0" i="0" dirty="0">
                <a:solidFill>
                  <a:srgbClr val="333333"/>
                </a:solidFill>
                <a:effectLst/>
                <a:latin typeface="Times New Roman" panose="02020603050405020304" pitchFamily="18" charset="0"/>
              </a:rPr>
              <a:t>; у </a:t>
            </a:r>
            <a:r>
              <a:rPr lang="ru-RU" sz="1600" b="0" i="0" dirty="0" err="1">
                <a:solidFill>
                  <a:srgbClr val="333333"/>
                </a:solidFill>
                <a:effectLst/>
                <a:latin typeface="Times New Roman" panose="02020603050405020304" pitchFamily="18" charset="0"/>
              </a:rPr>
              <a:t>творі</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вжито</a:t>
            </a:r>
            <a:r>
              <a:rPr lang="ru-RU" sz="1600" b="0" i="0" dirty="0">
                <a:solidFill>
                  <a:srgbClr val="333333"/>
                </a:solidFill>
                <a:effectLst/>
                <a:latin typeface="Times New Roman" panose="02020603050405020304" pitchFamily="18" charset="0"/>
              </a:rPr>
              <a:t> </a:t>
            </a:r>
            <a:r>
              <a:rPr lang="ru-RU" sz="1600" b="0" i="0" dirty="0" err="1">
                <a:solidFill>
                  <a:srgbClr val="333333"/>
                </a:solidFill>
                <a:effectLst/>
                <a:latin typeface="Times New Roman" panose="02020603050405020304" pitchFamily="18" charset="0"/>
              </a:rPr>
              <a:t>чотиристопний</a:t>
            </a:r>
            <a:r>
              <a:rPr lang="ru-RU" sz="1600" b="0" i="0" dirty="0">
                <a:solidFill>
                  <a:srgbClr val="333333"/>
                </a:solidFill>
                <a:effectLst/>
                <a:latin typeface="Times New Roman" panose="02020603050405020304" pitchFamily="18" charset="0"/>
              </a:rPr>
              <a:t> дактиль.</a:t>
            </a:r>
            <a:endParaRPr lang="ru-RU" sz="1600" b="0" i="0" dirty="0">
              <a:solidFill>
                <a:srgbClr val="333333"/>
              </a:solidFill>
              <a:effectLst/>
              <a:latin typeface="Roboto" panose="02000000000000000000" pitchFamily="2" charset="0"/>
            </a:endParaRPr>
          </a:p>
          <a:p>
            <a:endParaRPr lang="ru-RU" dirty="0"/>
          </a:p>
        </p:txBody>
      </p:sp>
      <p:sp>
        <p:nvSpPr>
          <p:cNvPr id="3" name="Заголовок 2">
            <a:extLst>
              <a:ext uri="{FF2B5EF4-FFF2-40B4-BE49-F238E27FC236}">
                <a16:creationId xmlns:a16="http://schemas.microsoft.com/office/drawing/2014/main" id="{38B3BA6B-D0E7-44AE-63A9-01F35894BA78}"/>
              </a:ext>
            </a:extLst>
          </p:cNvPr>
          <p:cNvSpPr>
            <a:spLocks noGrp="1"/>
          </p:cNvSpPr>
          <p:nvPr>
            <p:ph type="ctrTitle"/>
          </p:nvPr>
        </p:nvSpPr>
        <p:spPr>
          <a:xfrm>
            <a:off x="419100" y="332656"/>
            <a:ext cx="8305800" cy="936104"/>
          </a:xfrm>
        </p:spPr>
        <p:txBody>
          <a:bodyPr/>
          <a:lstStyle/>
          <a:p>
            <a:r>
              <a:rPr lang="uk-UA" dirty="0"/>
              <a:t>Художній аналіз твору</a:t>
            </a:r>
            <a:endParaRPr lang="ru-RU" dirty="0"/>
          </a:p>
        </p:txBody>
      </p:sp>
    </p:spTree>
    <p:extLst>
      <p:ext uri="{BB962C8B-B14F-4D97-AF65-F5344CB8AC3E}">
        <p14:creationId xmlns:p14="http://schemas.microsoft.com/office/powerpoint/2010/main" val="203868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164B14D-2819-F03B-01CC-419EB0CF3853}"/>
              </a:ext>
            </a:extLst>
          </p:cNvPr>
          <p:cNvSpPr>
            <a:spLocks noGrp="1"/>
          </p:cNvSpPr>
          <p:nvPr>
            <p:ph type="title"/>
          </p:nvPr>
        </p:nvSpPr>
        <p:spPr>
          <a:xfrm>
            <a:off x="457200" y="152400"/>
            <a:ext cx="8229600" cy="5868888"/>
          </a:xfrm>
        </p:spPr>
        <p:txBody>
          <a:bodyPr>
            <a:noAutofit/>
          </a:bodyPr>
          <a:lstStyle/>
          <a:p>
            <a:pPr>
              <a:spcBef>
                <a:spcPts val="0"/>
              </a:spcBef>
              <a:spcAft>
                <a:spcPts val="0"/>
              </a:spcAft>
            </a:pPr>
            <a:r>
              <a:rPr lang="ru-RU" sz="3200" b="1" i="0" dirty="0">
                <a:solidFill>
                  <a:srgbClr val="333333"/>
                </a:solidFill>
                <a:effectLst/>
                <a:latin typeface="Times New Roman" panose="02020603050405020304" pitchFamily="18" charset="0"/>
              </a:rPr>
              <a:t>Повтори</a:t>
            </a:r>
            <a:r>
              <a:rPr lang="ru-RU" sz="3200" b="0" i="0" dirty="0">
                <a:solidFill>
                  <a:srgbClr val="333333"/>
                </a:solidFill>
                <a:effectLst/>
                <a:latin typeface="Times New Roman" panose="02020603050405020304" pitchFamily="18" charset="0"/>
              </a:rPr>
              <a:t>: «Всякому…», «Той…», «Я ж у </a:t>
            </a:r>
            <a:r>
              <a:rPr lang="ru-RU" sz="3200" b="0" i="0" dirty="0" err="1">
                <a:solidFill>
                  <a:srgbClr val="333333"/>
                </a:solidFill>
                <a:effectLst/>
                <a:latin typeface="Times New Roman" panose="02020603050405020304" pitchFamily="18" charset="0"/>
              </a:rPr>
              <a:t>полоні</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нав’язливих</a:t>
            </a:r>
            <a:r>
              <a:rPr lang="ru-RU" sz="3200" b="0" i="0" dirty="0">
                <a:solidFill>
                  <a:srgbClr val="333333"/>
                </a:solidFill>
                <a:effectLst/>
                <a:latin typeface="Times New Roman" panose="02020603050405020304" pitchFamily="18" charset="0"/>
              </a:rPr>
              <a:t> дум; Лише </a:t>
            </a:r>
            <a:r>
              <a:rPr lang="ru-RU" sz="3200" b="0" i="0" dirty="0" err="1">
                <a:solidFill>
                  <a:srgbClr val="333333"/>
                </a:solidFill>
                <a:effectLst/>
                <a:latin typeface="Times New Roman" panose="02020603050405020304" pitchFamily="18" charset="0"/>
              </a:rPr>
              <a:t>непокоїть</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мій</a:t>
            </a:r>
            <a:r>
              <a:rPr lang="ru-RU" sz="3200" b="0" i="0" dirty="0">
                <a:solidFill>
                  <a:srgbClr val="333333"/>
                </a:solidFill>
                <a:effectLst/>
                <a:latin typeface="Times New Roman" panose="02020603050405020304" pitchFamily="18" charset="0"/>
              </a:rPr>
              <a:t> ум».</a:t>
            </a:r>
            <a:br>
              <a:rPr lang="ru-RU" sz="3200" b="0" i="0" dirty="0">
                <a:solidFill>
                  <a:srgbClr val="333333"/>
                </a:solidFill>
                <a:effectLst/>
                <a:latin typeface="Roboto" panose="02000000000000000000" pitchFamily="2" charset="0"/>
              </a:rPr>
            </a:br>
            <a:r>
              <a:rPr lang="ru-RU" sz="3200" b="1" i="0" dirty="0" err="1">
                <a:solidFill>
                  <a:srgbClr val="333333"/>
                </a:solidFill>
                <a:effectLst/>
                <a:latin typeface="Times New Roman" panose="02020603050405020304" pitchFamily="18" charset="0"/>
              </a:rPr>
              <a:t>Порівняння</a:t>
            </a:r>
            <a:r>
              <a:rPr lang="ru-RU" sz="3200" b="0" i="0" dirty="0">
                <a:solidFill>
                  <a:srgbClr val="333333"/>
                </a:solidFill>
                <a:effectLst/>
                <a:latin typeface="Times New Roman" panose="02020603050405020304" pitchFamily="18" charset="0"/>
              </a:rPr>
              <a:t>: «В сих </a:t>
            </a:r>
            <a:r>
              <a:rPr lang="ru-RU" sz="3200" b="0" i="0" dirty="0" err="1">
                <a:solidFill>
                  <a:srgbClr val="333333"/>
                </a:solidFill>
                <a:effectLst/>
                <a:latin typeface="Times New Roman" panose="02020603050405020304" pitchFamily="18" charset="0"/>
              </a:rPr>
              <a:t>дім</a:t>
            </a:r>
            <a:r>
              <a:rPr lang="ru-RU" sz="3200" b="0" i="0" dirty="0">
                <a:solidFill>
                  <a:srgbClr val="333333"/>
                </a:solidFill>
                <a:effectLst/>
                <a:latin typeface="Times New Roman" panose="02020603050405020304" pitchFamily="18" charset="0"/>
              </a:rPr>
              <a:t>, як </a:t>
            </a:r>
            <a:r>
              <a:rPr lang="ru-RU" sz="3200" b="0" i="0" dirty="0" err="1">
                <a:solidFill>
                  <a:srgbClr val="333333"/>
                </a:solidFill>
                <a:effectLst/>
                <a:latin typeface="Times New Roman" panose="02020603050405020304" pitchFamily="18" charset="0"/>
              </a:rPr>
              <a:t>вулик</a:t>
            </a:r>
            <a:r>
              <a:rPr lang="ru-RU" sz="3200" b="0" i="0" dirty="0">
                <a:solidFill>
                  <a:srgbClr val="333333"/>
                </a:solidFill>
                <a:effectLst/>
                <a:latin typeface="Times New Roman" panose="02020603050405020304" pitchFamily="18" charset="0"/>
              </a:rPr>
              <a:t>, гуде </a:t>
            </a:r>
            <a:r>
              <a:rPr lang="ru-RU" sz="3200" b="0" i="0" dirty="0" err="1">
                <a:solidFill>
                  <a:srgbClr val="333333"/>
                </a:solidFill>
                <a:effectLst/>
                <a:latin typeface="Times New Roman" panose="02020603050405020304" pitchFamily="18" charset="0"/>
              </a:rPr>
              <a:t>від</a:t>
            </a:r>
            <a:r>
              <a:rPr lang="ru-RU" sz="3200" b="0" i="0" dirty="0">
                <a:solidFill>
                  <a:srgbClr val="333333"/>
                </a:solidFill>
                <a:effectLst/>
                <a:latin typeface="Times New Roman" panose="02020603050405020304" pitchFamily="18" charset="0"/>
              </a:rPr>
              <a:t> гуляк».</a:t>
            </a:r>
            <a:br>
              <a:rPr lang="ru-RU" sz="3200" b="0" i="0" dirty="0">
                <a:solidFill>
                  <a:srgbClr val="333333"/>
                </a:solidFill>
                <a:effectLst/>
                <a:latin typeface="Roboto" panose="02000000000000000000" pitchFamily="2" charset="0"/>
              </a:rPr>
            </a:br>
            <a:r>
              <a:rPr lang="ru-RU" sz="3200" b="1" i="0" dirty="0" err="1">
                <a:solidFill>
                  <a:srgbClr val="333333"/>
                </a:solidFill>
                <a:effectLst/>
                <a:latin typeface="Times New Roman" panose="02020603050405020304" pitchFamily="18" charset="0"/>
              </a:rPr>
              <a:t>Риторичний</a:t>
            </a:r>
            <a:r>
              <a:rPr lang="ru-RU" sz="3200" b="1" i="0" dirty="0">
                <a:solidFill>
                  <a:srgbClr val="333333"/>
                </a:solidFill>
                <a:effectLst/>
                <a:latin typeface="Times New Roman" panose="02020603050405020304" pitchFamily="18" charset="0"/>
              </a:rPr>
              <a:t> оклик: </a:t>
            </a:r>
            <a:r>
              <a:rPr lang="ru-RU" sz="3200" b="0" i="0" dirty="0">
                <a:solidFill>
                  <a:srgbClr val="333333"/>
                </a:solidFill>
                <a:effectLst/>
                <a:latin typeface="Times New Roman" panose="02020603050405020304" pitchFamily="18" charset="0"/>
              </a:rPr>
              <a:t>«</a:t>
            </a:r>
            <a:r>
              <a:rPr lang="ru-RU" sz="3200" b="0" i="0" dirty="0" err="1">
                <a:solidFill>
                  <a:srgbClr val="333333"/>
                </a:solidFill>
                <a:effectLst/>
                <a:latin typeface="Times New Roman" panose="02020603050405020304" pitchFamily="18" charset="0"/>
              </a:rPr>
              <a:t>Інший</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гендлює</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візьми</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перевір</a:t>
            </a:r>
            <a:r>
              <a:rPr lang="ru-RU" sz="3200" b="0" i="0" dirty="0">
                <a:solidFill>
                  <a:srgbClr val="333333"/>
                </a:solidFill>
                <a:effectLst/>
                <a:latin typeface="Times New Roman" panose="02020603050405020304" pitchFamily="18" charset="0"/>
              </a:rPr>
              <a:t>!»</a:t>
            </a:r>
            <a:br>
              <a:rPr lang="ru-RU" sz="3200" b="0" i="0" dirty="0">
                <a:solidFill>
                  <a:srgbClr val="333333"/>
                </a:solidFill>
                <a:effectLst/>
                <a:latin typeface="Roboto" panose="02000000000000000000" pitchFamily="2" charset="0"/>
              </a:rPr>
            </a:br>
            <a:r>
              <a:rPr lang="ru-RU" sz="3200" b="1" i="0" dirty="0" err="1">
                <a:solidFill>
                  <a:srgbClr val="333333"/>
                </a:solidFill>
                <a:effectLst/>
                <a:latin typeface="Times New Roman" panose="02020603050405020304" pitchFamily="18" charset="0"/>
              </a:rPr>
              <a:t>Метафори</a:t>
            </a:r>
            <a:r>
              <a:rPr lang="ru-RU" sz="3200" b="1" i="0" dirty="0">
                <a:solidFill>
                  <a:srgbClr val="333333"/>
                </a:solidFill>
                <a:effectLst/>
                <a:latin typeface="Times New Roman" panose="02020603050405020304" pitchFamily="18" charset="0"/>
              </a:rPr>
              <a:t>:</a:t>
            </a:r>
            <a:r>
              <a:rPr lang="ru-RU" sz="3200" b="0" i="0" dirty="0">
                <a:solidFill>
                  <a:srgbClr val="333333"/>
                </a:solidFill>
                <a:effectLst/>
                <a:latin typeface="Times New Roman" panose="02020603050405020304" pitchFamily="18" charset="0"/>
              </a:rPr>
              <a:t> «горло </a:t>
            </a:r>
            <a:r>
              <a:rPr lang="ru-RU" sz="3200" b="0" i="0" dirty="0" err="1">
                <a:solidFill>
                  <a:srgbClr val="333333"/>
                </a:solidFill>
                <a:effectLst/>
                <a:latin typeface="Times New Roman" panose="02020603050405020304" pitchFamily="18" charset="0"/>
              </a:rPr>
              <a:t>свій</a:t>
            </a:r>
            <a:r>
              <a:rPr lang="ru-RU" sz="3200" b="0" i="0" dirty="0">
                <a:solidFill>
                  <a:srgbClr val="333333"/>
                </a:solidFill>
                <a:effectLst/>
                <a:latin typeface="Times New Roman" panose="02020603050405020304" pitchFamily="18" charset="0"/>
              </a:rPr>
              <a:t> смак </a:t>
            </a:r>
            <a:r>
              <a:rPr lang="ru-RU" sz="3200" b="0" i="0" dirty="0" err="1">
                <a:solidFill>
                  <a:srgbClr val="333333"/>
                </a:solidFill>
                <a:effectLst/>
                <a:latin typeface="Times New Roman" panose="02020603050405020304" pitchFamily="18" charset="0"/>
              </a:rPr>
              <a:t>віднайшло</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дім</a:t>
            </a:r>
            <a:r>
              <a:rPr lang="ru-RU" sz="3200" b="0" i="0" dirty="0">
                <a:solidFill>
                  <a:srgbClr val="333333"/>
                </a:solidFill>
                <a:effectLst/>
                <a:latin typeface="Times New Roman" panose="02020603050405020304" pitchFamily="18" charset="0"/>
              </a:rPr>
              <a:t> гуде», з </a:t>
            </a:r>
            <a:r>
              <a:rPr lang="ru-RU" sz="3200" b="0" i="0" dirty="0" err="1">
                <a:solidFill>
                  <a:srgbClr val="333333"/>
                </a:solidFill>
                <a:effectLst/>
                <a:latin typeface="Times New Roman" panose="02020603050405020304" pitchFamily="18" charset="0"/>
              </a:rPr>
              <a:t>диспутів</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учню</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тріщить</a:t>
            </a:r>
            <a:r>
              <a:rPr lang="ru-RU" sz="3200" b="0" i="0" dirty="0">
                <a:solidFill>
                  <a:srgbClr val="333333"/>
                </a:solidFill>
                <a:effectLst/>
                <a:latin typeface="Times New Roman" panose="02020603050405020304" pitchFamily="18" charset="0"/>
              </a:rPr>
              <a:t> голова», «всякому голову крутить </a:t>
            </a:r>
            <a:r>
              <a:rPr lang="ru-RU" sz="3200" b="0" i="0" dirty="0" err="1">
                <a:solidFill>
                  <a:srgbClr val="333333"/>
                </a:solidFill>
                <a:effectLst/>
                <a:latin typeface="Times New Roman" panose="02020603050405020304" pitchFamily="18" charset="0"/>
              </a:rPr>
              <a:t>свій</a:t>
            </a:r>
            <a:r>
              <a:rPr lang="ru-RU" sz="3200" b="0" i="0" dirty="0">
                <a:solidFill>
                  <a:srgbClr val="333333"/>
                </a:solidFill>
                <a:effectLst/>
                <a:latin typeface="Times New Roman" panose="02020603050405020304" pitchFamily="18" charset="0"/>
              </a:rPr>
              <a:t> дур».</a:t>
            </a:r>
            <a:br>
              <a:rPr lang="ru-RU" sz="3200" b="0" i="0" dirty="0">
                <a:solidFill>
                  <a:srgbClr val="333333"/>
                </a:solidFill>
                <a:effectLst/>
                <a:latin typeface="Roboto" panose="02000000000000000000" pitchFamily="2" charset="0"/>
              </a:rPr>
            </a:br>
            <a:r>
              <a:rPr lang="ru-RU" sz="3200" b="1" i="0" dirty="0" err="1">
                <a:solidFill>
                  <a:srgbClr val="333333"/>
                </a:solidFill>
                <a:effectLst/>
                <a:latin typeface="Times New Roman" panose="02020603050405020304" pitchFamily="18" charset="0"/>
              </a:rPr>
              <a:t>Епітети</a:t>
            </a:r>
            <a:r>
              <a:rPr lang="ru-RU" sz="3200" b="1" i="0" dirty="0">
                <a:solidFill>
                  <a:srgbClr val="333333"/>
                </a:solidFill>
                <a:effectLst/>
                <a:latin typeface="Times New Roman" panose="02020603050405020304" pitchFamily="18" charset="0"/>
              </a:rPr>
              <a:t>:</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нав’язливі</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думи</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ясний</a:t>
            </a:r>
            <a:r>
              <a:rPr lang="ru-RU" sz="3200" b="0" i="0" dirty="0">
                <a:solidFill>
                  <a:srgbClr val="333333"/>
                </a:solidFill>
                <a:effectLst/>
                <a:latin typeface="Times New Roman" panose="02020603050405020304" pitchFamily="18" charset="0"/>
              </a:rPr>
              <a:t> </a:t>
            </a:r>
            <a:r>
              <a:rPr lang="ru-RU" sz="3200" b="0" i="0" dirty="0" err="1">
                <a:solidFill>
                  <a:srgbClr val="333333"/>
                </a:solidFill>
                <a:effectLst/>
                <a:latin typeface="Times New Roman" panose="02020603050405020304" pitchFamily="18" charset="0"/>
              </a:rPr>
              <a:t>розум</a:t>
            </a:r>
            <a:r>
              <a:rPr lang="ru-RU" sz="3200" b="0" i="0" dirty="0">
                <a:solidFill>
                  <a:srgbClr val="333333"/>
                </a:solidFill>
                <a:effectLst/>
                <a:latin typeface="Times New Roman" panose="02020603050405020304" pitchFamily="18" charset="0"/>
              </a:rPr>
              <a:t>».</a:t>
            </a:r>
            <a:br>
              <a:rPr lang="ru-RU" sz="3200" b="0" i="0" dirty="0">
                <a:solidFill>
                  <a:srgbClr val="333333"/>
                </a:solidFill>
                <a:effectLst/>
                <a:latin typeface="Roboto" panose="02000000000000000000" pitchFamily="2" charset="0"/>
              </a:rPr>
            </a:br>
            <a:endParaRPr lang="ru-RU" sz="3200" dirty="0"/>
          </a:p>
        </p:txBody>
      </p:sp>
    </p:spTree>
    <p:extLst>
      <p:ext uri="{BB962C8B-B14F-4D97-AF65-F5344CB8AC3E}">
        <p14:creationId xmlns:p14="http://schemas.microsoft.com/office/powerpoint/2010/main" val="902531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77500" lnSpcReduction="20000"/>
          </a:bodyPr>
          <a:lstStyle/>
          <a:p>
            <a:pPr>
              <a:lnSpc>
                <a:spcPct val="80000"/>
              </a:lnSpc>
            </a:pPr>
            <a:r>
              <a:rPr lang="ru-RU" sz="3200" b="1" noProof="1">
                <a:solidFill>
                  <a:srgbClr val="FFFF00"/>
                </a:solidFill>
              </a:rPr>
              <a:t>Світ ловив мене, та не впіймав. </a:t>
            </a:r>
          </a:p>
          <a:p>
            <a:pPr>
              <a:lnSpc>
                <a:spcPct val="80000"/>
              </a:lnSpc>
            </a:pPr>
            <a:r>
              <a:rPr lang="ru-RU" sz="3200" b="1" noProof="1">
                <a:solidFill>
                  <a:srgbClr val="FFFF00"/>
                </a:solidFill>
              </a:rPr>
              <a:t>Без бажання все важке, навіть найлегше. </a:t>
            </a:r>
          </a:p>
          <a:p>
            <a:pPr>
              <a:lnSpc>
                <a:spcPct val="80000"/>
              </a:lnSpc>
            </a:pPr>
            <a:r>
              <a:rPr lang="ru-RU" sz="3200" b="1" noProof="1">
                <a:solidFill>
                  <a:srgbClr val="FFFF00"/>
                </a:solidFill>
              </a:rPr>
              <a:t>Не все те невірне, що тобі незрозуміле. </a:t>
            </a:r>
          </a:p>
          <a:p>
            <a:pPr>
              <a:lnSpc>
                <a:spcPct val="80000"/>
              </a:lnSpc>
            </a:pPr>
            <a:r>
              <a:rPr lang="ru-RU" sz="3200" b="1" noProof="1">
                <a:solidFill>
                  <a:srgbClr val="FFFF00"/>
                </a:solidFill>
              </a:rPr>
              <a:t>Нi про що не турбуватися, нi за чим не турбуватися - значить не жити, а бути мертвим, адже турбота - рух душi, а життя - це рух. </a:t>
            </a:r>
          </a:p>
          <a:p>
            <a:pPr>
              <a:lnSpc>
                <a:spcPct val="80000"/>
              </a:lnSpc>
            </a:pPr>
            <a:r>
              <a:rPr lang="ru-RU" sz="3200" b="1" noProof="1">
                <a:solidFill>
                  <a:srgbClr val="FFFF00"/>
                </a:solidFill>
              </a:rPr>
              <a:t>Любов виникає з любовi; коли хочу, щоб мене любили, я сам перший люблю. </a:t>
            </a:r>
          </a:p>
          <a:p>
            <a:pPr>
              <a:lnSpc>
                <a:spcPct val="80000"/>
              </a:lnSpc>
            </a:pPr>
            <a:r>
              <a:rPr lang="ru-RU" sz="3200" b="1" noProof="1">
                <a:solidFill>
                  <a:srgbClr val="FFFF00"/>
                </a:solidFill>
              </a:rPr>
              <a:t>Не все те отрута, що неприємне на смак. </a:t>
            </a:r>
          </a:p>
          <a:p>
            <a:pPr>
              <a:lnSpc>
                <a:spcPct val="80000"/>
              </a:lnSpc>
            </a:pPr>
            <a:r>
              <a:rPr lang="ru-RU" sz="3200" b="1" noProof="1">
                <a:solidFill>
                  <a:srgbClr val="FFFF00"/>
                </a:solidFill>
              </a:rPr>
              <a:t>Добрий розум робить легким будь-який спосiб життя. </a:t>
            </a:r>
          </a:p>
          <a:p>
            <a:pPr>
              <a:lnSpc>
                <a:spcPct val="80000"/>
              </a:lnSpc>
            </a:pPr>
            <a:r>
              <a:rPr lang="ru-RU" sz="3200" b="1" noProof="1">
                <a:solidFill>
                  <a:srgbClr val="FFFF00"/>
                </a:solidFill>
              </a:rPr>
              <a:t>Бери вершину i матимеш середину. </a:t>
            </a:r>
          </a:p>
          <a:p>
            <a:pPr>
              <a:lnSpc>
                <a:spcPct val="80000"/>
              </a:lnSpc>
            </a:pPr>
            <a:r>
              <a:rPr lang="ru-RU" sz="3200" b="1" noProof="1">
                <a:solidFill>
                  <a:srgbClr val="FFFF00"/>
                </a:solidFill>
              </a:rPr>
              <a:t>Кожного вабить до себе своя пристрасть. </a:t>
            </a:r>
          </a:p>
          <a:p>
            <a:pPr>
              <a:lnSpc>
                <a:spcPct val="80000"/>
              </a:lnSpc>
            </a:pPr>
            <a:r>
              <a:rPr lang="ru-RU" sz="3200" b="1" noProof="1">
                <a:solidFill>
                  <a:srgbClr val="FFFF00"/>
                </a:solidFill>
              </a:rPr>
              <a:t>Ти не можеш вiднайти жодного друга, не нашукавши разом з тим i двох-трьох ворогiв. </a:t>
            </a:r>
          </a:p>
          <a:p>
            <a:pPr>
              <a:lnSpc>
                <a:spcPct val="80000"/>
              </a:lnSpc>
            </a:pPr>
            <a:r>
              <a:rPr lang="ru-RU" sz="3200" b="1" noProof="1">
                <a:solidFill>
                  <a:srgbClr val="FFFF00"/>
                </a:solidFill>
              </a:rPr>
              <a:t>Бiльше думай, а тодi вирiшуй. Спiши повiльно!</a:t>
            </a:r>
            <a:r>
              <a:rPr lang="uk-UA" sz="3200" b="1" dirty="0">
                <a:solidFill>
                  <a:srgbClr val="FFFF00"/>
                </a:solidFill>
              </a:rPr>
              <a:t> </a:t>
            </a:r>
            <a:endParaRPr lang="ru-RU" sz="3200" b="1" dirty="0">
              <a:solidFill>
                <a:srgbClr val="FFFF00"/>
              </a:solidFill>
            </a:endParaRPr>
          </a:p>
          <a:p>
            <a:endParaRPr lang="ru-RU" dirty="0"/>
          </a:p>
        </p:txBody>
      </p:sp>
      <p:sp>
        <p:nvSpPr>
          <p:cNvPr id="4" name="Rectangle 2"/>
          <p:cNvSpPr>
            <a:spLocks noGrp="1" noRot="1" noChangeArrowheads="1"/>
          </p:cNvSpPr>
          <p:nvPr>
            <p:ph type="title"/>
          </p:nvPr>
        </p:nvSpPr>
        <p:spPr/>
        <p:txBody>
          <a:bodyPr/>
          <a:lstStyle/>
          <a:p>
            <a:r>
              <a:rPr lang="uk-UA" sz="4000" dirty="0"/>
              <a:t>Афоризми Г.Сковороди</a:t>
            </a:r>
            <a:endParaRPr lang="ru-RU"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1" nodeType="clickEffect">
                                  <p:stCondLst>
                                    <p:cond delay="0"/>
                                  </p:stCondLst>
                                  <p:iterate type="lt">
                                    <p:tmPct val="50000"/>
                                  </p:iterate>
                                  <p:childTnLst>
                                    <p:set>
                                      <p:cBhvr>
                                        <p:cTn id="11" dur="1" fill="hold">
                                          <p:stCondLst>
                                            <p:cond delay="0"/>
                                          </p:stCondLst>
                                        </p:cTn>
                                        <p:tgtEl>
                                          <p:spTgt spid="4"/>
                                        </p:tgtEl>
                                        <p:attrNameLst>
                                          <p:attrName>style.visibility</p:attrName>
                                        </p:attrNameLst>
                                      </p:cBhvr>
                                      <p:to>
                                        <p:strVal val="visible"/>
                                      </p:to>
                                    </p:set>
                                    <p:anim calcmode="discrete" valueType="clr">
                                      <p:cBhvr override="childStyle">
                                        <p:cTn id="12"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4"/>
                                        </p:tgtEl>
                                        <p:attrNameLst>
                                          <p:attrName>fillcolor</p:attrName>
                                        </p:attrNameLst>
                                      </p:cBhvr>
                                      <p:tavLst>
                                        <p:tav tm="0">
                                          <p:val>
                                            <p:clrVal>
                                              <a:schemeClr val="accent2"/>
                                            </p:clrVal>
                                          </p:val>
                                        </p:tav>
                                        <p:tav tm="50000">
                                          <p:val>
                                            <p:clrVal>
                                              <a:schemeClr val="hlink"/>
                                            </p:clrVal>
                                          </p:val>
                                        </p:tav>
                                      </p:tavLst>
                                    </p:anim>
                                    <p:set>
                                      <p:cBhvr>
                                        <p:cTn id="14" dur="80"/>
                                        <p:tgtEl>
                                          <p:spTgt spid="4"/>
                                        </p:tgtEl>
                                        <p:attrNameLst>
                                          <p:attrName>fill.type</p:attrName>
                                        </p:attrNameLst>
                                      </p:cBhvr>
                                      <p:to>
                                        <p:strVal val="solid"/>
                                      </p:to>
                                    </p:set>
                                  </p:childTnLst>
                                </p:cTn>
                              </p:par>
                            </p:childTnLst>
                          </p:cTn>
                        </p:par>
                        <p:par>
                          <p:cTn id="15" fill="hold">
                            <p:stCondLst>
                              <p:cond delay="800"/>
                            </p:stCondLst>
                            <p:childTnLst>
                              <p:par>
                                <p:cTn id="16" presetID="25" presetClass="entr" presetSubtype="0" fill="hold" grpId="0"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9"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0"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1"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2"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3"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4"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5" dur="1000" decel="50000">
                                          <p:stCondLst>
                                            <p:cond delay="0"/>
                                          </p:stCondLst>
                                        </p:cTn>
                                        <p:tgtEl>
                                          <p:spTgt spid="3">
                                            <p:txEl>
                                              <p:pRg st="0" end="0"/>
                                            </p:txEl>
                                          </p:spTgt>
                                        </p:tgtEl>
                                      </p:cBhvr>
                                    </p:animEffect>
                                  </p:childTnLst>
                                </p:cTn>
                              </p:par>
                            </p:childTnLst>
                          </p:cTn>
                        </p:par>
                        <p:par>
                          <p:cTn id="26" fill="hold">
                            <p:stCondLst>
                              <p:cond delay="1800"/>
                            </p:stCondLst>
                            <p:childTnLst>
                              <p:par>
                                <p:cTn id="27" presetID="25" presetClass="entr" presetSubtype="0" fill="hold" grpId="0" nodeType="after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p:cTn id="29"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30"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31"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32"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33"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34"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35"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36" dur="1000" decel="50000">
                                          <p:stCondLst>
                                            <p:cond delay="0"/>
                                          </p:stCondLst>
                                        </p:cTn>
                                        <p:tgtEl>
                                          <p:spTgt spid="3">
                                            <p:txEl>
                                              <p:pRg st="1" end="1"/>
                                            </p:txEl>
                                          </p:spTgt>
                                        </p:tgtEl>
                                      </p:cBhvr>
                                    </p:animEffect>
                                  </p:childTnLst>
                                </p:cTn>
                              </p:par>
                            </p:childTnLst>
                          </p:cTn>
                        </p:par>
                        <p:par>
                          <p:cTn id="37" fill="hold">
                            <p:stCondLst>
                              <p:cond delay="2800"/>
                            </p:stCondLst>
                            <p:childTnLst>
                              <p:par>
                                <p:cTn id="38" presetID="25" presetClass="entr" presetSubtype="0" fill="hold" grpId="0" nodeType="after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 calcmode="lin" valueType="num">
                                      <p:cBhvr>
                                        <p:cTn id="40"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41"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42"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43"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44"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45"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46"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47" dur="1000" decel="50000">
                                          <p:stCondLst>
                                            <p:cond delay="0"/>
                                          </p:stCondLst>
                                        </p:cTn>
                                        <p:tgtEl>
                                          <p:spTgt spid="3">
                                            <p:txEl>
                                              <p:pRg st="2" end="2"/>
                                            </p:txEl>
                                          </p:spTgt>
                                        </p:tgtEl>
                                      </p:cBhvr>
                                    </p:animEffect>
                                  </p:childTnLst>
                                </p:cTn>
                              </p:par>
                            </p:childTnLst>
                          </p:cTn>
                        </p:par>
                        <p:par>
                          <p:cTn id="48" fill="hold">
                            <p:stCondLst>
                              <p:cond delay="3800"/>
                            </p:stCondLst>
                            <p:childTnLst>
                              <p:par>
                                <p:cTn id="49" presetID="25" presetClass="entr" presetSubtype="0" fill="hold" grpId="0" nodeType="afterEffect">
                                  <p:stCondLst>
                                    <p:cond delay="0"/>
                                  </p:stCondLst>
                                  <p:childTnLst>
                                    <p:set>
                                      <p:cBhvr>
                                        <p:cTn id="50" dur="1" fill="hold">
                                          <p:stCondLst>
                                            <p:cond delay="0"/>
                                          </p:stCondLst>
                                        </p:cTn>
                                        <p:tgtEl>
                                          <p:spTgt spid="3">
                                            <p:txEl>
                                              <p:pRg st="3" end="3"/>
                                            </p:txEl>
                                          </p:spTgt>
                                        </p:tgtEl>
                                        <p:attrNameLst>
                                          <p:attrName>style.visibility</p:attrName>
                                        </p:attrNameLst>
                                      </p:cBhvr>
                                      <p:to>
                                        <p:strVal val="visible"/>
                                      </p:to>
                                    </p:set>
                                    <p:anim calcmode="lin" valueType="num">
                                      <p:cBhvr>
                                        <p:cTn id="51"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54"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3">
                                            <p:txEl>
                                              <p:pRg st="3" end="3"/>
                                            </p:txEl>
                                          </p:spTgt>
                                        </p:tgtEl>
                                      </p:cBhvr>
                                    </p:animEffect>
                                  </p:childTnLst>
                                </p:cTn>
                              </p:par>
                            </p:childTnLst>
                          </p:cTn>
                        </p:par>
                        <p:par>
                          <p:cTn id="59" fill="hold">
                            <p:stCondLst>
                              <p:cond delay="4800"/>
                            </p:stCondLst>
                            <p:childTnLst>
                              <p:par>
                                <p:cTn id="60" presetID="25" presetClass="entr" presetSubtype="0" fill="hold" grpId="0" nodeType="afterEffect">
                                  <p:stCondLst>
                                    <p:cond delay="0"/>
                                  </p:stCondLst>
                                  <p:childTnLst>
                                    <p:set>
                                      <p:cBhvr>
                                        <p:cTn id="61" dur="1" fill="hold">
                                          <p:stCondLst>
                                            <p:cond delay="0"/>
                                          </p:stCondLst>
                                        </p:cTn>
                                        <p:tgtEl>
                                          <p:spTgt spid="3">
                                            <p:txEl>
                                              <p:pRg st="4" end="4"/>
                                            </p:txEl>
                                          </p:spTgt>
                                        </p:tgtEl>
                                        <p:attrNameLst>
                                          <p:attrName>style.visibility</p:attrName>
                                        </p:attrNameLst>
                                      </p:cBhvr>
                                      <p:to>
                                        <p:strVal val="visible"/>
                                      </p:to>
                                    </p:set>
                                    <p:anim calcmode="lin" valueType="num">
                                      <p:cBhvr>
                                        <p:cTn id="62"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63"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64"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65"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66"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67"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68"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69" dur="1000" decel="50000">
                                          <p:stCondLst>
                                            <p:cond delay="0"/>
                                          </p:stCondLst>
                                        </p:cTn>
                                        <p:tgtEl>
                                          <p:spTgt spid="3">
                                            <p:txEl>
                                              <p:pRg st="4" end="4"/>
                                            </p:txEl>
                                          </p:spTgt>
                                        </p:tgtEl>
                                      </p:cBhvr>
                                    </p:animEffect>
                                  </p:childTnLst>
                                </p:cTn>
                              </p:par>
                            </p:childTnLst>
                          </p:cTn>
                        </p:par>
                        <p:par>
                          <p:cTn id="70" fill="hold">
                            <p:stCondLst>
                              <p:cond delay="5800"/>
                            </p:stCondLst>
                            <p:childTnLst>
                              <p:par>
                                <p:cTn id="71" presetID="25" presetClass="entr" presetSubtype="0" fill="hold" grpId="0" nodeType="afterEffect">
                                  <p:stCondLst>
                                    <p:cond delay="0"/>
                                  </p:stCondLst>
                                  <p:childTnLst>
                                    <p:set>
                                      <p:cBhvr>
                                        <p:cTn id="72" dur="1" fill="hold">
                                          <p:stCondLst>
                                            <p:cond delay="0"/>
                                          </p:stCondLst>
                                        </p:cTn>
                                        <p:tgtEl>
                                          <p:spTgt spid="3">
                                            <p:txEl>
                                              <p:pRg st="5" end="5"/>
                                            </p:txEl>
                                          </p:spTgt>
                                        </p:tgtEl>
                                        <p:attrNameLst>
                                          <p:attrName>style.visibility</p:attrName>
                                        </p:attrNameLst>
                                      </p:cBhvr>
                                      <p:to>
                                        <p:strVal val="visible"/>
                                      </p:to>
                                    </p:set>
                                    <p:anim calcmode="lin" valueType="num">
                                      <p:cBhvr>
                                        <p:cTn id="73"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76"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3">
                                            <p:txEl>
                                              <p:pRg st="5" end="5"/>
                                            </p:txEl>
                                          </p:spTgt>
                                        </p:tgtEl>
                                      </p:cBhvr>
                                    </p:animEffect>
                                  </p:childTnLst>
                                </p:cTn>
                              </p:par>
                            </p:childTnLst>
                          </p:cTn>
                        </p:par>
                        <p:par>
                          <p:cTn id="81" fill="hold">
                            <p:stCondLst>
                              <p:cond delay="6800"/>
                            </p:stCondLst>
                            <p:childTnLst>
                              <p:par>
                                <p:cTn id="82" presetID="25" presetClass="entr" presetSubtype="0" fill="hold" grpId="0" nodeType="afterEffect">
                                  <p:stCondLst>
                                    <p:cond delay="0"/>
                                  </p:stCondLst>
                                  <p:childTnLst>
                                    <p:set>
                                      <p:cBhvr>
                                        <p:cTn id="83" dur="1" fill="hold">
                                          <p:stCondLst>
                                            <p:cond delay="0"/>
                                          </p:stCondLst>
                                        </p:cTn>
                                        <p:tgtEl>
                                          <p:spTgt spid="3">
                                            <p:txEl>
                                              <p:pRg st="6" end="6"/>
                                            </p:txEl>
                                          </p:spTgt>
                                        </p:tgtEl>
                                        <p:attrNameLst>
                                          <p:attrName>style.visibility</p:attrName>
                                        </p:attrNameLst>
                                      </p:cBhvr>
                                      <p:to>
                                        <p:strVal val="visible"/>
                                      </p:to>
                                    </p:set>
                                    <p:anim calcmode="lin" valueType="num">
                                      <p:cBhvr>
                                        <p:cTn id="84"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85"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86"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87"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88"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89"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90"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91" dur="1000" decel="50000">
                                          <p:stCondLst>
                                            <p:cond delay="0"/>
                                          </p:stCondLst>
                                        </p:cTn>
                                        <p:tgtEl>
                                          <p:spTgt spid="3">
                                            <p:txEl>
                                              <p:pRg st="6" end="6"/>
                                            </p:txEl>
                                          </p:spTgt>
                                        </p:tgtEl>
                                      </p:cBhvr>
                                    </p:animEffect>
                                  </p:childTnLst>
                                </p:cTn>
                              </p:par>
                            </p:childTnLst>
                          </p:cTn>
                        </p:par>
                        <p:par>
                          <p:cTn id="92" fill="hold">
                            <p:stCondLst>
                              <p:cond delay="7800"/>
                            </p:stCondLst>
                            <p:childTnLst>
                              <p:par>
                                <p:cTn id="93" presetID="25" presetClass="entr" presetSubtype="0" fill="hold" grpId="0" nodeType="afterEffect">
                                  <p:stCondLst>
                                    <p:cond delay="0"/>
                                  </p:stCondLst>
                                  <p:childTnLst>
                                    <p:set>
                                      <p:cBhvr>
                                        <p:cTn id="94" dur="1" fill="hold">
                                          <p:stCondLst>
                                            <p:cond delay="0"/>
                                          </p:stCondLst>
                                        </p:cTn>
                                        <p:tgtEl>
                                          <p:spTgt spid="3">
                                            <p:txEl>
                                              <p:pRg st="7" end="7"/>
                                            </p:txEl>
                                          </p:spTgt>
                                        </p:tgtEl>
                                        <p:attrNameLst>
                                          <p:attrName>style.visibility</p:attrName>
                                        </p:attrNameLst>
                                      </p:cBhvr>
                                      <p:to>
                                        <p:strVal val="visible"/>
                                      </p:to>
                                    </p:set>
                                    <p:anim calcmode="lin" valueType="num">
                                      <p:cBhvr>
                                        <p:cTn id="95" dur="500" decel="50000" fill="hold">
                                          <p:stCondLst>
                                            <p:cond delay="0"/>
                                          </p:stCondLst>
                                        </p:cTn>
                                        <p:tgtEl>
                                          <p:spTgt spid="3">
                                            <p:txEl>
                                              <p:pRg st="7" end="7"/>
                                            </p:txEl>
                                          </p:spTgt>
                                        </p:tgtEl>
                                        <p:attrNameLst>
                                          <p:attrName>style.rotation</p:attrName>
                                        </p:attrNameLst>
                                      </p:cBhvr>
                                      <p:tavLst>
                                        <p:tav tm="0">
                                          <p:val>
                                            <p:fltVal val="-90"/>
                                          </p:val>
                                        </p:tav>
                                        <p:tav tm="100000">
                                          <p:val>
                                            <p:fltVal val="0"/>
                                          </p:val>
                                        </p:tav>
                                      </p:tavLst>
                                    </p:anim>
                                    <p:anim calcmode="lin" valueType="num">
                                      <p:cBhvr>
                                        <p:cTn id="96" dur="500" decel="50000" fill="hold">
                                          <p:stCondLst>
                                            <p:cond delay="0"/>
                                          </p:stCondLst>
                                        </p:cTn>
                                        <p:tgtEl>
                                          <p:spTgt spid="3">
                                            <p:txEl>
                                              <p:pRg st="7" end="7"/>
                                            </p:txEl>
                                          </p:spTgt>
                                        </p:tgtEl>
                                        <p:attrNameLst>
                                          <p:attrName>ppt_w</p:attrName>
                                        </p:attrNameLst>
                                      </p:cBhvr>
                                      <p:tavLst>
                                        <p:tav tm="0">
                                          <p:val>
                                            <p:strVal val="#ppt_w"/>
                                          </p:val>
                                        </p:tav>
                                        <p:tav tm="100000">
                                          <p:val>
                                            <p:strVal val="#ppt_w*.05"/>
                                          </p:val>
                                        </p:tav>
                                      </p:tavLst>
                                    </p:anim>
                                    <p:anim calcmode="lin" valueType="num">
                                      <p:cBhvr>
                                        <p:cTn id="97" dur="500" accel="50000" fill="hold">
                                          <p:stCondLst>
                                            <p:cond delay="500"/>
                                          </p:stCondLst>
                                        </p:cTn>
                                        <p:tgtEl>
                                          <p:spTgt spid="3">
                                            <p:txEl>
                                              <p:pRg st="7" end="7"/>
                                            </p:txEl>
                                          </p:spTgt>
                                        </p:tgtEl>
                                        <p:attrNameLst>
                                          <p:attrName>ppt_w</p:attrName>
                                        </p:attrNameLst>
                                      </p:cBhvr>
                                      <p:tavLst>
                                        <p:tav tm="0">
                                          <p:val>
                                            <p:strVal val="#ppt_w*.05"/>
                                          </p:val>
                                        </p:tav>
                                        <p:tav tm="100000">
                                          <p:val>
                                            <p:strVal val="#ppt_w"/>
                                          </p:val>
                                        </p:tav>
                                      </p:tavLst>
                                    </p:anim>
                                    <p:anim calcmode="lin" valueType="num">
                                      <p:cBhvr>
                                        <p:cTn id="98" dur="10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99" dur="500" decel="50000" fill="hold">
                                          <p:stCondLst>
                                            <p:cond delay="0"/>
                                          </p:stCondLst>
                                        </p:cTn>
                                        <p:tgtEl>
                                          <p:spTgt spid="3">
                                            <p:txEl>
                                              <p:pRg st="7" end="7"/>
                                            </p:txEl>
                                          </p:spTgt>
                                        </p:tgtEl>
                                        <p:attrNameLst>
                                          <p:attrName>ppt_x</p:attrName>
                                        </p:attrNameLst>
                                      </p:cBhvr>
                                      <p:tavLst>
                                        <p:tav tm="0">
                                          <p:val>
                                            <p:strVal val="#ppt_x+.4"/>
                                          </p:val>
                                        </p:tav>
                                        <p:tav tm="100000">
                                          <p:val>
                                            <p:strVal val="#ppt_x"/>
                                          </p:val>
                                        </p:tav>
                                      </p:tavLst>
                                    </p:anim>
                                    <p:anim calcmode="lin" valueType="num">
                                      <p:cBhvr>
                                        <p:cTn id="100" dur="500" decel="50000" fill="hold">
                                          <p:stCondLst>
                                            <p:cond delay="0"/>
                                          </p:stCondLst>
                                        </p:cTn>
                                        <p:tgtEl>
                                          <p:spTgt spid="3">
                                            <p:txEl>
                                              <p:pRg st="7" end="7"/>
                                            </p:txEl>
                                          </p:spTgt>
                                        </p:tgtEl>
                                        <p:attrNameLst>
                                          <p:attrName>ppt_y</p:attrName>
                                        </p:attrNameLst>
                                      </p:cBhvr>
                                      <p:tavLst>
                                        <p:tav tm="0">
                                          <p:val>
                                            <p:strVal val="#ppt_y-.2"/>
                                          </p:val>
                                        </p:tav>
                                        <p:tav tm="100000">
                                          <p:val>
                                            <p:strVal val="#ppt_y+.1"/>
                                          </p:val>
                                        </p:tav>
                                      </p:tavLst>
                                    </p:anim>
                                    <p:anim calcmode="lin" valueType="num">
                                      <p:cBhvr>
                                        <p:cTn id="101" dur="500" accel="50000" fill="hold">
                                          <p:stCondLst>
                                            <p:cond delay="500"/>
                                          </p:stCondLst>
                                        </p:cTn>
                                        <p:tgtEl>
                                          <p:spTgt spid="3">
                                            <p:txEl>
                                              <p:pRg st="7" end="7"/>
                                            </p:txEl>
                                          </p:spTgt>
                                        </p:tgtEl>
                                        <p:attrNameLst>
                                          <p:attrName>ppt_y</p:attrName>
                                        </p:attrNameLst>
                                      </p:cBhvr>
                                      <p:tavLst>
                                        <p:tav tm="0">
                                          <p:val>
                                            <p:strVal val="#ppt_y+.1"/>
                                          </p:val>
                                        </p:tav>
                                        <p:tav tm="100000">
                                          <p:val>
                                            <p:strVal val="#ppt_y"/>
                                          </p:val>
                                        </p:tav>
                                      </p:tavLst>
                                    </p:anim>
                                    <p:animEffect transition="in" filter="fade">
                                      <p:cBhvr>
                                        <p:cTn id="102" dur="1000" decel="50000">
                                          <p:stCondLst>
                                            <p:cond delay="0"/>
                                          </p:stCondLst>
                                        </p:cTn>
                                        <p:tgtEl>
                                          <p:spTgt spid="3">
                                            <p:txEl>
                                              <p:pRg st="7" end="7"/>
                                            </p:txEl>
                                          </p:spTgt>
                                        </p:tgtEl>
                                      </p:cBhvr>
                                    </p:animEffect>
                                  </p:childTnLst>
                                </p:cTn>
                              </p:par>
                            </p:childTnLst>
                          </p:cTn>
                        </p:par>
                        <p:par>
                          <p:cTn id="103" fill="hold">
                            <p:stCondLst>
                              <p:cond delay="8800"/>
                            </p:stCondLst>
                            <p:childTnLst>
                              <p:par>
                                <p:cTn id="104" presetID="25" presetClass="entr" presetSubtype="0" fill="hold" grpId="0" nodeType="afterEffect">
                                  <p:stCondLst>
                                    <p:cond delay="0"/>
                                  </p:stCondLst>
                                  <p:childTnLst>
                                    <p:set>
                                      <p:cBhvr>
                                        <p:cTn id="105" dur="1" fill="hold">
                                          <p:stCondLst>
                                            <p:cond delay="0"/>
                                          </p:stCondLst>
                                        </p:cTn>
                                        <p:tgtEl>
                                          <p:spTgt spid="3">
                                            <p:txEl>
                                              <p:pRg st="8" end="8"/>
                                            </p:txEl>
                                          </p:spTgt>
                                        </p:tgtEl>
                                        <p:attrNameLst>
                                          <p:attrName>style.visibility</p:attrName>
                                        </p:attrNameLst>
                                      </p:cBhvr>
                                      <p:to>
                                        <p:strVal val="visible"/>
                                      </p:to>
                                    </p:set>
                                    <p:anim calcmode="lin" valueType="num">
                                      <p:cBhvr>
                                        <p:cTn id="106" dur="500" decel="50000" fill="hold">
                                          <p:stCondLst>
                                            <p:cond delay="0"/>
                                          </p:stCondLst>
                                        </p:cTn>
                                        <p:tgtEl>
                                          <p:spTgt spid="3">
                                            <p:txEl>
                                              <p:pRg st="8" end="8"/>
                                            </p:txEl>
                                          </p:spTgt>
                                        </p:tgtEl>
                                        <p:attrNameLst>
                                          <p:attrName>style.rotation</p:attrName>
                                        </p:attrNameLst>
                                      </p:cBhvr>
                                      <p:tavLst>
                                        <p:tav tm="0">
                                          <p:val>
                                            <p:fltVal val="-90"/>
                                          </p:val>
                                        </p:tav>
                                        <p:tav tm="100000">
                                          <p:val>
                                            <p:fltVal val="0"/>
                                          </p:val>
                                        </p:tav>
                                      </p:tavLst>
                                    </p:anim>
                                    <p:anim calcmode="lin" valueType="num">
                                      <p:cBhvr>
                                        <p:cTn id="107" dur="500" decel="50000" fill="hold">
                                          <p:stCondLst>
                                            <p:cond delay="0"/>
                                          </p:stCondLst>
                                        </p:cTn>
                                        <p:tgtEl>
                                          <p:spTgt spid="3">
                                            <p:txEl>
                                              <p:pRg st="8" end="8"/>
                                            </p:txEl>
                                          </p:spTgt>
                                        </p:tgtEl>
                                        <p:attrNameLst>
                                          <p:attrName>ppt_w</p:attrName>
                                        </p:attrNameLst>
                                      </p:cBhvr>
                                      <p:tavLst>
                                        <p:tav tm="0">
                                          <p:val>
                                            <p:strVal val="#ppt_w"/>
                                          </p:val>
                                        </p:tav>
                                        <p:tav tm="100000">
                                          <p:val>
                                            <p:strVal val="#ppt_w*.05"/>
                                          </p:val>
                                        </p:tav>
                                      </p:tavLst>
                                    </p:anim>
                                    <p:anim calcmode="lin" valueType="num">
                                      <p:cBhvr>
                                        <p:cTn id="108" dur="500" accel="50000" fill="hold">
                                          <p:stCondLst>
                                            <p:cond delay="500"/>
                                          </p:stCondLst>
                                        </p:cTn>
                                        <p:tgtEl>
                                          <p:spTgt spid="3">
                                            <p:txEl>
                                              <p:pRg st="8" end="8"/>
                                            </p:txEl>
                                          </p:spTgt>
                                        </p:tgtEl>
                                        <p:attrNameLst>
                                          <p:attrName>ppt_w</p:attrName>
                                        </p:attrNameLst>
                                      </p:cBhvr>
                                      <p:tavLst>
                                        <p:tav tm="0">
                                          <p:val>
                                            <p:strVal val="#ppt_w*.05"/>
                                          </p:val>
                                        </p:tav>
                                        <p:tav tm="100000">
                                          <p:val>
                                            <p:strVal val="#ppt_w"/>
                                          </p:val>
                                        </p:tav>
                                      </p:tavLst>
                                    </p:anim>
                                    <p:anim calcmode="lin" valueType="num">
                                      <p:cBhvr>
                                        <p:cTn id="109" dur="1000" fill="hold"/>
                                        <p:tgtEl>
                                          <p:spTgt spid="3">
                                            <p:txEl>
                                              <p:pRg st="8" end="8"/>
                                            </p:txEl>
                                          </p:spTgt>
                                        </p:tgtEl>
                                        <p:attrNameLst>
                                          <p:attrName>ppt_h</p:attrName>
                                        </p:attrNameLst>
                                      </p:cBhvr>
                                      <p:tavLst>
                                        <p:tav tm="0">
                                          <p:val>
                                            <p:strVal val="#ppt_h"/>
                                          </p:val>
                                        </p:tav>
                                        <p:tav tm="100000">
                                          <p:val>
                                            <p:strVal val="#ppt_h"/>
                                          </p:val>
                                        </p:tav>
                                      </p:tavLst>
                                    </p:anim>
                                    <p:anim calcmode="lin" valueType="num">
                                      <p:cBhvr>
                                        <p:cTn id="110" dur="500" decel="50000" fill="hold">
                                          <p:stCondLst>
                                            <p:cond delay="0"/>
                                          </p:stCondLst>
                                        </p:cTn>
                                        <p:tgtEl>
                                          <p:spTgt spid="3">
                                            <p:txEl>
                                              <p:pRg st="8" end="8"/>
                                            </p:txEl>
                                          </p:spTgt>
                                        </p:tgtEl>
                                        <p:attrNameLst>
                                          <p:attrName>ppt_x</p:attrName>
                                        </p:attrNameLst>
                                      </p:cBhvr>
                                      <p:tavLst>
                                        <p:tav tm="0">
                                          <p:val>
                                            <p:strVal val="#ppt_x+.4"/>
                                          </p:val>
                                        </p:tav>
                                        <p:tav tm="100000">
                                          <p:val>
                                            <p:strVal val="#ppt_x"/>
                                          </p:val>
                                        </p:tav>
                                      </p:tavLst>
                                    </p:anim>
                                    <p:anim calcmode="lin" valueType="num">
                                      <p:cBhvr>
                                        <p:cTn id="111" dur="500" decel="50000" fill="hold">
                                          <p:stCondLst>
                                            <p:cond delay="0"/>
                                          </p:stCondLst>
                                        </p:cTn>
                                        <p:tgtEl>
                                          <p:spTgt spid="3">
                                            <p:txEl>
                                              <p:pRg st="8" end="8"/>
                                            </p:txEl>
                                          </p:spTgt>
                                        </p:tgtEl>
                                        <p:attrNameLst>
                                          <p:attrName>ppt_y</p:attrName>
                                        </p:attrNameLst>
                                      </p:cBhvr>
                                      <p:tavLst>
                                        <p:tav tm="0">
                                          <p:val>
                                            <p:strVal val="#ppt_y-.2"/>
                                          </p:val>
                                        </p:tav>
                                        <p:tav tm="100000">
                                          <p:val>
                                            <p:strVal val="#ppt_y+.1"/>
                                          </p:val>
                                        </p:tav>
                                      </p:tavLst>
                                    </p:anim>
                                    <p:anim calcmode="lin" valueType="num">
                                      <p:cBhvr>
                                        <p:cTn id="112" dur="500" accel="50000" fill="hold">
                                          <p:stCondLst>
                                            <p:cond delay="500"/>
                                          </p:stCondLst>
                                        </p:cTn>
                                        <p:tgtEl>
                                          <p:spTgt spid="3">
                                            <p:txEl>
                                              <p:pRg st="8" end="8"/>
                                            </p:txEl>
                                          </p:spTgt>
                                        </p:tgtEl>
                                        <p:attrNameLst>
                                          <p:attrName>ppt_y</p:attrName>
                                        </p:attrNameLst>
                                      </p:cBhvr>
                                      <p:tavLst>
                                        <p:tav tm="0">
                                          <p:val>
                                            <p:strVal val="#ppt_y+.1"/>
                                          </p:val>
                                        </p:tav>
                                        <p:tav tm="100000">
                                          <p:val>
                                            <p:strVal val="#ppt_y"/>
                                          </p:val>
                                        </p:tav>
                                      </p:tavLst>
                                    </p:anim>
                                    <p:animEffect transition="in" filter="fade">
                                      <p:cBhvr>
                                        <p:cTn id="113" dur="1000" decel="50000">
                                          <p:stCondLst>
                                            <p:cond delay="0"/>
                                          </p:stCondLst>
                                        </p:cTn>
                                        <p:tgtEl>
                                          <p:spTgt spid="3">
                                            <p:txEl>
                                              <p:pRg st="8" end="8"/>
                                            </p:txEl>
                                          </p:spTgt>
                                        </p:tgtEl>
                                      </p:cBhvr>
                                    </p:animEffect>
                                  </p:childTnLst>
                                </p:cTn>
                              </p:par>
                            </p:childTnLst>
                          </p:cTn>
                        </p:par>
                        <p:par>
                          <p:cTn id="114" fill="hold">
                            <p:stCondLst>
                              <p:cond delay="9800"/>
                            </p:stCondLst>
                            <p:childTnLst>
                              <p:par>
                                <p:cTn id="115" presetID="25" presetClass="entr" presetSubtype="0" fill="hold" grpId="0" nodeType="afterEffect">
                                  <p:stCondLst>
                                    <p:cond delay="0"/>
                                  </p:stCondLst>
                                  <p:childTnLst>
                                    <p:set>
                                      <p:cBhvr>
                                        <p:cTn id="116" dur="1" fill="hold">
                                          <p:stCondLst>
                                            <p:cond delay="0"/>
                                          </p:stCondLst>
                                        </p:cTn>
                                        <p:tgtEl>
                                          <p:spTgt spid="3">
                                            <p:txEl>
                                              <p:pRg st="9" end="9"/>
                                            </p:txEl>
                                          </p:spTgt>
                                        </p:tgtEl>
                                        <p:attrNameLst>
                                          <p:attrName>style.visibility</p:attrName>
                                        </p:attrNameLst>
                                      </p:cBhvr>
                                      <p:to>
                                        <p:strVal val="visible"/>
                                      </p:to>
                                    </p:set>
                                    <p:anim calcmode="lin" valueType="num">
                                      <p:cBhvr>
                                        <p:cTn id="117" dur="500" decel="50000" fill="hold">
                                          <p:stCondLst>
                                            <p:cond delay="0"/>
                                          </p:stCondLst>
                                        </p:cTn>
                                        <p:tgtEl>
                                          <p:spTgt spid="3">
                                            <p:txEl>
                                              <p:pRg st="9" end="9"/>
                                            </p:txEl>
                                          </p:spTgt>
                                        </p:tgtEl>
                                        <p:attrNameLst>
                                          <p:attrName>style.rotation</p:attrName>
                                        </p:attrNameLst>
                                      </p:cBhvr>
                                      <p:tavLst>
                                        <p:tav tm="0">
                                          <p:val>
                                            <p:fltVal val="-90"/>
                                          </p:val>
                                        </p:tav>
                                        <p:tav tm="100000">
                                          <p:val>
                                            <p:fltVal val="0"/>
                                          </p:val>
                                        </p:tav>
                                      </p:tavLst>
                                    </p:anim>
                                    <p:anim calcmode="lin" valueType="num">
                                      <p:cBhvr>
                                        <p:cTn id="118" dur="500" decel="50000" fill="hold">
                                          <p:stCondLst>
                                            <p:cond delay="0"/>
                                          </p:stCondLst>
                                        </p:cTn>
                                        <p:tgtEl>
                                          <p:spTgt spid="3">
                                            <p:txEl>
                                              <p:pRg st="9" end="9"/>
                                            </p:txEl>
                                          </p:spTgt>
                                        </p:tgtEl>
                                        <p:attrNameLst>
                                          <p:attrName>ppt_w</p:attrName>
                                        </p:attrNameLst>
                                      </p:cBhvr>
                                      <p:tavLst>
                                        <p:tav tm="0">
                                          <p:val>
                                            <p:strVal val="#ppt_w"/>
                                          </p:val>
                                        </p:tav>
                                        <p:tav tm="100000">
                                          <p:val>
                                            <p:strVal val="#ppt_w*.05"/>
                                          </p:val>
                                        </p:tav>
                                      </p:tavLst>
                                    </p:anim>
                                    <p:anim calcmode="lin" valueType="num">
                                      <p:cBhvr>
                                        <p:cTn id="119" dur="500" accel="50000" fill="hold">
                                          <p:stCondLst>
                                            <p:cond delay="500"/>
                                          </p:stCondLst>
                                        </p:cTn>
                                        <p:tgtEl>
                                          <p:spTgt spid="3">
                                            <p:txEl>
                                              <p:pRg st="9" end="9"/>
                                            </p:txEl>
                                          </p:spTgt>
                                        </p:tgtEl>
                                        <p:attrNameLst>
                                          <p:attrName>ppt_w</p:attrName>
                                        </p:attrNameLst>
                                      </p:cBhvr>
                                      <p:tavLst>
                                        <p:tav tm="0">
                                          <p:val>
                                            <p:strVal val="#ppt_w*.05"/>
                                          </p:val>
                                        </p:tav>
                                        <p:tav tm="100000">
                                          <p:val>
                                            <p:strVal val="#ppt_w"/>
                                          </p:val>
                                        </p:tav>
                                      </p:tavLst>
                                    </p:anim>
                                    <p:anim calcmode="lin" valueType="num">
                                      <p:cBhvr>
                                        <p:cTn id="120" dur="1000" fill="hold"/>
                                        <p:tgtEl>
                                          <p:spTgt spid="3">
                                            <p:txEl>
                                              <p:pRg st="9" end="9"/>
                                            </p:txEl>
                                          </p:spTgt>
                                        </p:tgtEl>
                                        <p:attrNameLst>
                                          <p:attrName>ppt_h</p:attrName>
                                        </p:attrNameLst>
                                      </p:cBhvr>
                                      <p:tavLst>
                                        <p:tav tm="0">
                                          <p:val>
                                            <p:strVal val="#ppt_h"/>
                                          </p:val>
                                        </p:tav>
                                        <p:tav tm="100000">
                                          <p:val>
                                            <p:strVal val="#ppt_h"/>
                                          </p:val>
                                        </p:tav>
                                      </p:tavLst>
                                    </p:anim>
                                    <p:anim calcmode="lin" valueType="num">
                                      <p:cBhvr>
                                        <p:cTn id="121" dur="500" decel="50000" fill="hold">
                                          <p:stCondLst>
                                            <p:cond delay="0"/>
                                          </p:stCondLst>
                                        </p:cTn>
                                        <p:tgtEl>
                                          <p:spTgt spid="3">
                                            <p:txEl>
                                              <p:pRg st="9" end="9"/>
                                            </p:txEl>
                                          </p:spTgt>
                                        </p:tgtEl>
                                        <p:attrNameLst>
                                          <p:attrName>ppt_x</p:attrName>
                                        </p:attrNameLst>
                                      </p:cBhvr>
                                      <p:tavLst>
                                        <p:tav tm="0">
                                          <p:val>
                                            <p:strVal val="#ppt_x+.4"/>
                                          </p:val>
                                        </p:tav>
                                        <p:tav tm="100000">
                                          <p:val>
                                            <p:strVal val="#ppt_x"/>
                                          </p:val>
                                        </p:tav>
                                      </p:tavLst>
                                    </p:anim>
                                    <p:anim calcmode="lin" valueType="num">
                                      <p:cBhvr>
                                        <p:cTn id="122" dur="500" decel="50000" fill="hold">
                                          <p:stCondLst>
                                            <p:cond delay="0"/>
                                          </p:stCondLst>
                                        </p:cTn>
                                        <p:tgtEl>
                                          <p:spTgt spid="3">
                                            <p:txEl>
                                              <p:pRg st="9" end="9"/>
                                            </p:txEl>
                                          </p:spTgt>
                                        </p:tgtEl>
                                        <p:attrNameLst>
                                          <p:attrName>ppt_y</p:attrName>
                                        </p:attrNameLst>
                                      </p:cBhvr>
                                      <p:tavLst>
                                        <p:tav tm="0">
                                          <p:val>
                                            <p:strVal val="#ppt_y-.2"/>
                                          </p:val>
                                        </p:tav>
                                        <p:tav tm="100000">
                                          <p:val>
                                            <p:strVal val="#ppt_y+.1"/>
                                          </p:val>
                                        </p:tav>
                                      </p:tavLst>
                                    </p:anim>
                                    <p:anim calcmode="lin" valueType="num">
                                      <p:cBhvr>
                                        <p:cTn id="123" dur="500" accel="50000" fill="hold">
                                          <p:stCondLst>
                                            <p:cond delay="500"/>
                                          </p:stCondLst>
                                        </p:cTn>
                                        <p:tgtEl>
                                          <p:spTgt spid="3">
                                            <p:txEl>
                                              <p:pRg st="9" end="9"/>
                                            </p:txEl>
                                          </p:spTgt>
                                        </p:tgtEl>
                                        <p:attrNameLst>
                                          <p:attrName>ppt_y</p:attrName>
                                        </p:attrNameLst>
                                      </p:cBhvr>
                                      <p:tavLst>
                                        <p:tav tm="0">
                                          <p:val>
                                            <p:strVal val="#ppt_y+.1"/>
                                          </p:val>
                                        </p:tav>
                                        <p:tav tm="100000">
                                          <p:val>
                                            <p:strVal val="#ppt_y"/>
                                          </p:val>
                                        </p:tav>
                                      </p:tavLst>
                                    </p:anim>
                                    <p:animEffect transition="in" filter="fade">
                                      <p:cBhvr>
                                        <p:cTn id="124" dur="1000" decel="50000">
                                          <p:stCondLst>
                                            <p:cond delay="0"/>
                                          </p:stCondLst>
                                        </p:cTn>
                                        <p:tgtEl>
                                          <p:spTgt spid="3">
                                            <p:txEl>
                                              <p:pRg st="9" end="9"/>
                                            </p:txEl>
                                          </p:spTgt>
                                        </p:tgtEl>
                                      </p:cBhvr>
                                    </p:animEffect>
                                  </p:childTnLst>
                                </p:cTn>
                              </p:par>
                            </p:childTnLst>
                          </p:cTn>
                        </p:par>
                        <p:par>
                          <p:cTn id="125" fill="hold">
                            <p:stCondLst>
                              <p:cond delay="10800"/>
                            </p:stCondLst>
                            <p:childTnLst>
                              <p:par>
                                <p:cTn id="126" presetID="25" presetClass="entr" presetSubtype="0" fill="hold" grpId="0" nodeType="afterEffect">
                                  <p:stCondLst>
                                    <p:cond delay="0"/>
                                  </p:stCondLst>
                                  <p:childTnLst>
                                    <p:set>
                                      <p:cBhvr>
                                        <p:cTn id="127" dur="1" fill="hold">
                                          <p:stCondLst>
                                            <p:cond delay="0"/>
                                          </p:stCondLst>
                                        </p:cTn>
                                        <p:tgtEl>
                                          <p:spTgt spid="3">
                                            <p:txEl>
                                              <p:pRg st="10" end="10"/>
                                            </p:txEl>
                                          </p:spTgt>
                                        </p:tgtEl>
                                        <p:attrNameLst>
                                          <p:attrName>style.visibility</p:attrName>
                                        </p:attrNameLst>
                                      </p:cBhvr>
                                      <p:to>
                                        <p:strVal val="visible"/>
                                      </p:to>
                                    </p:set>
                                    <p:anim calcmode="lin" valueType="num">
                                      <p:cBhvr>
                                        <p:cTn id="128" dur="500" decel="50000" fill="hold">
                                          <p:stCondLst>
                                            <p:cond delay="0"/>
                                          </p:stCondLst>
                                        </p:cTn>
                                        <p:tgtEl>
                                          <p:spTgt spid="3">
                                            <p:txEl>
                                              <p:pRg st="10" end="10"/>
                                            </p:txEl>
                                          </p:spTgt>
                                        </p:tgtEl>
                                        <p:attrNameLst>
                                          <p:attrName>style.rotation</p:attrName>
                                        </p:attrNameLst>
                                      </p:cBhvr>
                                      <p:tavLst>
                                        <p:tav tm="0">
                                          <p:val>
                                            <p:fltVal val="-90"/>
                                          </p:val>
                                        </p:tav>
                                        <p:tav tm="100000">
                                          <p:val>
                                            <p:fltVal val="0"/>
                                          </p:val>
                                        </p:tav>
                                      </p:tavLst>
                                    </p:anim>
                                    <p:anim calcmode="lin" valueType="num">
                                      <p:cBhvr>
                                        <p:cTn id="129" dur="500" decel="50000" fill="hold">
                                          <p:stCondLst>
                                            <p:cond delay="0"/>
                                          </p:stCondLst>
                                        </p:cTn>
                                        <p:tgtEl>
                                          <p:spTgt spid="3">
                                            <p:txEl>
                                              <p:pRg st="10" end="10"/>
                                            </p:txEl>
                                          </p:spTgt>
                                        </p:tgtEl>
                                        <p:attrNameLst>
                                          <p:attrName>ppt_w</p:attrName>
                                        </p:attrNameLst>
                                      </p:cBhvr>
                                      <p:tavLst>
                                        <p:tav tm="0">
                                          <p:val>
                                            <p:strVal val="#ppt_w"/>
                                          </p:val>
                                        </p:tav>
                                        <p:tav tm="100000">
                                          <p:val>
                                            <p:strVal val="#ppt_w*.05"/>
                                          </p:val>
                                        </p:tav>
                                      </p:tavLst>
                                    </p:anim>
                                    <p:anim calcmode="lin" valueType="num">
                                      <p:cBhvr>
                                        <p:cTn id="130" dur="500" accel="50000" fill="hold">
                                          <p:stCondLst>
                                            <p:cond delay="500"/>
                                          </p:stCondLst>
                                        </p:cTn>
                                        <p:tgtEl>
                                          <p:spTgt spid="3">
                                            <p:txEl>
                                              <p:pRg st="10" end="10"/>
                                            </p:txEl>
                                          </p:spTgt>
                                        </p:tgtEl>
                                        <p:attrNameLst>
                                          <p:attrName>ppt_w</p:attrName>
                                        </p:attrNameLst>
                                      </p:cBhvr>
                                      <p:tavLst>
                                        <p:tav tm="0">
                                          <p:val>
                                            <p:strVal val="#ppt_w*.05"/>
                                          </p:val>
                                        </p:tav>
                                        <p:tav tm="100000">
                                          <p:val>
                                            <p:strVal val="#ppt_w"/>
                                          </p:val>
                                        </p:tav>
                                      </p:tavLst>
                                    </p:anim>
                                    <p:anim calcmode="lin" valueType="num">
                                      <p:cBhvr>
                                        <p:cTn id="131" dur="1000" fill="hold"/>
                                        <p:tgtEl>
                                          <p:spTgt spid="3">
                                            <p:txEl>
                                              <p:pRg st="10" end="10"/>
                                            </p:txEl>
                                          </p:spTgt>
                                        </p:tgtEl>
                                        <p:attrNameLst>
                                          <p:attrName>ppt_h</p:attrName>
                                        </p:attrNameLst>
                                      </p:cBhvr>
                                      <p:tavLst>
                                        <p:tav tm="0">
                                          <p:val>
                                            <p:strVal val="#ppt_h"/>
                                          </p:val>
                                        </p:tav>
                                        <p:tav tm="100000">
                                          <p:val>
                                            <p:strVal val="#ppt_h"/>
                                          </p:val>
                                        </p:tav>
                                      </p:tavLst>
                                    </p:anim>
                                    <p:anim calcmode="lin" valueType="num">
                                      <p:cBhvr>
                                        <p:cTn id="132" dur="500" decel="50000" fill="hold">
                                          <p:stCondLst>
                                            <p:cond delay="0"/>
                                          </p:stCondLst>
                                        </p:cTn>
                                        <p:tgtEl>
                                          <p:spTgt spid="3">
                                            <p:txEl>
                                              <p:pRg st="10" end="10"/>
                                            </p:txEl>
                                          </p:spTgt>
                                        </p:tgtEl>
                                        <p:attrNameLst>
                                          <p:attrName>ppt_x</p:attrName>
                                        </p:attrNameLst>
                                      </p:cBhvr>
                                      <p:tavLst>
                                        <p:tav tm="0">
                                          <p:val>
                                            <p:strVal val="#ppt_x+.4"/>
                                          </p:val>
                                        </p:tav>
                                        <p:tav tm="100000">
                                          <p:val>
                                            <p:strVal val="#ppt_x"/>
                                          </p:val>
                                        </p:tav>
                                      </p:tavLst>
                                    </p:anim>
                                    <p:anim calcmode="lin" valueType="num">
                                      <p:cBhvr>
                                        <p:cTn id="133" dur="500" decel="50000" fill="hold">
                                          <p:stCondLst>
                                            <p:cond delay="0"/>
                                          </p:stCondLst>
                                        </p:cTn>
                                        <p:tgtEl>
                                          <p:spTgt spid="3">
                                            <p:txEl>
                                              <p:pRg st="10" end="10"/>
                                            </p:txEl>
                                          </p:spTgt>
                                        </p:tgtEl>
                                        <p:attrNameLst>
                                          <p:attrName>ppt_y</p:attrName>
                                        </p:attrNameLst>
                                      </p:cBhvr>
                                      <p:tavLst>
                                        <p:tav tm="0">
                                          <p:val>
                                            <p:strVal val="#ppt_y-.2"/>
                                          </p:val>
                                        </p:tav>
                                        <p:tav tm="100000">
                                          <p:val>
                                            <p:strVal val="#ppt_y+.1"/>
                                          </p:val>
                                        </p:tav>
                                      </p:tavLst>
                                    </p:anim>
                                    <p:anim calcmode="lin" valueType="num">
                                      <p:cBhvr>
                                        <p:cTn id="134" dur="500" accel="50000" fill="hold">
                                          <p:stCondLst>
                                            <p:cond delay="500"/>
                                          </p:stCondLst>
                                        </p:cTn>
                                        <p:tgtEl>
                                          <p:spTgt spid="3">
                                            <p:txEl>
                                              <p:pRg st="10" end="10"/>
                                            </p:txEl>
                                          </p:spTgt>
                                        </p:tgtEl>
                                        <p:attrNameLst>
                                          <p:attrName>ppt_y</p:attrName>
                                        </p:attrNameLst>
                                      </p:cBhvr>
                                      <p:tavLst>
                                        <p:tav tm="0">
                                          <p:val>
                                            <p:strVal val="#ppt_y+.1"/>
                                          </p:val>
                                        </p:tav>
                                        <p:tav tm="100000">
                                          <p:val>
                                            <p:strVal val="#ppt_y"/>
                                          </p:val>
                                        </p:tav>
                                      </p:tavLst>
                                    </p:anim>
                                    <p:animEffect transition="in" filter="fade">
                                      <p:cBhvr>
                                        <p:cTn id="135" dur="1000" decel="50000">
                                          <p:stCondLst>
                                            <p:cond delay="0"/>
                                          </p:stCondLst>
                                        </p:cTn>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4"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nSpc>
                <a:spcPct val="80000"/>
              </a:lnSpc>
            </a:pPr>
            <a:r>
              <a:rPr lang="ru-RU" sz="2800" noProof="1"/>
              <a:t>Григорій Сковорода — перший </a:t>
            </a:r>
            <a:endParaRPr lang="uk-UA" sz="2800" dirty="0"/>
          </a:p>
          <a:p>
            <a:pPr>
              <a:lnSpc>
                <a:spcPct val="80000"/>
              </a:lnSpc>
              <a:buFont typeface="Wingdings" pitchFamily="2" charset="2"/>
              <a:buNone/>
            </a:pPr>
            <a:r>
              <a:rPr lang="uk-UA" sz="2800" dirty="0"/>
              <a:t>    </a:t>
            </a:r>
            <a:r>
              <a:rPr lang="uk-UA" sz="2800" noProof="1"/>
              <a:t>український байкар, автор </a:t>
            </a:r>
            <a:endParaRPr lang="uk-UA" sz="2800" dirty="0"/>
          </a:p>
          <a:p>
            <a:pPr>
              <a:lnSpc>
                <a:spcPct val="80000"/>
              </a:lnSpc>
              <a:buFont typeface="Wingdings" pitchFamily="2" charset="2"/>
              <a:buNone/>
            </a:pPr>
            <a:r>
              <a:rPr lang="uk-UA" sz="2800" dirty="0"/>
              <a:t>    </a:t>
            </a:r>
            <a:r>
              <a:rPr lang="uk-UA" sz="2800" noProof="1"/>
              <a:t>збірника “Басни Харковскія”. </a:t>
            </a:r>
            <a:endParaRPr lang="uk-UA" sz="2800" dirty="0"/>
          </a:p>
          <a:p>
            <a:pPr>
              <a:lnSpc>
                <a:spcPct val="80000"/>
              </a:lnSpc>
              <a:buFont typeface="Wingdings" pitchFamily="2" charset="2"/>
              <a:buNone/>
            </a:pPr>
            <a:r>
              <a:rPr lang="uk-UA" sz="2800" dirty="0"/>
              <a:t>  </a:t>
            </a:r>
            <a:r>
              <a:rPr lang="uk-UA" sz="2800" noProof="1"/>
              <a:t> Художнє вираження філософ</a:t>
            </a:r>
            <a:r>
              <a:rPr lang="uk-UA" sz="2800" dirty="0"/>
              <a:t>-</a:t>
            </a:r>
          </a:p>
          <a:p>
            <a:pPr>
              <a:lnSpc>
                <a:spcPct val="80000"/>
              </a:lnSpc>
              <a:buFont typeface="Wingdings" pitchFamily="2" charset="2"/>
              <a:buNone/>
            </a:pPr>
            <a:r>
              <a:rPr lang="uk-UA" sz="2800" dirty="0"/>
              <a:t>   </a:t>
            </a:r>
            <a:r>
              <a:rPr lang="uk-UA" sz="2800" noProof="1"/>
              <a:t>ських ідей Г.Сковороди в його</a:t>
            </a:r>
            <a:endParaRPr lang="uk-UA" sz="2800" dirty="0"/>
          </a:p>
          <a:p>
            <a:pPr>
              <a:lnSpc>
                <a:spcPct val="80000"/>
              </a:lnSpc>
              <a:buFont typeface="Wingdings" pitchFamily="2" charset="2"/>
              <a:buNone/>
            </a:pPr>
            <a:r>
              <a:rPr lang="uk-UA" sz="2800" dirty="0"/>
              <a:t>  </a:t>
            </a:r>
            <a:r>
              <a:rPr lang="uk-UA" sz="2800" noProof="1"/>
              <a:t> байках. Утвердження ідеї </a:t>
            </a:r>
            <a:endParaRPr lang="uk-UA" sz="2800" dirty="0"/>
          </a:p>
          <a:p>
            <a:pPr>
              <a:lnSpc>
                <a:spcPct val="80000"/>
              </a:lnSpc>
              <a:buFont typeface="Wingdings" pitchFamily="2" charset="2"/>
              <a:buNone/>
            </a:pPr>
            <a:r>
              <a:rPr lang="uk-UA" sz="2800" dirty="0"/>
              <a:t>   </a:t>
            </a:r>
            <a:r>
              <a:rPr lang="uk-UA" sz="2800" noProof="1"/>
              <a:t>“сродної праці”, осуд неробства, </a:t>
            </a:r>
            <a:endParaRPr lang="uk-UA" sz="2800" dirty="0"/>
          </a:p>
          <a:p>
            <a:pPr>
              <a:lnSpc>
                <a:spcPct val="80000"/>
              </a:lnSpc>
              <a:buFont typeface="Wingdings" pitchFamily="2" charset="2"/>
              <a:buNone/>
            </a:pPr>
            <a:r>
              <a:rPr lang="uk-UA" sz="2800" dirty="0"/>
              <a:t>    </a:t>
            </a:r>
            <a:r>
              <a:rPr lang="uk-UA" sz="2800" noProof="1"/>
              <a:t>паразитизму (“Пчела й Шершень”).</a:t>
            </a:r>
            <a:endParaRPr lang="uk-UA" sz="2800" dirty="0"/>
          </a:p>
          <a:p>
            <a:pPr>
              <a:lnSpc>
                <a:spcPct val="80000"/>
              </a:lnSpc>
              <a:buFont typeface="Wingdings" pitchFamily="2" charset="2"/>
              <a:buNone/>
            </a:pPr>
            <a:r>
              <a:rPr lang="uk-UA" sz="2800" noProof="1"/>
              <a:t> </a:t>
            </a:r>
            <a:r>
              <a:rPr lang="uk-UA" sz="2800" dirty="0"/>
              <a:t>  </a:t>
            </a:r>
            <a:r>
              <a:rPr lang="uk-UA" sz="2800" noProof="1"/>
              <a:t>Відтворення </a:t>
            </a:r>
            <a:r>
              <a:rPr lang="uk-UA" sz="2800" dirty="0"/>
              <a:t>педагогічних</a:t>
            </a:r>
            <a:r>
              <a:rPr lang="uk-UA" sz="2800" noProof="1"/>
              <a:t> погляд</a:t>
            </a:r>
            <a:r>
              <a:rPr lang="uk-UA" sz="2800" dirty="0" err="1"/>
              <a:t>ів</a:t>
            </a:r>
            <a:endParaRPr lang="uk-UA" sz="2800" dirty="0"/>
          </a:p>
          <a:p>
            <a:pPr>
              <a:lnSpc>
                <a:spcPct val="80000"/>
              </a:lnSpc>
              <a:buFont typeface="Wingdings" pitchFamily="2" charset="2"/>
              <a:buNone/>
            </a:pPr>
            <a:r>
              <a:rPr lang="uk-UA" sz="2800" dirty="0"/>
              <a:t>   у байці </a:t>
            </a:r>
            <a:r>
              <a:rPr lang="uk-UA" sz="2800" dirty="0" err="1"/>
              <a:t>“Вовк</a:t>
            </a:r>
            <a:r>
              <a:rPr lang="uk-UA" sz="2800" dirty="0"/>
              <a:t> та Собака</a:t>
            </a:r>
            <a:r>
              <a:rPr lang="uk-UA" sz="2800" noProof="1"/>
              <a:t>”.</a:t>
            </a:r>
          </a:p>
          <a:p>
            <a:endParaRPr lang="ru-RU" dirty="0"/>
          </a:p>
        </p:txBody>
      </p:sp>
      <p:sp>
        <p:nvSpPr>
          <p:cNvPr id="3" name="Заголовок 2"/>
          <p:cNvSpPr>
            <a:spLocks noGrp="1"/>
          </p:cNvSpPr>
          <p:nvPr>
            <p:ph type="title"/>
          </p:nvPr>
        </p:nvSpPr>
        <p:spPr/>
        <p:txBody>
          <a:bodyPr/>
          <a:lstStyle/>
          <a:p>
            <a:r>
              <a:rPr lang="uk-UA" i="1" dirty="0">
                <a:solidFill>
                  <a:srgbClr val="FFFF00"/>
                </a:solidFill>
              </a:rPr>
              <a:t>Б</a:t>
            </a:r>
            <a:r>
              <a:rPr lang="uk-UA" i="1" noProof="1">
                <a:solidFill>
                  <a:srgbClr val="FFFF00"/>
                </a:solidFill>
              </a:rPr>
              <a:t>айкарська спадщина</a:t>
            </a:r>
            <a:r>
              <a:rPr lang="ru-RU" dirty="0"/>
              <a:t> </a:t>
            </a:r>
          </a:p>
        </p:txBody>
      </p:sp>
      <p:pic>
        <p:nvPicPr>
          <p:cNvPr id="4" name="Picture 2" descr="http://observer.sd.org.ua/images/08041906e.jpg"/>
          <p:cNvPicPr>
            <a:picLocks noChangeAspect="1" noChangeArrowheads="1"/>
          </p:cNvPicPr>
          <p:nvPr/>
        </p:nvPicPr>
        <p:blipFill>
          <a:blip r:embed="rId2"/>
          <a:srcRect/>
          <a:stretch>
            <a:fillRect/>
          </a:stretch>
        </p:blipFill>
        <p:spPr bwMode="auto">
          <a:xfrm>
            <a:off x="6572264" y="1357298"/>
            <a:ext cx="2571736" cy="46815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fmla="#ppt_w*sin(2.5*pi*$)">
                                          <p:val>
                                            <p:fltVal val="0"/>
                                          </p:val>
                                        </p:tav>
                                        <p:tav tm="100000">
                                          <p:val>
                                            <p:fltVal val="1"/>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6" presetClass="entr" presetSubtype="0" fill="hold" grpId="0"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80">
                                          <p:stCondLst>
                                            <p:cond delay="0"/>
                                          </p:stCondLst>
                                        </p:cTn>
                                        <p:tgtEl>
                                          <p:spTgt spid="2">
                                            <p:txEl>
                                              <p:pRg st="0" end="0"/>
                                            </p:txEl>
                                          </p:spTgt>
                                        </p:tgtEl>
                                      </p:cBhvr>
                                    </p:animEffect>
                                    <p:anim calcmode="lin" valueType="num">
                                      <p:cBhvr>
                                        <p:cTn id="13"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xEl>
                                              <p:pRg st="0" end="0"/>
                                            </p:txEl>
                                          </p:spTgt>
                                        </p:tgtEl>
                                      </p:cBhvr>
                                      <p:to x="100000" y="60000"/>
                                    </p:animScale>
                                    <p:animScale>
                                      <p:cBhvr>
                                        <p:cTn id="19" dur="166" decel="50000">
                                          <p:stCondLst>
                                            <p:cond delay="676"/>
                                          </p:stCondLst>
                                        </p:cTn>
                                        <p:tgtEl>
                                          <p:spTgt spid="2">
                                            <p:txEl>
                                              <p:pRg st="0" end="0"/>
                                            </p:txEl>
                                          </p:spTgt>
                                        </p:tgtEl>
                                      </p:cBhvr>
                                      <p:to x="100000" y="100000"/>
                                    </p:animScale>
                                    <p:animScale>
                                      <p:cBhvr>
                                        <p:cTn id="20" dur="26">
                                          <p:stCondLst>
                                            <p:cond delay="1312"/>
                                          </p:stCondLst>
                                        </p:cTn>
                                        <p:tgtEl>
                                          <p:spTgt spid="2">
                                            <p:txEl>
                                              <p:pRg st="0" end="0"/>
                                            </p:txEl>
                                          </p:spTgt>
                                        </p:tgtEl>
                                      </p:cBhvr>
                                      <p:to x="100000" y="80000"/>
                                    </p:animScale>
                                    <p:animScale>
                                      <p:cBhvr>
                                        <p:cTn id="21" dur="166" decel="50000">
                                          <p:stCondLst>
                                            <p:cond delay="1338"/>
                                          </p:stCondLst>
                                        </p:cTn>
                                        <p:tgtEl>
                                          <p:spTgt spid="2">
                                            <p:txEl>
                                              <p:pRg st="0" end="0"/>
                                            </p:txEl>
                                          </p:spTgt>
                                        </p:tgtEl>
                                      </p:cBhvr>
                                      <p:to x="100000" y="100000"/>
                                    </p:animScale>
                                    <p:animScale>
                                      <p:cBhvr>
                                        <p:cTn id="22" dur="26">
                                          <p:stCondLst>
                                            <p:cond delay="1642"/>
                                          </p:stCondLst>
                                        </p:cTn>
                                        <p:tgtEl>
                                          <p:spTgt spid="2">
                                            <p:txEl>
                                              <p:pRg st="0" end="0"/>
                                            </p:txEl>
                                          </p:spTgt>
                                        </p:tgtEl>
                                      </p:cBhvr>
                                      <p:to x="100000" y="90000"/>
                                    </p:animScale>
                                    <p:animScale>
                                      <p:cBhvr>
                                        <p:cTn id="23" dur="166" decel="50000">
                                          <p:stCondLst>
                                            <p:cond delay="1668"/>
                                          </p:stCondLst>
                                        </p:cTn>
                                        <p:tgtEl>
                                          <p:spTgt spid="2">
                                            <p:txEl>
                                              <p:pRg st="0" end="0"/>
                                            </p:txEl>
                                          </p:spTgt>
                                        </p:tgtEl>
                                      </p:cBhvr>
                                      <p:to x="100000" y="100000"/>
                                    </p:animScale>
                                    <p:animScale>
                                      <p:cBhvr>
                                        <p:cTn id="24" dur="26">
                                          <p:stCondLst>
                                            <p:cond delay="1808"/>
                                          </p:stCondLst>
                                        </p:cTn>
                                        <p:tgtEl>
                                          <p:spTgt spid="2">
                                            <p:txEl>
                                              <p:pRg st="0" end="0"/>
                                            </p:txEl>
                                          </p:spTgt>
                                        </p:tgtEl>
                                      </p:cBhvr>
                                      <p:to x="100000" y="95000"/>
                                    </p:animScale>
                                    <p:animScale>
                                      <p:cBhvr>
                                        <p:cTn id="25" dur="166" decel="50000">
                                          <p:stCondLst>
                                            <p:cond delay="1834"/>
                                          </p:stCondLst>
                                        </p:cTn>
                                        <p:tgtEl>
                                          <p:spTgt spid="2">
                                            <p:txEl>
                                              <p:pRg st="0" end="0"/>
                                            </p:txEl>
                                          </p:spTgt>
                                        </p:tgtEl>
                                      </p:cBhvr>
                                      <p:to x="100000" y="100000"/>
                                    </p:animScale>
                                  </p:childTnLst>
                                </p:cTn>
                              </p:par>
                            </p:childTnLst>
                          </p:cTn>
                        </p:par>
                        <p:par>
                          <p:cTn id="26" fill="hold">
                            <p:stCondLst>
                              <p:cond delay="4000"/>
                            </p:stCondLst>
                            <p:childTnLst>
                              <p:par>
                                <p:cTn id="27" presetID="26" presetClass="entr" presetSubtype="0" fill="hold" grpId="0" nodeType="after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Effect transition="in" filter="wipe(down)">
                                      <p:cBhvr>
                                        <p:cTn id="29" dur="580">
                                          <p:stCondLst>
                                            <p:cond delay="0"/>
                                          </p:stCondLst>
                                        </p:cTn>
                                        <p:tgtEl>
                                          <p:spTgt spid="2">
                                            <p:txEl>
                                              <p:pRg st="1" end="1"/>
                                            </p:txEl>
                                          </p:spTgt>
                                        </p:tgtEl>
                                      </p:cBhvr>
                                    </p:animEffect>
                                    <p:anim calcmode="lin" valueType="num">
                                      <p:cBhvr>
                                        <p:cTn id="30"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35" dur="26">
                                          <p:stCondLst>
                                            <p:cond delay="650"/>
                                          </p:stCondLst>
                                        </p:cTn>
                                        <p:tgtEl>
                                          <p:spTgt spid="2">
                                            <p:txEl>
                                              <p:pRg st="1" end="1"/>
                                            </p:txEl>
                                          </p:spTgt>
                                        </p:tgtEl>
                                      </p:cBhvr>
                                      <p:to x="100000" y="60000"/>
                                    </p:animScale>
                                    <p:animScale>
                                      <p:cBhvr>
                                        <p:cTn id="36" dur="166" decel="50000">
                                          <p:stCondLst>
                                            <p:cond delay="676"/>
                                          </p:stCondLst>
                                        </p:cTn>
                                        <p:tgtEl>
                                          <p:spTgt spid="2">
                                            <p:txEl>
                                              <p:pRg st="1" end="1"/>
                                            </p:txEl>
                                          </p:spTgt>
                                        </p:tgtEl>
                                      </p:cBhvr>
                                      <p:to x="100000" y="100000"/>
                                    </p:animScale>
                                    <p:animScale>
                                      <p:cBhvr>
                                        <p:cTn id="37" dur="26">
                                          <p:stCondLst>
                                            <p:cond delay="1312"/>
                                          </p:stCondLst>
                                        </p:cTn>
                                        <p:tgtEl>
                                          <p:spTgt spid="2">
                                            <p:txEl>
                                              <p:pRg st="1" end="1"/>
                                            </p:txEl>
                                          </p:spTgt>
                                        </p:tgtEl>
                                      </p:cBhvr>
                                      <p:to x="100000" y="80000"/>
                                    </p:animScale>
                                    <p:animScale>
                                      <p:cBhvr>
                                        <p:cTn id="38" dur="166" decel="50000">
                                          <p:stCondLst>
                                            <p:cond delay="1338"/>
                                          </p:stCondLst>
                                        </p:cTn>
                                        <p:tgtEl>
                                          <p:spTgt spid="2">
                                            <p:txEl>
                                              <p:pRg st="1" end="1"/>
                                            </p:txEl>
                                          </p:spTgt>
                                        </p:tgtEl>
                                      </p:cBhvr>
                                      <p:to x="100000" y="100000"/>
                                    </p:animScale>
                                    <p:animScale>
                                      <p:cBhvr>
                                        <p:cTn id="39" dur="26">
                                          <p:stCondLst>
                                            <p:cond delay="1642"/>
                                          </p:stCondLst>
                                        </p:cTn>
                                        <p:tgtEl>
                                          <p:spTgt spid="2">
                                            <p:txEl>
                                              <p:pRg st="1" end="1"/>
                                            </p:txEl>
                                          </p:spTgt>
                                        </p:tgtEl>
                                      </p:cBhvr>
                                      <p:to x="100000" y="90000"/>
                                    </p:animScale>
                                    <p:animScale>
                                      <p:cBhvr>
                                        <p:cTn id="40" dur="166" decel="50000">
                                          <p:stCondLst>
                                            <p:cond delay="1668"/>
                                          </p:stCondLst>
                                        </p:cTn>
                                        <p:tgtEl>
                                          <p:spTgt spid="2">
                                            <p:txEl>
                                              <p:pRg st="1" end="1"/>
                                            </p:txEl>
                                          </p:spTgt>
                                        </p:tgtEl>
                                      </p:cBhvr>
                                      <p:to x="100000" y="100000"/>
                                    </p:animScale>
                                    <p:animScale>
                                      <p:cBhvr>
                                        <p:cTn id="41" dur="26">
                                          <p:stCondLst>
                                            <p:cond delay="1808"/>
                                          </p:stCondLst>
                                        </p:cTn>
                                        <p:tgtEl>
                                          <p:spTgt spid="2">
                                            <p:txEl>
                                              <p:pRg st="1" end="1"/>
                                            </p:txEl>
                                          </p:spTgt>
                                        </p:tgtEl>
                                      </p:cBhvr>
                                      <p:to x="100000" y="95000"/>
                                    </p:animScale>
                                    <p:animScale>
                                      <p:cBhvr>
                                        <p:cTn id="42" dur="166" decel="50000">
                                          <p:stCondLst>
                                            <p:cond delay="1834"/>
                                          </p:stCondLst>
                                        </p:cTn>
                                        <p:tgtEl>
                                          <p:spTgt spid="2">
                                            <p:txEl>
                                              <p:pRg st="1" end="1"/>
                                            </p:txEl>
                                          </p:spTgt>
                                        </p:tgtEl>
                                      </p:cBhvr>
                                      <p:to x="100000" y="100000"/>
                                    </p:animScale>
                                  </p:childTnLst>
                                </p:cTn>
                              </p:par>
                            </p:childTnLst>
                          </p:cTn>
                        </p:par>
                        <p:par>
                          <p:cTn id="43" fill="hold">
                            <p:stCondLst>
                              <p:cond delay="6000"/>
                            </p:stCondLst>
                            <p:childTnLst>
                              <p:par>
                                <p:cTn id="44" presetID="26" presetClass="entr" presetSubtype="0" fill="hold" grpId="0" nodeType="afterEffect">
                                  <p:stCondLst>
                                    <p:cond delay="0"/>
                                  </p:stCondLst>
                                  <p:childTnLst>
                                    <p:set>
                                      <p:cBhvr>
                                        <p:cTn id="45" dur="1" fill="hold">
                                          <p:stCondLst>
                                            <p:cond delay="0"/>
                                          </p:stCondLst>
                                        </p:cTn>
                                        <p:tgtEl>
                                          <p:spTgt spid="2">
                                            <p:txEl>
                                              <p:pRg st="2" end="2"/>
                                            </p:txEl>
                                          </p:spTgt>
                                        </p:tgtEl>
                                        <p:attrNameLst>
                                          <p:attrName>style.visibility</p:attrName>
                                        </p:attrNameLst>
                                      </p:cBhvr>
                                      <p:to>
                                        <p:strVal val="visible"/>
                                      </p:to>
                                    </p:set>
                                    <p:animEffect transition="in" filter="wipe(down)">
                                      <p:cBhvr>
                                        <p:cTn id="46" dur="580">
                                          <p:stCondLst>
                                            <p:cond delay="0"/>
                                          </p:stCondLst>
                                        </p:cTn>
                                        <p:tgtEl>
                                          <p:spTgt spid="2">
                                            <p:txEl>
                                              <p:pRg st="2" end="2"/>
                                            </p:txEl>
                                          </p:spTgt>
                                        </p:tgtEl>
                                      </p:cBhvr>
                                    </p:animEffect>
                                    <p:anim calcmode="lin" valueType="num">
                                      <p:cBhvr>
                                        <p:cTn id="47"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52" dur="26">
                                          <p:stCondLst>
                                            <p:cond delay="650"/>
                                          </p:stCondLst>
                                        </p:cTn>
                                        <p:tgtEl>
                                          <p:spTgt spid="2">
                                            <p:txEl>
                                              <p:pRg st="2" end="2"/>
                                            </p:txEl>
                                          </p:spTgt>
                                        </p:tgtEl>
                                      </p:cBhvr>
                                      <p:to x="100000" y="60000"/>
                                    </p:animScale>
                                    <p:animScale>
                                      <p:cBhvr>
                                        <p:cTn id="53" dur="166" decel="50000">
                                          <p:stCondLst>
                                            <p:cond delay="676"/>
                                          </p:stCondLst>
                                        </p:cTn>
                                        <p:tgtEl>
                                          <p:spTgt spid="2">
                                            <p:txEl>
                                              <p:pRg st="2" end="2"/>
                                            </p:txEl>
                                          </p:spTgt>
                                        </p:tgtEl>
                                      </p:cBhvr>
                                      <p:to x="100000" y="100000"/>
                                    </p:animScale>
                                    <p:animScale>
                                      <p:cBhvr>
                                        <p:cTn id="54" dur="26">
                                          <p:stCondLst>
                                            <p:cond delay="1312"/>
                                          </p:stCondLst>
                                        </p:cTn>
                                        <p:tgtEl>
                                          <p:spTgt spid="2">
                                            <p:txEl>
                                              <p:pRg st="2" end="2"/>
                                            </p:txEl>
                                          </p:spTgt>
                                        </p:tgtEl>
                                      </p:cBhvr>
                                      <p:to x="100000" y="80000"/>
                                    </p:animScale>
                                    <p:animScale>
                                      <p:cBhvr>
                                        <p:cTn id="55" dur="166" decel="50000">
                                          <p:stCondLst>
                                            <p:cond delay="1338"/>
                                          </p:stCondLst>
                                        </p:cTn>
                                        <p:tgtEl>
                                          <p:spTgt spid="2">
                                            <p:txEl>
                                              <p:pRg st="2" end="2"/>
                                            </p:txEl>
                                          </p:spTgt>
                                        </p:tgtEl>
                                      </p:cBhvr>
                                      <p:to x="100000" y="100000"/>
                                    </p:animScale>
                                    <p:animScale>
                                      <p:cBhvr>
                                        <p:cTn id="56" dur="26">
                                          <p:stCondLst>
                                            <p:cond delay="1642"/>
                                          </p:stCondLst>
                                        </p:cTn>
                                        <p:tgtEl>
                                          <p:spTgt spid="2">
                                            <p:txEl>
                                              <p:pRg st="2" end="2"/>
                                            </p:txEl>
                                          </p:spTgt>
                                        </p:tgtEl>
                                      </p:cBhvr>
                                      <p:to x="100000" y="90000"/>
                                    </p:animScale>
                                    <p:animScale>
                                      <p:cBhvr>
                                        <p:cTn id="57" dur="166" decel="50000">
                                          <p:stCondLst>
                                            <p:cond delay="1668"/>
                                          </p:stCondLst>
                                        </p:cTn>
                                        <p:tgtEl>
                                          <p:spTgt spid="2">
                                            <p:txEl>
                                              <p:pRg st="2" end="2"/>
                                            </p:txEl>
                                          </p:spTgt>
                                        </p:tgtEl>
                                      </p:cBhvr>
                                      <p:to x="100000" y="100000"/>
                                    </p:animScale>
                                    <p:animScale>
                                      <p:cBhvr>
                                        <p:cTn id="58" dur="26">
                                          <p:stCondLst>
                                            <p:cond delay="1808"/>
                                          </p:stCondLst>
                                        </p:cTn>
                                        <p:tgtEl>
                                          <p:spTgt spid="2">
                                            <p:txEl>
                                              <p:pRg st="2" end="2"/>
                                            </p:txEl>
                                          </p:spTgt>
                                        </p:tgtEl>
                                      </p:cBhvr>
                                      <p:to x="100000" y="95000"/>
                                    </p:animScale>
                                    <p:animScale>
                                      <p:cBhvr>
                                        <p:cTn id="59" dur="166" decel="50000">
                                          <p:stCondLst>
                                            <p:cond delay="1834"/>
                                          </p:stCondLst>
                                        </p:cTn>
                                        <p:tgtEl>
                                          <p:spTgt spid="2">
                                            <p:txEl>
                                              <p:pRg st="2" end="2"/>
                                            </p:txEl>
                                          </p:spTgt>
                                        </p:tgtEl>
                                      </p:cBhvr>
                                      <p:to x="100000" y="100000"/>
                                    </p:animScale>
                                  </p:childTnLst>
                                </p:cTn>
                              </p:par>
                            </p:childTnLst>
                          </p:cTn>
                        </p:par>
                        <p:par>
                          <p:cTn id="60" fill="hold">
                            <p:stCondLst>
                              <p:cond delay="8000"/>
                            </p:stCondLst>
                            <p:childTnLst>
                              <p:par>
                                <p:cTn id="61" presetID="26" presetClass="entr" presetSubtype="0" fill="hold" grpId="0" nodeType="afterEffect">
                                  <p:stCondLst>
                                    <p:cond delay="0"/>
                                  </p:stCondLst>
                                  <p:childTnLst>
                                    <p:set>
                                      <p:cBhvr>
                                        <p:cTn id="62" dur="1" fill="hold">
                                          <p:stCondLst>
                                            <p:cond delay="0"/>
                                          </p:stCondLst>
                                        </p:cTn>
                                        <p:tgtEl>
                                          <p:spTgt spid="2">
                                            <p:txEl>
                                              <p:pRg st="3" end="3"/>
                                            </p:txEl>
                                          </p:spTgt>
                                        </p:tgtEl>
                                        <p:attrNameLst>
                                          <p:attrName>style.visibility</p:attrName>
                                        </p:attrNameLst>
                                      </p:cBhvr>
                                      <p:to>
                                        <p:strVal val="visible"/>
                                      </p:to>
                                    </p:set>
                                    <p:animEffect transition="in" filter="wipe(down)">
                                      <p:cBhvr>
                                        <p:cTn id="63" dur="580">
                                          <p:stCondLst>
                                            <p:cond delay="0"/>
                                          </p:stCondLst>
                                        </p:cTn>
                                        <p:tgtEl>
                                          <p:spTgt spid="2">
                                            <p:txEl>
                                              <p:pRg st="3" end="3"/>
                                            </p:txEl>
                                          </p:spTgt>
                                        </p:tgtEl>
                                      </p:cBhvr>
                                    </p:animEffect>
                                    <p:anim calcmode="lin" valueType="num">
                                      <p:cBhvr>
                                        <p:cTn id="64"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69" dur="26">
                                          <p:stCondLst>
                                            <p:cond delay="650"/>
                                          </p:stCondLst>
                                        </p:cTn>
                                        <p:tgtEl>
                                          <p:spTgt spid="2">
                                            <p:txEl>
                                              <p:pRg st="3" end="3"/>
                                            </p:txEl>
                                          </p:spTgt>
                                        </p:tgtEl>
                                      </p:cBhvr>
                                      <p:to x="100000" y="60000"/>
                                    </p:animScale>
                                    <p:animScale>
                                      <p:cBhvr>
                                        <p:cTn id="70" dur="166" decel="50000">
                                          <p:stCondLst>
                                            <p:cond delay="676"/>
                                          </p:stCondLst>
                                        </p:cTn>
                                        <p:tgtEl>
                                          <p:spTgt spid="2">
                                            <p:txEl>
                                              <p:pRg st="3" end="3"/>
                                            </p:txEl>
                                          </p:spTgt>
                                        </p:tgtEl>
                                      </p:cBhvr>
                                      <p:to x="100000" y="100000"/>
                                    </p:animScale>
                                    <p:animScale>
                                      <p:cBhvr>
                                        <p:cTn id="71" dur="26">
                                          <p:stCondLst>
                                            <p:cond delay="1312"/>
                                          </p:stCondLst>
                                        </p:cTn>
                                        <p:tgtEl>
                                          <p:spTgt spid="2">
                                            <p:txEl>
                                              <p:pRg st="3" end="3"/>
                                            </p:txEl>
                                          </p:spTgt>
                                        </p:tgtEl>
                                      </p:cBhvr>
                                      <p:to x="100000" y="80000"/>
                                    </p:animScale>
                                    <p:animScale>
                                      <p:cBhvr>
                                        <p:cTn id="72" dur="166" decel="50000">
                                          <p:stCondLst>
                                            <p:cond delay="1338"/>
                                          </p:stCondLst>
                                        </p:cTn>
                                        <p:tgtEl>
                                          <p:spTgt spid="2">
                                            <p:txEl>
                                              <p:pRg st="3" end="3"/>
                                            </p:txEl>
                                          </p:spTgt>
                                        </p:tgtEl>
                                      </p:cBhvr>
                                      <p:to x="100000" y="100000"/>
                                    </p:animScale>
                                    <p:animScale>
                                      <p:cBhvr>
                                        <p:cTn id="73" dur="26">
                                          <p:stCondLst>
                                            <p:cond delay="1642"/>
                                          </p:stCondLst>
                                        </p:cTn>
                                        <p:tgtEl>
                                          <p:spTgt spid="2">
                                            <p:txEl>
                                              <p:pRg st="3" end="3"/>
                                            </p:txEl>
                                          </p:spTgt>
                                        </p:tgtEl>
                                      </p:cBhvr>
                                      <p:to x="100000" y="90000"/>
                                    </p:animScale>
                                    <p:animScale>
                                      <p:cBhvr>
                                        <p:cTn id="74" dur="166" decel="50000">
                                          <p:stCondLst>
                                            <p:cond delay="1668"/>
                                          </p:stCondLst>
                                        </p:cTn>
                                        <p:tgtEl>
                                          <p:spTgt spid="2">
                                            <p:txEl>
                                              <p:pRg st="3" end="3"/>
                                            </p:txEl>
                                          </p:spTgt>
                                        </p:tgtEl>
                                      </p:cBhvr>
                                      <p:to x="100000" y="100000"/>
                                    </p:animScale>
                                    <p:animScale>
                                      <p:cBhvr>
                                        <p:cTn id="75" dur="26">
                                          <p:stCondLst>
                                            <p:cond delay="1808"/>
                                          </p:stCondLst>
                                        </p:cTn>
                                        <p:tgtEl>
                                          <p:spTgt spid="2">
                                            <p:txEl>
                                              <p:pRg st="3" end="3"/>
                                            </p:txEl>
                                          </p:spTgt>
                                        </p:tgtEl>
                                      </p:cBhvr>
                                      <p:to x="100000" y="95000"/>
                                    </p:animScale>
                                    <p:animScale>
                                      <p:cBhvr>
                                        <p:cTn id="76" dur="166" decel="50000">
                                          <p:stCondLst>
                                            <p:cond delay="1834"/>
                                          </p:stCondLst>
                                        </p:cTn>
                                        <p:tgtEl>
                                          <p:spTgt spid="2">
                                            <p:txEl>
                                              <p:pRg st="3" end="3"/>
                                            </p:txEl>
                                          </p:spTgt>
                                        </p:tgtEl>
                                      </p:cBhvr>
                                      <p:to x="100000" y="100000"/>
                                    </p:animScale>
                                  </p:childTnLst>
                                </p:cTn>
                              </p:par>
                            </p:childTnLst>
                          </p:cTn>
                        </p:par>
                        <p:par>
                          <p:cTn id="77" fill="hold">
                            <p:stCondLst>
                              <p:cond delay="10000"/>
                            </p:stCondLst>
                            <p:childTnLst>
                              <p:par>
                                <p:cTn id="78" presetID="26" presetClass="entr" presetSubtype="0" fill="hold" grpId="0" nodeType="afterEffect">
                                  <p:stCondLst>
                                    <p:cond delay="0"/>
                                  </p:stCondLst>
                                  <p:childTnLst>
                                    <p:set>
                                      <p:cBhvr>
                                        <p:cTn id="79" dur="1" fill="hold">
                                          <p:stCondLst>
                                            <p:cond delay="0"/>
                                          </p:stCondLst>
                                        </p:cTn>
                                        <p:tgtEl>
                                          <p:spTgt spid="2">
                                            <p:txEl>
                                              <p:pRg st="4" end="4"/>
                                            </p:txEl>
                                          </p:spTgt>
                                        </p:tgtEl>
                                        <p:attrNameLst>
                                          <p:attrName>style.visibility</p:attrName>
                                        </p:attrNameLst>
                                      </p:cBhvr>
                                      <p:to>
                                        <p:strVal val="visible"/>
                                      </p:to>
                                    </p:set>
                                    <p:animEffect transition="in" filter="wipe(down)">
                                      <p:cBhvr>
                                        <p:cTn id="80" dur="580">
                                          <p:stCondLst>
                                            <p:cond delay="0"/>
                                          </p:stCondLst>
                                        </p:cTn>
                                        <p:tgtEl>
                                          <p:spTgt spid="2">
                                            <p:txEl>
                                              <p:pRg st="4" end="4"/>
                                            </p:txEl>
                                          </p:spTgt>
                                        </p:tgtEl>
                                      </p:cBhvr>
                                    </p:animEffect>
                                    <p:anim calcmode="lin" valueType="num">
                                      <p:cBhvr>
                                        <p:cTn id="81"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82"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83"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84"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85"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86" dur="26">
                                          <p:stCondLst>
                                            <p:cond delay="650"/>
                                          </p:stCondLst>
                                        </p:cTn>
                                        <p:tgtEl>
                                          <p:spTgt spid="2">
                                            <p:txEl>
                                              <p:pRg st="4" end="4"/>
                                            </p:txEl>
                                          </p:spTgt>
                                        </p:tgtEl>
                                      </p:cBhvr>
                                      <p:to x="100000" y="60000"/>
                                    </p:animScale>
                                    <p:animScale>
                                      <p:cBhvr>
                                        <p:cTn id="87" dur="166" decel="50000">
                                          <p:stCondLst>
                                            <p:cond delay="676"/>
                                          </p:stCondLst>
                                        </p:cTn>
                                        <p:tgtEl>
                                          <p:spTgt spid="2">
                                            <p:txEl>
                                              <p:pRg st="4" end="4"/>
                                            </p:txEl>
                                          </p:spTgt>
                                        </p:tgtEl>
                                      </p:cBhvr>
                                      <p:to x="100000" y="100000"/>
                                    </p:animScale>
                                    <p:animScale>
                                      <p:cBhvr>
                                        <p:cTn id="88" dur="26">
                                          <p:stCondLst>
                                            <p:cond delay="1312"/>
                                          </p:stCondLst>
                                        </p:cTn>
                                        <p:tgtEl>
                                          <p:spTgt spid="2">
                                            <p:txEl>
                                              <p:pRg st="4" end="4"/>
                                            </p:txEl>
                                          </p:spTgt>
                                        </p:tgtEl>
                                      </p:cBhvr>
                                      <p:to x="100000" y="80000"/>
                                    </p:animScale>
                                    <p:animScale>
                                      <p:cBhvr>
                                        <p:cTn id="89" dur="166" decel="50000">
                                          <p:stCondLst>
                                            <p:cond delay="1338"/>
                                          </p:stCondLst>
                                        </p:cTn>
                                        <p:tgtEl>
                                          <p:spTgt spid="2">
                                            <p:txEl>
                                              <p:pRg st="4" end="4"/>
                                            </p:txEl>
                                          </p:spTgt>
                                        </p:tgtEl>
                                      </p:cBhvr>
                                      <p:to x="100000" y="100000"/>
                                    </p:animScale>
                                    <p:animScale>
                                      <p:cBhvr>
                                        <p:cTn id="90" dur="26">
                                          <p:stCondLst>
                                            <p:cond delay="1642"/>
                                          </p:stCondLst>
                                        </p:cTn>
                                        <p:tgtEl>
                                          <p:spTgt spid="2">
                                            <p:txEl>
                                              <p:pRg st="4" end="4"/>
                                            </p:txEl>
                                          </p:spTgt>
                                        </p:tgtEl>
                                      </p:cBhvr>
                                      <p:to x="100000" y="90000"/>
                                    </p:animScale>
                                    <p:animScale>
                                      <p:cBhvr>
                                        <p:cTn id="91" dur="166" decel="50000">
                                          <p:stCondLst>
                                            <p:cond delay="1668"/>
                                          </p:stCondLst>
                                        </p:cTn>
                                        <p:tgtEl>
                                          <p:spTgt spid="2">
                                            <p:txEl>
                                              <p:pRg st="4" end="4"/>
                                            </p:txEl>
                                          </p:spTgt>
                                        </p:tgtEl>
                                      </p:cBhvr>
                                      <p:to x="100000" y="100000"/>
                                    </p:animScale>
                                    <p:animScale>
                                      <p:cBhvr>
                                        <p:cTn id="92" dur="26">
                                          <p:stCondLst>
                                            <p:cond delay="1808"/>
                                          </p:stCondLst>
                                        </p:cTn>
                                        <p:tgtEl>
                                          <p:spTgt spid="2">
                                            <p:txEl>
                                              <p:pRg st="4" end="4"/>
                                            </p:txEl>
                                          </p:spTgt>
                                        </p:tgtEl>
                                      </p:cBhvr>
                                      <p:to x="100000" y="95000"/>
                                    </p:animScale>
                                    <p:animScale>
                                      <p:cBhvr>
                                        <p:cTn id="93" dur="166" decel="50000">
                                          <p:stCondLst>
                                            <p:cond delay="1834"/>
                                          </p:stCondLst>
                                        </p:cTn>
                                        <p:tgtEl>
                                          <p:spTgt spid="2">
                                            <p:txEl>
                                              <p:pRg st="4" end="4"/>
                                            </p:txEl>
                                          </p:spTgt>
                                        </p:tgtEl>
                                      </p:cBhvr>
                                      <p:to x="100000" y="100000"/>
                                    </p:animScale>
                                  </p:childTnLst>
                                </p:cTn>
                              </p:par>
                            </p:childTnLst>
                          </p:cTn>
                        </p:par>
                        <p:par>
                          <p:cTn id="94" fill="hold">
                            <p:stCondLst>
                              <p:cond delay="12000"/>
                            </p:stCondLst>
                            <p:childTnLst>
                              <p:par>
                                <p:cTn id="95" presetID="26" presetClass="entr" presetSubtype="0" fill="hold" grpId="0" nodeType="afterEffect">
                                  <p:stCondLst>
                                    <p:cond delay="0"/>
                                  </p:stCondLst>
                                  <p:childTnLst>
                                    <p:set>
                                      <p:cBhvr>
                                        <p:cTn id="96" dur="1" fill="hold">
                                          <p:stCondLst>
                                            <p:cond delay="0"/>
                                          </p:stCondLst>
                                        </p:cTn>
                                        <p:tgtEl>
                                          <p:spTgt spid="2">
                                            <p:txEl>
                                              <p:pRg st="5" end="5"/>
                                            </p:txEl>
                                          </p:spTgt>
                                        </p:tgtEl>
                                        <p:attrNameLst>
                                          <p:attrName>style.visibility</p:attrName>
                                        </p:attrNameLst>
                                      </p:cBhvr>
                                      <p:to>
                                        <p:strVal val="visible"/>
                                      </p:to>
                                    </p:set>
                                    <p:animEffect transition="in" filter="wipe(down)">
                                      <p:cBhvr>
                                        <p:cTn id="97" dur="580">
                                          <p:stCondLst>
                                            <p:cond delay="0"/>
                                          </p:stCondLst>
                                        </p:cTn>
                                        <p:tgtEl>
                                          <p:spTgt spid="2">
                                            <p:txEl>
                                              <p:pRg st="5" end="5"/>
                                            </p:txEl>
                                          </p:spTgt>
                                        </p:tgtEl>
                                      </p:cBhvr>
                                    </p:animEffect>
                                    <p:anim calcmode="lin" valueType="num">
                                      <p:cBhvr>
                                        <p:cTn id="98" dur="1822" tmFilter="0,0; 0.14,0.36; 0.43,0.73; 0.71,0.91; 1.0,1.0">
                                          <p:stCondLst>
                                            <p:cond delay="0"/>
                                          </p:stCondLst>
                                        </p:cTn>
                                        <p:tgtEl>
                                          <p:spTgt spid="2">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2">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2">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2">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2">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2">
                                            <p:txEl>
                                              <p:pRg st="5" end="5"/>
                                            </p:txEl>
                                          </p:spTgt>
                                        </p:tgtEl>
                                      </p:cBhvr>
                                      <p:to x="100000" y="60000"/>
                                    </p:animScale>
                                    <p:animScale>
                                      <p:cBhvr>
                                        <p:cTn id="104" dur="166" decel="50000">
                                          <p:stCondLst>
                                            <p:cond delay="676"/>
                                          </p:stCondLst>
                                        </p:cTn>
                                        <p:tgtEl>
                                          <p:spTgt spid="2">
                                            <p:txEl>
                                              <p:pRg st="5" end="5"/>
                                            </p:txEl>
                                          </p:spTgt>
                                        </p:tgtEl>
                                      </p:cBhvr>
                                      <p:to x="100000" y="100000"/>
                                    </p:animScale>
                                    <p:animScale>
                                      <p:cBhvr>
                                        <p:cTn id="105" dur="26">
                                          <p:stCondLst>
                                            <p:cond delay="1312"/>
                                          </p:stCondLst>
                                        </p:cTn>
                                        <p:tgtEl>
                                          <p:spTgt spid="2">
                                            <p:txEl>
                                              <p:pRg st="5" end="5"/>
                                            </p:txEl>
                                          </p:spTgt>
                                        </p:tgtEl>
                                      </p:cBhvr>
                                      <p:to x="100000" y="80000"/>
                                    </p:animScale>
                                    <p:animScale>
                                      <p:cBhvr>
                                        <p:cTn id="106" dur="166" decel="50000">
                                          <p:stCondLst>
                                            <p:cond delay="1338"/>
                                          </p:stCondLst>
                                        </p:cTn>
                                        <p:tgtEl>
                                          <p:spTgt spid="2">
                                            <p:txEl>
                                              <p:pRg st="5" end="5"/>
                                            </p:txEl>
                                          </p:spTgt>
                                        </p:tgtEl>
                                      </p:cBhvr>
                                      <p:to x="100000" y="100000"/>
                                    </p:animScale>
                                    <p:animScale>
                                      <p:cBhvr>
                                        <p:cTn id="107" dur="26">
                                          <p:stCondLst>
                                            <p:cond delay="1642"/>
                                          </p:stCondLst>
                                        </p:cTn>
                                        <p:tgtEl>
                                          <p:spTgt spid="2">
                                            <p:txEl>
                                              <p:pRg st="5" end="5"/>
                                            </p:txEl>
                                          </p:spTgt>
                                        </p:tgtEl>
                                      </p:cBhvr>
                                      <p:to x="100000" y="90000"/>
                                    </p:animScale>
                                    <p:animScale>
                                      <p:cBhvr>
                                        <p:cTn id="108" dur="166" decel="50000">
                                          <p:stCondLst>
                                            <p:cond delay="1668"/>
                                          </p:stCondLst>
                                        </p:cTn>
                                        <p:tgtEl>
                                          <p:spTgt spid="2">
                                            <p:txEl>
                                              <p:pRg st="5" end="5"/>
                                            </p:txEl>
                                          </p:spTgt>
                                        </p:tgtEl>
                                      </p:cBhvr>
                                      <p:to x="100000" y="100000"/>
                                    </p:animScale>
                                    <p:animScale>
                                      <p:cBhvr>
                                        <p:cTn id="109" dur="26">
                                          <p:stCondLst>
                                            <p:cond delay="1808"/>
                                          </p:stCondLst>
                                        </p:cTn>
                                        <p:tgtEl>
                                          <p:spTgt spid="2">
                                            <p:txEl>
                                              <p:pRg st="5" end="5"/>
                                            </p:txEl>
                                          </p:spTgt>
                                        </p:tgtEl>
                                      </p:cBhvr>
                                      <p:to x="100000" y="95000"/>
                                    </p:animScale>
                                    <p:animScale>
                                      <p:cBhvr>
                                        <p:cTn id="110" dur="166" decel="50000">
                                          <p:stCondLst>
                                            <p:cond delay="1834"/>
                                          </p:stCondLst>
                                        </p:cTn>
                                        <p:tgtEl>
                                          <p:spTgt spid="2">
                                            <p:txEl>
                                              <p:pRg st="5" end="5"/>
                                            </p:txEl>
                                          </p:spTgt>
                                        </p:tgtEl>
                                      </p:cBhvr>
                                      <p:to x="100000" y="100000"/>
                                    </p:animScale>
                                  </p:childTnLst>
                                </p:cTn>
                              </p:par>
                            </p:childTnLst>
                          </p:cTn>
                        </p:par>
                        <p:par>
                          <p:cTn id="111" fill="hold">
                            <p:stCondLst>
                              <p:cond delay="14000"/>
                            </p:stCondLst>
                            <p:childTnLst>
                              <p:par>
                                <p:cTn id="112" presetID="26" presetClass="entr" presetSubtype="0" fill="hold" grpId="0" nodeType="afterEffect">
                                  <p:stCondLst>
                                    <p:cond delay="0"/>
                                  </p:stCondLst>
                                  <p:childTnLst>
                                    <p:set>
                                      <p:cBhvr>
                                        <p:cTn id="113" dur="1" fill="hold">
                                          <p:stCondLst>
                                            <p:cond delay="0"/>
                                          </p:stCondLst>
                                        </p:cTn>
                                        <p:tgtEl>
                                          <p:spTgt spid="2">
                                            <p:txEl>
                                              <p:pRg st="6" end="6"/>
                                            </p:txEl>
                                          </p:spTgt>
                                        </p:tgtEl>
                                        <p:attrNameLst>
                                          <p:attrName>style.visibility</p:attrName>
                                        </p:attrNameLst>
                                      </p:cBhvr>
                                      <p:to>
                                        <p:strVal val="visible"/>
                                      </p:to>
                                    </p:set>
                                    <p:animEffect transition="in" filter="wipe(down)">
                                      <p:cBhvr>
                                        <p:cTn id="114" dur="580">
                                          <p:stCondLst>
                                            <p:cond delay="0"/>
                                          </p:stCondLst>
                                        </p:cTn>
                                        <p:tgtEl>
                                          <p:spTgt spid="2">
                                            <p:txEl>
                                              <p:pRg st="6" end="6"/>
                                            </p:txEl>
                                          </p:spTgt>
                                        </p:tgtEl>
                                      </p:cBhvr>
                                    </p:animEffect>
                                    <p:anim calcmode="lin" valueType="num">
                                      <p:cBhvr>
                                        <p:cTn id="115" dur="1822" tmFilter="0,0; 0.14,0.36; 0.43,0.73; 0.71,0.91; 1.0,1.0">
                                          <p:stCondLst>
                                            <p:cond delay="0"/>
                                          </p:stCondLst>
                                        </p:cTn>
                                        <p:tgtEl>
                                          <p:spTgt spid="2">
                                            <p:txEl>
                                              <p:pRg st="6" end="6"/>
                                            </p:txEl>
                                          </p:spTgt>
                                        </p:tgtEl>
                                        <p:attrNameLst>
                                          <p:attrName>ppt_x</p:attrName>
                                        </p:attrNameLst>
                                      </p:cBhvr>
                                      <p:tavLst>
                                        <p:tav tm="0">
                                          <p:val>
                                            <p:strVal val="#ppt_x-0.25"/>
                                          </p:val>
                                        </p:tav>
                                        <p:tav tm="100000">
                                          <p:val>
                                            <p:strVal val="#ppt_x"/>
                                          </p:val>
                                        </p:tav>
                                      </p:tavLst>
                                    </p:anim>
                                    <p:anim calcmode="lin" valueType="num">
                                      <p:cBhvr>
                                        <p:cTn id="116" dur="664" tmFilter="0.0,0.0; 0.25,0.07; 0.50,0.2; 0.75,0.467; 1.0,1.0">
                                          <p:stCondLst>
                                            <p:cond delay="0"/>
                                          </p:stCondLst>
                                        </p:cTn>
                                        <p:tgtEl>
                                          <p:spTgt spid="2">
                                            <p:txEl>
                                              <p:pRg st="6" end="6"/>
                                            </p:txEl>
                                          </p:spTgt>
                                        </p:tgtEl>
                                        <p:attrNameLst>
                                          <p:attrName>ppt_y</p:attrName>
                                        </p:attrNameLst>
                                      </p:cBhvr>
                                      <p:tavLst>
                                        <p:tav tm="0" fmla="#ppt_y-sin(pi*$)/3">
                                          <p:val>
                                            <p:fltVal val="0.5"/>
                                          </p:val>
                                        </p:tav>
                                        <p:tav tm="100000">
                                          <p:val>
                                            <p:fltVal val="1"/>
                                          </p:val>
                                        </p:tav>
                                      </p:tavLst>
                                    </p:anim>
                                    <p:anim calcmode="lin" valueType="num">
                                      <p:cBhvr>
                                        <p:cTn id="117" dur="664" tmFilter="0, 0; 0.125,0.2665; 0.25,0.4; 0.375,0.465; 0.5,0.5;  0.625,0.535; 0.75,0.6; 0.875,0.7335; 1,1">
                                          <p:stCondLst>
                                            <p:cond delay="664"/>
                                          </p:stCondLst>
                                        </p:cTn>
                                        <p:tgtEl>
                                          <p:spTgt spid="2">
                                            <p:txEl>
                                              <p:pRg st="6" end="6"/>
                                            </p:txEl>
                                          </p:spTgt>
                                        </p:tgtEl>
                                        <p:attrNameLst>
                                          <p:attrName>ppt_y</p:attrName>
                                        </p:attrNameLst>
                                      </p:cBhvr>
                                      <p:tavLst>
                                        <p:tav tm="0" fmla="#ppt_y-sin(pi*$)/9">
                                          <p:val>
                                            <p:fltVal val="0"/>
                                          </p:val>
                                        </p:tav>
                                        <p:tav tm="100000">
                                          <p:val>
                                            <p:fltVal val="1"/>
                                          </p:val>
                                        </p:tav>
                                      </p:tavLst>
                                    </p:anim>
                                    <p:anim calcmode="lin" valueType="num">
                                      <p:cBhvr>
                                        <p:cTn id="118" dur="332" tmFilter="0, 0; 0.125,0.2665; 0.25,0.4; 0.375,0.465; 0.5,0.5;  0.625,0.535; 0.75,0.6; 0.875,0.7335; 1,1">
                                          <p:stCondLst>
                                            <p:cond delay="1324"/>
                                          </p:stCondLst>
                                        </p:cTn>
                                        <p:tgtEl>
                                          <p:spTgt spid="2">
                                            <p:txEl>
                                              <p:pRg st="6" end="6"/>
                                            </p:txEl>
                                          </p:spTgt>
                                        </p:tgtEl>
                                        <p:attrNameLst>
                                          <p:attrName>ppt_y</p:attrName>
                                        </p:attrNameLst>
                                      </p:cBhvr>
                                      <p:tavLst>
                                        <p:tav tm="0" fmla="#ppt_y-sin(pi*$)/27">
                                          <p:val>
                                            <p:fltVal val="0"/>
                                          </p:val>
                                        </p:tav>
                                        <p:tav tm="100000">
                                          <p:val>
                                            <p:fltVal val="1"/>
                                          </p:val>
                                        </p:tav>
                                      </p:tavLst>
                                    </p:anim>
                                    <p:anim calcmode="lin" valueType="num">
                                      <p:cBhvr>
                                        <p:cTn id="119" dur="164" tmFilter="0, 0; 0.125,0.2665; 0.25,0.4; 0.375,0.465; 0.5,0.5;  0.625,0.535; 0.75,0.6; 0.875,0.7335; 1,1">
                                          <p:stCondLst>
                                            <p:cond delay="1656"/>
                                          </p:stCondLst>
                                        </p:cTn>
                                        <p:tgtEl>
                                          <p:spTgt spid="2">
                                            <p:txEl>
                                              <p:pRg st="6" end="6"/>
                                            </p:txEl>
                                          </p:spTgt>
                                        </p:tgtEl>
                                        <p:attrNameLst>
                                          <p:attrName>ppt_y</p:attrName>
                                        </p:attrNameLst>
                                      </p:cBhvr>
                                      <p:tavLst>
                                        <p:tav tm="0" fmla="#ppt_y-sin(pi*$)/81">
                                          <p:val>
                                            <p:fltVal val="0"/>
                                          </p:val>
                                        </p:tav>
                                        <p:tav tm="100000">
                                          <p:val>
                                            <p:fltVal val="1"/>
                                          </p:val>
                                        </p:tav>
                                      </p:tavLst>
                                    </p:anim>
                                    <p:animScale>
                                      <p:cBhvr>
                                        <p:cTn id="120" dur="26">
                                          <p:stCondLst>
                                            <p:cond delay="650"/>
                                          </p:stCondLst>
                                        </p:cTn>
                                        <p:tgtEl>
                                          <p:spTgt spid="2">
                                            <p:txEl>
                                              <p:pRg st="6" end="6"/>
                                            </p:txEl>
                                          </p:spTgt>
                                        </p:tgtEl>
                                      </p:cBhvr>
                                      <p:to x="100000" y="60000"/>
                                    </p:animScale>
                                    <p:animScale>
                                      <p:cBhvr>
                                        <p:cTn id="121" dur="166" decel="50000">
                                          <p:stCondLst>
                                            <p:cond delay="676"/>
                                          </p:stCondLst>
                                        </p:cTn>
                                        <p:tgtEl>
                                          <p:spTgt spid="2">
                                            <p:txEl>
                                              <p:pRg st="6" end="6"/>
                                            </p:txEl>
                                          </p:spTgt>
                                        </p:tgtEl>
                                      </p:cBhvr>
                                      <p:to x="100000" y="100000"/>
                                    </p:animScale>
                                    <p:animScale>
                                      <p:cBhvr>
                                        <p:cTn id="122" dur="26">
                                          <p:stCondLst>
                                            <p:cond delay="1312"/>
                                          </p:stCondLst>
                                        </p:cTn>
                                        <p:tgtEl>
                                          <p:spTgt spid="2">
                                            <p:txEl>
                                              <p:pRg st="6" end="6"/>
                                            </p:txEl>
                                          </p:spTgt>
                                        </p:tgtEl>
                                      </p:cBhvr>
                                      <p:to x="100000" y="80000"/>
                                    </p:animScale>
                                    <p:animScale>
                                      <p:cBhvr>
                                        <p:cTn id="123" dur="166" decel="50000">
                                          <p:stCondLst>
                                            <p:cond delay="1338"/>
                                          </p:stCondLst>
                                        </p:cTn>
                                        <p:tgtEl>
                                          <p:spTgt spid="2">
                                            <p:txEl>
                                              <p:pRg st="6" end="6"/>
                                            </p:txEl>
                                          </p:spTgt>
                                        </p:tgtEl>
                                      </p:cBhvr>
                                      <p:to x="100000" y="100000"/>
                                    </p:animScale>
                                    <p:animScale>
                                      <p:cBhvr>
                                        <p:cTn id="124" dur="26">
                                          <p:stCondLst>
                                            <p:cond delay="1642"/>
                                          </p:stCondLst>
                                        </p:cTn>
                                        <p:tgtEl>
                                          <p:spTgt spid="2">
                                            <p:txEl>
                                              <p:pRg st="6" end="6"/>
                                            </p:txEl>
                                          </p:spTgt>
                                        </p:tgtEl>
                                      </p:cBhvr>
                                      <p:to x="100000" y="90000"/>
                                    </p:animScale>
                                    <p:animScale>
                                      <p:cBhvr>
                                        <p:cTn id="125" dur="166" decel="50000">
                                          <p:stCondLst>
                                            <p:cond delay="1668"/>
                                          </p:stCondLst>
                                        </p:cTn>
                                        <p:tgtEl>
                                          <p:spTgt spid="2">
                                            <p:txEl>
                                              <p:pRg st="6" end="6"/>
                                            </p:txEl>
                                          </p:spTgt>
                                        </p:tgtEl>
                                      </p:cBhvr>
                                      <p:to x="100000" y="100000"/>
                                    </p:animScale>
                                    <p:animScale>
                                      <p:cBhvr>
                                        <p:cTn id="126" dur="26">
                                          <p:stCondLst>
                                            <p:cond delay="1808"/>
                                          </p:stCondLst>
                                        </p:cTn>
                                        <p:tgtEl>
                                          <p:spTgt spid="2">
                                            <p:txEl>
                                              <p:pRg st="6" end="6"/>
                                            </p:txEl>
                                          </p:spTgt>
                                        </p:tgtEl>
                                      </p:cBhvr>
                                      <p:to x="100000" y="95000"/>
                                    </p:animScale>
                                    <p:animScale>
                                      <p:cBhvr>
                                        <p:cTn id="127" dur="166" decel="50000">
                                          <p:stCondLst>
                                            <p:cond delay="1834"/>
                                          </p:stCondLst>
                                        </p:cTn>
                                        <p:tgtEl>
                                          <p:spTgt spid="2">
                                            <p:txEl>
                                              <p:pRg st="6" end="6"/>
                                            </p:txEl>
                                          </p:spTgt>
                                        </p:tgtEl>
                                      </p:cBhvr>
                                      <p:to x="100000" y="100000"/>
                                    </p:animScale>
                                  </p:childTnLst>
                                </p:cTn>
                              </p:par>
                            </p:childTnLst>
                          </p:cTn>
                        </p:par>
                        <p:par>
                          <p:cTn id="128" fill="hold">
                            <p:stCondLst>
                              <p:cond delay="16000"/>
                            </p:stCondLst>
                            <p:childTnLst>
                              <p:par>
                                <p:cTn id="129" presetID="26" presetClass="entr" presetSubtype="0" fill="hold" grpId="0" nodeType="afterEffect">
                                  <p:stCondLst>
                                    <p:cond delay="0"/>
                                  </p:stCondLst>
                                  <p:childTnLst>
                                    <p:set>
                                      <p:cBhvr>
                                        <p:cTn id="130" dur="1" fill="hold">
                                          <p:stCondLst>
                                            <p:cond delay="0"/>
                                          </p:stCondLst>
                                        </p:cTn>
                                        <p:tgtEl>
                                          <p:spTgt spid="2">
                                            <p:txEl>
                                              <p:pRg st="7" end="7"/>
                                            </p:txEl>
                                          </p:spTgt>
                                        </p:tgtEl>
                                        <p:attrNameLst>
                                          <p:attrName>style.visibility</p:attrName>
                                        </p:attrNameLst>
                                      </p:cBhvr>
                                      <p:to>
                                        <p:strVal val="visible"/>
                                      </p:to>
                                    </p:set>
                                    <p:animEffect transition="in" filter="wipe(down)">
                                      <p:cBhvr>
                                        <p:cTn id="131" dur="580">
                                          <p:stCondLst>
                                            <p:cond delay="0"/>
                                          </p:stCondLst>
                                        </p:cTn>
                                        <p:tgtEl>
                                          <p:spTgt spid="2">
                                            <p:txEl>
                                              <p:pRg st="7" end="7"/>
                                            </p:txEl>
                                          </p:spTgt>
                                        </p:tgtEl>
                                      </p:cBhvr>
                                    </p:animEffect>
                                    <p:anim calcmode="lin" valueType="num">
                                      <p:cBhvr>
                                        <p:cTn id="132" dur="1822" tmFilter="0,0; 0.14,0.36; 0.43,0.73; 0.71,0.91; 1.0,1.0">
                                          <p:stCondLst>
                                            <p:cond delay="0"/>
                                          </p:stCondLst>
                                        </p:cTn>
                                        <p:tgtEl>
                                          <p:spTgt spid="2">
                                            <p:txEl>
                                              <p:pRg st="7" end="7"/>
                                            </p:txEl>
                                          </p:spTgt>
                                        </p:tgtEl>
                                        <p:attrNameLst>
                                          <p:attrName>ppt_x</p:attrName>
                                        </p:attrNameLst>
                                      </p:cBhvr>
                                      <p:tavLst>
                                        <p:tav tm="0">
                                          <p:val>
                                            <p:strVal val="#ppt_x-0.25"/>
                                          </p:val>
                                        </p:tav>
                                        <p:tav tm="100000">
                                          <p:val>
                                            <p:strVal val="#ppt_x"/>
                                          </p:val>
                                        </p:tav>
                                      </p:tavLst>
                                    </p:anim>
                                    <p:anim calcmode="lin" valueType="num">
                                      <p:cBhvr>
                                        <p:cTn id="133" dur="664" tmFilter="0.0,0.0; 0.25,0.07; 0.50,0.2; 0.75,0.467; 1.0,1.0">
                                          <p:stCondLst>
                                            <p:cond delay="0"/>
                                          </p:stCondLst>
                                        </p:cTn>
                                        <p:tgtEl>
                                          <p:spTgt spid="2">
                                            <p:txEl>
                                              <p:pRg st="7" end="7"/>
                                            </p:txEl>
                                          </p:spTgt>
                                        </p:tgtEl>
                                        <p:attrNameLst>
                                          <p:attrName>ppt_y</p:attrName>
                                        </p:attrNameLst>
                                      </p:cBhvr>
                                      <p:tavLst>
                                        <p:tav tm="0" fmla="#ppt_y-sin(pi*$)/3">
                                          <p:val>
                                            <p:fltVal val="0.5"/>
                                          </p:val>
                                        </p:tav>
                                        <p:tav tm="100000">
                                          <p:val>
                                            <p:fltVal val="1"/>
                                          </p:val>
                                        </p:tav>
                                      </p:tavLst>
                                    </p:anim>
                                    <p:anim calcmode="lin" valueType="num">
                                      <p:cBhvr>
                                        <p:cTn id="134" dur="664" tmFilter="0, 0; 0.125,0.2665; 0.25,0.4; 0.375,0.465; 0.5,0.5;  0.625,0.535; 0.75,0.6; 0.875,0.7335; 1,1">
                                          <p:stCondLst>
                                            <p:cond delay="664"/>
                                          </p:stCondLst>
                                        </p:cTn>
                                        <p:tgtEl>
                                          <p:spTgt spid="2">
                                            <p:txEl>
                                              <p:pRg st="7" end="7"/>
                                            </p:txEl>
                                          </p:spTgt>
                                        </p:tgtEl>
                                        <p:attrNameLst>
                                          <p:attrName>ppt_y</p:attrName>
                                        </p:attrNameLst>
                                      </p:cBhvr>
                                      <p:tavLst>
                                        <p:tav tm="0" fmla="#ppt_y-sin(pi*$)/9">
                                          <p:val>
                                            <p:fltVal val="0"/>
                                          </p:val>
                                        </p:tav>
                                        <p:tav tm="100000">
                                          <p:val>
                                            <p:fltVal val="1"/>
                                          </p:val>
                                        </p:tav>
                                      </p:tavLst>
                                    </p:anim>
                                    <p:anim calcmode="lin" valueType="num">
                                      <p:cBhvr>
                                        <p:cTn id="135" dur="332" tmFilter="0, 0; 0.125,0.2665; 0.25,0.4; 0.375,0.465; 0.5,0.5;  0.625,0.535; 0.75,0.6; 0.875,0.7335; 1,1">
                                          <p:stCondLst>
                                            <p:cond delay="1324"/>
                                          </p:stCondLst>
                                        </p:cTn>
                                        <p:tgtEl>
                                          <p:spTgt spid="2">
                                            <p:txEl>
                                              <p:pRg st="7" end="7"/>
                                            </p:txEl>
                                          </p:spTgt>
                                        </p:tgtEl>
                                        <p:attrNameLst>
                                          <p:attrName>ppt_y</p:attrName>
                                        </p:attrNameLst>
                                      </p:cBhvr>
                                      <p:tavLst>
                                        <p:tav tm="0" fmla="#ppt_y-sin(pi*$)/27">
                                          <p:val>
                                            <p:fltVal val="0"/>
                                          </p:val>
                                        </p:tav>
                                        <p:tav tm="100000">
                                          <p:val>
                                            <p:fltVal val="1"/>
                                          </p:val>
                                        </p:tav>
                                      </p:tavLst>
                                    </p:anim>
                                    <p:anim calcmode="lin" valueType="num">
                                      <p:cBhvr>
                                        <p:cTn id="136" dur="164" tmFilter="0, 0; 0.125,0.2665; 0.25,0.4; 0.375,0.465; 0.5,0.5;  0.625,0.535; 0.75,0.6; 0.875,0.7335; 1,1">
                                          <p:stCondLst>
                                            <p:cond delay="1656"/>
                                          </p:stCondLst>
                                        </p:cTn>
                                        <p:tgtEl>
                                          <p:spTgt spid="2">
                                            <p:txEl>
                                              <p:pRg st="7" end="7"/>
                                            </p:txEl>
                                          </p:spTgt>
                                        </p:tgtEl>
                                        <p:attrNameLst>
                                          <p:attrName>ppt_y</p:attrName>
                                        </p:attrNameLst>
                                      </p:cBhvr>
                                      <p:tavLst>
                                        <p:tav tm="0" fmla="#ppt_y-sin(pi*$)/81">
                                          <p:val>
                                            <p:fltVal val="0"/>
                                          </p:val>
                                        </p:tav>
                                        <p:tav tm="100000">
                                          <p:val>
                                            <p:fltVal val="1"/>
                                          </p:val>
                                        </p:tav>
                                      </p:tavLst>
                                    </p:anim>
                                    <p:animScale>
                                      <p:cBhvr>
                                        <p:cTn id="137" dur="26">
                                          <p:stCondLst>
                                            <p:cond delay="650"/>
                                          </p:stCondLst>
                                        </p:cTn>
                                        <p:tgtEl>
                                          <p:spTgt spid="2">
                                            <p:txEl>
                                              <p:pRg st="7" end="7"/>
                                            </p:txEl>
                                          </p:spTgt>
                                        </p:tgtEl>
                                      </p:cBhvr>
                                      <p:to x="100000" y="60000"/>
                                    </p:animScale>
                                    <p:animScale>
                                      <p:cBhvr>
                                        <p:cTn id="138" dur="166" decel="50000">
                                          <p:stCondLst>
                                            <p:cond delay="676"/>
                                          </p:stCondLst>
                                        </p:cTn>
                                        <p:tgtEl>
                                          <p:spTgt spid="2">
                                            <p:txEl>
                                              <p:pRg st="7" end="7"/>
                                            </p:txEl>
                                          </p:spTgt>
                                        </p:tgtEl>
                                      </p:cBhvr>
                                      <p:to x="100000" y="100000"/>
                                    </p:animScale>
                                    <p:animScale>
                                      <p:cBhvr>
                                        <p:cTn id="139" dur="26">
                                          <p:stCondLst>
                                            <p:cond delay="1312"/>
                                          </p:stCondLst>
                                        </p:cTn>
                                        <p:tgtEl>
                                          <p:spTgt spid="2">
                                            <p:txEl>
                                              <p:pRg st="7" end="7"/>
                                            </p:txEl>
                                          </p:spTgt>
                                        </p:tgtEl>
                                      </p:cBhvr>
                                      <p:to x="100000" y="80000"/>
                                    </p:animScale>
                                    <p:animScale>
                                      <p:cBhvr>
                                        <p:cTn id="140" dur="166" decel="50000">
                                          <p:stCondLst>
                                            <p:cond delay="1338"/>
                                          </p:stCondLst>
                                        </p:cTn>
                                        <p:tgtEl>
                                          <p:spTgt spid="2">
                                            <p:txEl>
                                              <p:pRg st="7" end="7"/>
                                            </p:txEl>
                                          </p:spTgt>
                                        </p:tgtEl>
                                      </p:cBhvr>
                                      <p:to x="100000" y="100000"/>
                                    </p:animScale>
                                    <p:animScale>
                                      <p:cBhvr>
                                        <p:cTn id="141" dur="26">
                                          <p:stCondLst>
                                            <p:cond delay="1642"/>
                                          </p:stCondLst>
                                        </p:cTn>
                                        <p:tgtEl>
                                          <p:spTgt spid="2">
                                            <p:txEl>
                                              <p:pRg st="7" end="7"/>
                                            </p:txEl>
                                          </p:spTgt>
                                        </p:tgtEl>
                                      </p:cBhvr>
                                      <p:to x="100000" y="90000"/>
                                    </p:animScale>
                                    <p:animScale>
                                      <p:cBhvr>
                                        <p:cTn id="142" dur="166" decel="50000">
                                          <p:stCondLst>
                                            <p:cond delay="1668"/>
                                          </p:stCondLst>
                                        </p:cTn>
                                        <p:tgtEl>
                                          <p:spTgt spid="2">
                                            <p:txEl>
                                              <p:pRg st="7" end="7"/>
                                            </p:txEl>
                                          </p:spTgt>
                                        </p:tgtEl>
                                      </p:cBhvr>
                                      <p:to x="100000" y="100000"/>
                                    </p:animScale>
                                    <p:animScale>
                                      <p:cBhvr>
                                        <p:cTn id="143" dur="26">
                                          <p:stCondLst>
                                            <p:cond delay="1808"/>
                                          </p:stCondLst>
                                        </p:cTn>
                                        <p:tgtEl>
                                          <p:spTgt spid="2">
                                            <p:txEl>
                                              <p:pRg st="7" end="7"/>
                                            </p:txEl>
                                          </p:spTgt>
                                        </p:tgtEl>
                                      </p:cBhvr>
                                      <p:to x="100000" y="95000"/>
                                    </p:animScale>
                                    <p:animScale>
                                      <p:cBhvr>
                                        <p:cTn id="144" dur="166" decel="50000">
                                          <p:stCondLst>
                                            <p:cond delay="1834"/>
                                          </p:stCondLst>
                                        </p:cTn>
                                        <p:tgtEl>
                                          <p:spTgt spid="2">
                                            <p:txEl>
                                              <p:pRg st="7" end="7"/>
                                            </p:txEl>
                                          </p:spTgt>
                                        </p:tgtEl>
                                      </p:cBhvr>
                                      <p:to x="100000" y="100000"/>
                                    </p:animScale>
                                  </p:childTnLst>
                                </p:cTn>
                              </p:par>
                            </p:childTnLst>
                          </p:cTn>
                        </p:par>
                        <p:par>
                          <p:cTn id="145" fill="hold">
                            <p:stCondLst>
                              <p:cond delay="18000"/>
                            </p:stCondLst>
                            <p:childTnLst>
                              <p:par>
                                <p:cTn id="146" presetID="26" presetClass="entr" presetSubtype="0" fill="hold" grpId="0" nodeType="afterEffect">
                                  <p:stCondLst>
                                    <p:cond delay="0"/>
                                  </p:stCondLst>
                                  <p:childTnLst>
                                    <p:set>
                                      <p:cBhvr>
                                        <p:cTn id="147" dur="1" fill="hold">
                                          <p:stCondLst>
                                            <p:cond delay="0"/>
                                          </p:stCondLst>
                                        </p:cTn>
                                        <p:tgtEl>
                                          <p:spTgt spid="2">
                                            <p:txEl>
                                              <p:pRg st="8" end="8"/>
                                            </p:txEl>
                                          </p:spTgt>
                                        </p:tgtEl>
                                        <p:attrNameLst>
                                          <p:attrName>style.visibility</p:attrName>
                                        </p:attrNameLst>
                                      </p:cBhvr>
                                      <p:to>
                                        <p:strVal val="visible"/>
                                      </p:to>
                                    </p:set>
                                    <p:animEffect transition="in" filter="wipe(down)">
                                      <p:cBhvr>
                                        <p:cTn id="148" dur="580">
                                          <p:stCondLst>
                                            <p:cond delay="0"/>
                                          </p:stCondLst>
                                        </p:cTn>
                                        <p:tgtEl>
                                          <p:spTgt spid="2">
                                            <p:txEl>
                                              <p:pRg st="8" end="8"/>
                                            </p:txEl>
                                          </p:spTgt>
                                        </p:tgtEl>
                                      </p:cBhvr>
                                    </p:animEffect>
                                    <p:anim calcmode="lin" valueType="num">
                                      <p:cBhvr>
                                        <p:cTn id="149" dur="1822" tmFilter="0,0; 0.14,0.36; 0.43,0.73; 0.71,0.91; 1.0,1.0">
                                          <p:stCondLst>
                                            <p:cond delay="0"/>
                                          </p:stCondLst>
                                        </p:cTn>
                                        <p:tgtEl>
                                          <p:spTgt spid="2">
                                            <p:txEl>
                                              <p:pRg st="8" end="8"/>
                                            </p:txEl>
                                          </p:spTgt>
                                        </p:tgtEl>
                                        <p:attrNameLst>
                                          <p:attrName>ppt_x</p:attrName>
                                        </p:attrNameLst>
                                      </p:cBhvr>
                                      <p:tavLst>
                                        <p:tav tm="0">
                                          <p:val>
                                            <p:strVal val="#ppt_x-0.25"/>
                                          </p:val>
                                        </p:tav>
                                        <p:tav tm="100000">
                                          <p:val>
                                            <p:strVal val="#ppt_x"/>
                                          </p:val>
                                        </p:tav>
                                      </p:tavLst>
                                    </p:anim>
                                    <p:anim calcmode="lin" valueType="num">
                                      <p:cBhvr>
                                        <p:cTn id="150" dur="664" tmFilter="0.0,0.0; 0.25,0.07; 0.50,0.2; 0.75,0.467; 1.0,1.0">
                                          <p:stCondLst>
                                            <p:cond delay="0"/>
                                          </p:stCondLst>
                                        </p:cTn>
                                        <p:tgtEl>
                                          <p:spTgt spid="2">
                                            <p:txEl>
                                              <p:pRg st="8" end="8"/>
                                            </p:txEl>
                                          </p:spTgt>
                                        </p:tgtEl>
                                        <p:attrNameLst>
                                          <p:attrName>ppt_y</p:attrName>
                                        </p:attrNameLst>
                                      </p:cBhvr>
                                      <p:tavLst>
                                        <p:tav tm="0" fmla="#ppt_y-sin(pi*$)/3">
                                          <p:val>
                                            <p:fltVal val="0.5"/>
                                          </p:val>
                                        </p:tav>
                                        <p:tav tm="100000">
                                          <p:val>
                                            <p:fltVal val="1"/>
                                          </p:val>
                                        </p:tav>
                                      </p:tavLst>
                                    </p:anim>
                                    <p:anim calcmode="lin" valueType="num">
                                      <p:cBhvr>
                                        <p:cTn id="151" dur="664" tmFilter="0, 0; 0.125,0.2665; 0.25,0.4; 0.375,0.465; 0.5,0.5;  0.625,0.535; 0.75,0.6; 0.875,0.7335; 1,1">
                                          <p:stCondLst>
                                            <p:cond delay="664"/>
                                          </p:stCondLst>
                                        </p:cTn>
                                        <p:tgtEl>
                                          <p:spTgt spid="2">
                                            <p:txEl>
                                              <p:pRg st="8" end="8"/>
                                            </p:txEl>
                                          </p:spTgt>
                                        </p:tgtEl>
                                        <p:attrNameLst>
                                          <p:attrName>ppt_y</p:attrName>
                                        </p:attrNameLst>
                                      </p:cBhvr>
                                      <p:tavLst>
                                        <p:tav tm="0" fmla="#ppt_y-sin(pi*$)/9">
                                          <p:val>
                                            <p:fltVal val="0"/>
                                          </p:val>
                                        </p:tav>
                                        <p:tav tm="100000">
                                          <p:val>
                                            <p:fltVal val="1"/>
                                          </p:val>
                                        </p:tav>
                                      </p:tavLst>
                                    </p:anim>
                                    <p:anim calcmode="lin" valueType="num">
                                      <p:cBhvr>
                                        <p:cTn id="152" dur="332" tmFilter="0, 0; 0.125,0.2665; 0.25,0.4; 0.375,0.465; 0.5,0.5;  0.625,0.535; 0.75,0.6; 0.875,0.7335; 1,1">
                                          <p:stCondLst>
                                            <p:cond delay="1324"/>
                                          </p:stCondLst>
                                        </p:cTn>
                                        <p:tgtEl>
                                          <p:spTgt spid="2">
                                            <p:txEl>
                                              <p:pRg st="8" end="8"/>
                                            </p:txEl>
                                          </p:spTgt>
                                        </p:tgtEl>
                                        <p:attrNameLst>
                                          <p:attrName>ppt_y</p:attrName>
                                        </p:attrNameLst>
                                      </p:cBhvr>
                                      <p:tavLst>
                                        <p:tav tm="0" fmla="#ppt_y-sin(pi*$)/27">
                                          <p:val>
                                            <p:fltVal val="0"/>
                                          </p:val>
                                        </p:tav>
                                        <p:tav tm="100000">
                                          <p:val>
                                            <p:fltVal val="1"/>
                                          </p:val>
                                        </p:tav>
                                      </p:tavLst>
                                    </p:anim>
                                    <p:anim calcmode="lin" valueType="num">
                                      <p:cBhvr>
                                        <p:cTn id="153" dur="164" tmFilter="0, 0; 0.125,0.2665; 0.25,0.4; 0.375,0.465; 0.5,0.5;  0.625,0.535; 0.75,0.6; 0.875,0.7335; 1,1">
                                          <p:stCondLst>
                                            <p:cond delay="1656"/>
                                          </p:stCondLst>
                                        </p:cTn>
                                        <p:tgtEl>
                                          <p:spTgt spid="2">
                                            <p:txEl>
                                              <p:pRg st="8" end="8"/>
                                            </p:txEl>
                                          </p:spTgt>
                                        </p:tgtEl>
                                        <p:attrNameLst>
                                          <p:attrName>ppt_y</p:attrName>
                                        </p:attrNameLst>
                                      </p:cBhvr>
                                      <p:tavLst>
                                        <p:tav tm="0" fmla="#ppt_y-sin(pi*$)/81">
                                          <p:val>
                                            <p:fltVal val="0"/>
                                          </p:val>
                                        </p:tav>
                                        <p:tav tm="100000">
                                          <p:val>
                                            <p:fltVal val="1"/>
                                          </p:val>
                                        </p:tav>
                                      </p:tavLst>
                                    </p:anim>
                                    <p:animScale>
                                      <p:cBhvr>
                                        <p:cTn id="154" dur="26">
                                          <p:stCondLst>
                                            <p:cond delay="650"/>
                                          </p:stCondLst>
                                        </p:cTn>
                                        <p:tgtEl>
                                          <p:spTgt spid="2">
                                            <p:txEl>
                                              <p:pRg st="8" end="8"/>
                                            </p:txEl>
                                          </p:spTgt>
                                        </p:tgtEl>
                                      </p:cBhvr>
                                      <p:to x="100000" y="60000"/>
                                    </p:animScale>
                                    <p:animScale>
                                      <p:cBhvr>
                                        <p:cTn id="155" dur="166" decel="50000">
                                          <p:stCondLst>
                                            <p:cond delay="676"/>
                                          </p:stCondLst>
                                        </p:cTn>
                                        <p:tgtEl>
                                          <p:spTgt spid="2">
                                            <p:txEl>
                                              <p:pRg st="8" end="8"/>
                                            </p:txEl>
                                          </p:spTgt>
                                        </p:tgtEl>
                                      </p:cBhvr>
                                      <p:to x="100000" y="100000"/>
                                    </p:animScale>
                                    <p:animScale>
                                      <p:cBhvr>
                                        <p:cTn id="156" dur="26">
                                          <p:stCondLst>
                                            <p:cond delay="1312"/>
                                          </p:stCondLst>
                                        </p:cTn>
                                        <p:tgtEl>
                                          <p:spTgt spid="2">
                                            <p:txEl>
                                              <p:pRg st="8" end="8"/>
                                            </p:txEl>
                                          </p:spTgt>
                                        </p:tgtEl>
                                      </p:cBhvr>
                                      <p:to x="100000" y="80000"/>
                                    </p:animScale>
                                    <p:animScale>
                                      <p:cBhvr>
                                        <p:cTn id="157" dur="166" decel="50000">
                                          <p:stCondLst>
                                            <p:cond delay="1338"/>
                                          </p:stCondLst>
                                        </p:cTn>
                                        <p:tgtEl>
                                          <p:spTgt spid="2">
                                            <p:txEl>
                                              <p:pRg st="8" end="8"/>
                                            </p:txEl>
                                          </p:spTgt>
                                        </p:tgtEl>
                                      </p:cBhvr>
                                      <p:to x="100000" y="100000"/>
                                    </p:animScale>
                                    <p:animScale>
                                      <p:cBhvr>
                                        <p:cTn id="158" dur="26">
                                          <p:stCondLst>
                                            <p:cond delay="1642"/>
                                          </p:stCondLst>
                                        </p:cTn>
                                        <p:tgtEl>
                                          <p:spTgt spid="2">
                                            <p:txEl>
                                              <p:pRg st="8" end="8"/>
                                            </p:txEl>
                                          </p:spTgt>
                                        </p:tgtEl>
                                      </p:cBhvr>
                                      <p:to x="100000" y="90000"/>
                                    </p:animScale>
                                    <p:animScale>
                                      <p:cBhvr>
                                        <p:cTn id="159" dur="166" decel="50000">
                                          <p:stCondLst>
                                            <p:cond delay="1668"/>
                                          </p:stCondLst>
                                        </p:cTn>
                                        <p:tgtEl>
                                          <p:spTgt spid="2">
                                            <p:txEl>
                                              <p:pRg st="8" end="8"/>
                                            </p:txEl>
                                          </p:spTgt>
                                        </p:tgtEl>
                                      </p:cBhvr>
                                      <p:to x="100000" y="100000"/>
                                    </p:animScale>
                                    <p:animScale>
                                      <p:cBhvr>
                                        <p:cTn id="160" dur="26">
                                          <p:stCondLst>
                                            <p:cond delay="1808"/>
                                          </p:stCondLst>
                                        </p:cTn>
                                        <p:tgtEl>
                                          <p:spTgt spid="2">
                                            <p:txEl>
                                              <p:pRg st="8" end="8"/>
                                            </p:txEl>
                                          </p:spTgt>
                                        </p:tgtEl>
                                      </p:cBhvr>
                                      <p:to x="100000" y="95000"/>
                                    </p:animScale>
                                    <p:animScale>
                                      <p:cBhvr>
                                        <p:cTn id="161" dur="166" decel="50000">
                                          <p:stCondLst>
                                            <p:cond delay="1834"/>
                                          </p:stCondLst>
                                        </p:cTn>
                                        <p:tgtEl>
                                          <p:spTgt spid="2">
                                            <p:txEl>
                                              <p:pRg st="8" end="8"/>
                                            </p:txEl>
                                          </p:spTgt>
                                        </p:tgtEl>
                                      </p:cBhvr>
                                      <p:to x="100000" y="100000"/>
                                    </p:animScale>
                                  </p:childTnLst>
                                </p:cTn>
                              </p:par>
                            </p:childTnLst>
                          </p:cTn>
                        </p:par>
                        <p:par>
                          <p:cTn id="162" fill="hold">
                            <p:stCondLst>
                              <p:cond delay="20000"/>
                            </p:stCondLst>
                            <p:childTnLst>
                              <p:par>
                                <p:cTn id="163" presetID="26" presetClass="entr" presetSubtype="0" fill="hold" grpId="0" nodeType="afterEffect">
                                  <p:stCondLst>
                                    <p:cond delay="0"/>
                                  </p:stCondLst>
                                  <p:childTnLst>
                                    <p:set>
                                      <p:cBhvr>
                                        <p:cTn id="164" dur="1" fill="hold">
                                          <p:stCondLst>
                                            <p:cond delay="0"/>
                                          </p:stCondLst>
                                        </p:cTn>
                                        <p:tgtEl>
                                          <p:spTgt spid="2">
                                            <p:txEl>
                                              <p:pRg st="9" end="9"/>
                                            </p:txEl>
                                          </p:spTgt>
                                        </p:tgtEl>
                                        <p:attrNameLst>
                                          <p:attrName>style.visibility</p:attrName>
                                        </p:attrNameLst>
                                      </p:cBhvr>
                                      <p:to>
                                        <p:strVal val="visible"/>
                                      </p:to>
                                    </p:set>
                                    <p:animEffect transition="in" filter="wipe(down)">
                                      <p:cBhvr>
                                        <p:cTn id="165" dur="580">
                                          <p:stCondLst>
                                            <p:cond delay="0"/>
                                          </p:stCondLst>
                                        </p:cTn>
                                        <p:tgtEl>
                                          <p:spTgt spid="2">
                                            <p:txEl>
                                              <p:pRg st="9" end="9"/>
                                            </p:txEl>
                                          </p:spTgt>
                                        </p:tgtEl>
                                      </p:cBhvr>
                                    </p:animEffect>
                                    <p:anim calcmode="lin" valueType="num">
                                      <p:cBhvr>
                                        <p:cTn id="166" dur="1822" tmFilter="0,0; 0.14,0.36; 0.43,0.73; 0.71,0.91; 1.0,1.0">
                                          <p:stCondLst>
                                            <p:cond delay="0"/>
                                          </p:stCondLst>
                                        </p:cTn>
                                        <p:tgtEl>
                                          <p:spTgt spid="2">
                                            <p:txEl>
                                              <p:pRg st="9" end="9"/>
                                            </p:txEl>
                                          </p:spTgt>
                                        </p:tgtEl>
                                        <p:attrNameLst>
                                          <p:attrName>ppt_x</p:attrName>
                                        </p:attrNameLst>
                                      </p:cBhvr>
                                      <p:tavLst>
                                        <p:tav tm="0">
                                          <p:val>
                                            <p:strVal val="#ppt_x-0.25"/>
                                          </p:val>
                                        </p:tav>
                                        <p:tav tm="100000">
                                          <p:val>
                                            <p:strVal val="#ppt_x"/>
                                          </p:val>
                                        </p:tav>
                                      </p:tavLst>
                                    </p:anim>
                                    <p:anim calcmode="lin" valueType="num">
                                      <p:cBhvr>
                                        <p:cTn id="167" dur="664" tmFilter="0.0,0.0; 0.25,0.07; 0.50,0.2; 0.75,0.467; 1.0,1.0">
                                          <p:stCondLst>
                                            <p:cond delay="0"/>
                                          </p:stCondLst>
                                        </p:cTn>
                                        <p:tgtEl>
                                          <p:spTgt spid="2">
                                            <p:txEl>
                                              <p:pRg st="9" end="9"/>
                                            </p:txEl>
                                          </p:spTgt>
                                        </p:tgtEl>
                                        <p:attrNameLst>
                                          <p:attrName>ppt_y</p:attrName>
                                        </p:attrNameLst>
                                      </p:cBhvr>
                                      <p:tavLst>
                                        <p:tav tm="0" fmla="#ppt_y-sin(pi*$)/3">
                                          <p:val>
                                            <p:fltVal val="0.5"/>
                                          </p:val>
                                        </p:tav>
                                        <p:tav tm="100000">
                                          <p:val>
                                            <p:fltVal val="1"/>
                                          </p:val>
                                        </p:tav>
                                      </p:tavLst>
                                    </p:anim>
                                    <p:anim calcmode="lin" valueType="num">
                                      <p:cBhvr>
                                        <p:cTn id="168" dur="664" tmFilter="0, 0; 0.125,0.2665; 0.25,0.4; 0.375,0.465; 0.5,0.5;  0.625,0.535; 0.75,0.6; 0.875,0.7335; 1,1">
                                          <p:stCondLst>
                                            <p:cond delay="664"/>
                                          </p:stCondLst>
                                        </p:cTn>
                                        <p:tgtEl>
                                          <p:spTgt spid="2">
                                            <p:txEl>
                                              <p:pRg st="9" end="9"/>
                                            </p:txEl>
                                          </p:spTgt>
                                        </p:tgtEl>
                                        <p:attrNameLst>
                                          <p:attrName>ppt_y</p:attrName>
                                        </p:attrNameLst>
                                      </p:cBhvr>
                                      <p:tavLst>
                                        <p:tav tm="0" fmla="#ppt_y-sin(pi*$)/9">
                                          <p:val>
                                            <p:fltVal val="0"/>
                                          </p:val>
                                        </p:tav>
                                        <p:tav tm="100000">
                                          <p:val>
                                            <p:fltVal val="1"/>
                                          </p:val>
                                        </p:tav>
                                      </p:tavLst>
                                    </p:anim>
                                    <p:anim calcmode="lin" valueType="num">
                                      <p:cBhvr>
                                        <p:cTn id="169" dur="332" tmFilter="0, 0; 0.125,0.2665; 0.25,0.4; 0.375,0.465; 0.5,0.5;  0.625,0.535; 0.75,0.6; 0.875,0.7335; 1,1">
                                          <p:stCondLst>
                                            <p:cond delay="1324"/>
                                          </p:stCondLst>
                                        </p:cTn>
                                        <p:tgtEl>
                                          <p:spTgt spid="2">
                                            <p:txEl>
                                              <p:pRg st="9" end="9"/>
                                            </p:txEl>
                                          </p:spTgt>
                                        </p:tgtEl>
                                        <p:attrNameLst>
                                          <p:attrName>ppt_y</p:attrName>
                                        </p:attrNameLst>
                                      </p:cBhvr>
                                      <p:tavLst>
                                        <p:tav tm="0" fmla="#ppt_y-sin(pi*$)/27">
                                          <p:val>
                                            <p:fltVal val="0"/>
                                          </p:val>
                                        </p:tav>
                                        <p:tav tm="100000">
                                          <p:val>
                                            <p:fltVal val="1"/>
                                          </p:val>
                                        </p:tav>
                                      </p:tavLst>
                                    </p:anim>
                                    <p:anim calcmode="lin" valueType="num">
                                      <p:cBhvr>
                                        <p:cTn id="170" dur="164" tmFilter="0, 0; 0.125,0.2665; 0.25,0.4; 0.375,0.465; 0.5,0.5;  0.625,0.535; 0.75,0.6; 0.875,0.7335; 1,1">
                                          <p:stCondLst>
                                            <p:cond delay="1656"/>
                                          </p:stCondLst>
                                        </p:cTn>
                                        <p:tgtEl>
                                          <p:spTgt spid="2">
                                            <p:txEl>
                                              <p:pRg st="9" end="9"/>
                                            </p:txEl>
                                          </p:spTgt>
                                        </p:tgtEl>
                                        <p:attrNameLst>
                                          <p:attrName>ppt_y</p:attrName>
                                        </p:attrNameLst>
                                      </p:cBhvr>
                                      <p:tavLst>
                                        <p:tav tm="0" fmla="#ppt_y-sin(pi*$)/81">
                                          <p:val>
                                            <p:fltVal val="0"/>
                                          </p:val>
                                        </p:tav>
                                        <p:tav tm="100000">
                                          <p:val>
                                            <p:fltVal val="1"/>
                                          </p:val>
                                        </p:tav>
                                      </p:tavLst>
                                    </p:anim>
                                    <p:animScale>
                                      <p:cBhvr>
                                        <p:cTn id="171" dur="26">
                                          <p:stCondLst>
                                            <p:cond delay="650"/>
                                          </p:stCondLst>
                                        </p:cTn>
                                        <p:tgtEl>
                                          <p:spTgt spid="2">
                                            <p:txEl>
                                              <p:pRg st="9" end="9"/>
                                            </p:txEl>
                                          </p:spTgt>
                                        </p:tgtEl>
                                      </p:cBhvr>
                                      <p:to x="100000" y="60000"/>
                                    </p:animScale>
                                    <p:animScale>
                                      <p:cBhvr>
                                        <p:cTn id="172" dur="166" decel="50000">
                                          <p:stCondLst>
                                            <p:cond delay="676"/>
                                          </p:stCondLst>
                                        </p:cTn>
                                        <p:tgtEl>
                                          <p:spTgt spid="2">
                                            <p:txEl>
                                              <p:pRg st="9" end="9"/>
                                            </p:txEl>
                                          </p:spTgt>
                                        </p:tgtEl>
                                      </p:cBhvr>
                                      <p:to x="100000" y="100000"/>
                                    </p:animScale>
                                    <p:animScale>
                                      <p:cBhvr>
                                        <p:cTn id="173" dur="26">
                                          <p:stCondLst>
                                            <p:cond delay="1312"/>
                                          </p:stCondLst>
                                        </p:cTn>
                                        <p:tgtEl>
                                          <p:spTgt spid="2">
                                            <p:txEl>
                                              <p:pRg st="9" end="9"/>
                                            </p:txEl>
                                          </p:spTgt>
                                        </p:tgtEl>
                                      </p:cBhvr>
                                      <p:to x="100000" y="80000"/>
                                    </p:animScale>
                                    <p:animScale>
                                      <p:cBhvr>
                                        <p:cTn id="174" dur="166" decel="50000">
                                          <p:stCondLst>
                                            <p:cond delay="1338"/>
                                          </p:stCondLst>
                                        </p:cTn>
                                        <p:tgtEl>
                                          <p:spTgt spid="2">
                                            <p:txEl>
                                              <p:pRg st="9" end="9"/>
                                            </p:txEl>
                                          </p:spTgt>
                                        </p:tgtEl>
                                      </p:cBhvr>
                                      <p:to x="100000" y="100000"/>
                                    </p:animScale>
                                    <p:animScale>
                                      <p:cBhvr>
                                        <p:cTn id="175" dur="26">
                                          <p:stCondLst>
                                            <p:cond delay="1642"/>
                                          </p:stCondLst>
                                        </p:cTn>
                                        <p:tgtEl>
                                          <p:spTgt spid="2">
                                            <p:txEl>
                                              <p:pRg st="9" end="9"/>
                                            </p:txEl>
                                          </p:spTgt>
                                        </p:tgtEl>
                                      </p:cBhvr>
                                      <p:to x="100000" y="90000"/>
                                    </p:animScale>
                                    <p:animScale>
                                      <p:cBhvr>
                                        <p:cTn id="176" dur="166" decel="50000">
                                          <p:stCondLst>
                                            <p:cond delay="1668"/>
                                          </p:stCondLst>
                                        </p:cTn>
                                        <p:tgtEl>
                                          <p:spTgt spid="2">
                                            <p:txEl>
                                              <p:pRg st="9" end="9"/>
                                            </p:txEl>
                                          </p:spTgt>
                                        </p:tgtEl>
                                      </p:cBhvr>
                                      <p:to x="100000" y="100000"/>
                                    </p:animScale>
                                    <p:animScale>
                                      <p:cBhvr>
                                        <p:cTn id="177" dur="26">
                                          <p:stCondLst>
                                            <p:cond delay="1808"/>
                                          </p:stCondLst>
                                        </p:cTn>
                                        <p:tgtEl>
                                          <p:spTgt spid="2">
                                            <p:txEl>
                                              <p:pRg st="9" end="9"/>
                                            </p:txEl>
                                          </p:spTgt>
                                        </p:tgtEl>
                                      </p:cBhvr>
                                      <p:to x="100000" y="95000"/>
                                    </p:animScale>
                                    <p:animScale>
                                      <p:cBhvr>
                                        <p:cTn id="178" dur="166" decel="50000">
                                          <p:stCondLst>
                                            <p:cond delay="1834"/>
                                          </p:stCondLst>
                                        </p:cTn>
                                        <p:tgtEl>
                                          <p:spTgt spid="2">
                                            <p:txEl>
                                              <p:pRg st="9" end="9"/>
                                            </p:txEl>
                                          </p:spTgt>
                                        </p:tgtEl>
                                      </p:cBhvr>
                                      <p:to x="100000" y="100000"/>
                                    </p:animScale>
                                  </p:childTnLst>
                                </p:cTn>
                              </p:par>
                            </p:childTnLst>
                          </p:cTn>
                        </p:par>
                        <p:par>
                          <p:cTn id="179" fill="hold">
                            <p:stCondLst>
                              <p:cond delay="22000"/>
                            </p:stCondLst>
                            <p:childTnLst>
                              <p:par>
                                <p:cTn id="180" presetID="35" presetClass="entr" presetSubtype="0" fill="hold" nodeType="after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fade">
                                      <p:cBhvr>
                                        <p:cTn id="182" dur="2000"/>
                                        <p:tgtEl>
                                          <p:spTgt spid="4"/>
                                        </p:tgtEl>
                                      </p:cBhvr>
                                    </p:animEffect>
                                    <p:anim calcmode="lin" valueType="num">
                                      <p:cBhvr>
                                        <p:cTn id="183" dur="2000" fill="hold"/>
                                        <p:tgtEl>
                                          <p:spTgt spid="4"/>
                                        </p:tgtEl>
                                        <p:attrNameLst>
                                          <p:attrName>style.rotation</p:attrName>
                                        </p:attrNameLst>
                                      </p:cBhvr>
                                      <p:tavLst>
                                        <p:tav tm="0">
                                          <p:val>
                                            <p:fltVal val="720"/>
                                          </p:val>
                                        </p:tav>
                                        <p:tav tm="100000">
                                          <p:val>
                                            <p:fltVal val="0"/>
                                          </p:val>
                                        </p:tav>
                                      </p:tavLst>
                                    </p:anim>
                                    <p:anim calcmode="lin" valueType="num">
                                      <p:cBhvr>
                                        <p:cTn id="184" dur="2000" fill="hold"/>
                                        <p:tgtEl>
                                          <p:spTgt spid="4"/>
                                        </p:tgtEl>
                                        <p:attrNameLst>
                                          <p:attrName>ppt_h</p:attrName>
                                        </p:attrNameLst>
                                      </p:cBhvr>
                                      <p:tavLst>
                                        <p:tav tm="0">
                                          <p:val>
                                            <p:fltVal val="0"/>
                                          </p:val>
                                        </p:tav>
                                        <p:tav tm="100000">
                                          <p:val>
                                            <p:strVal val="#ppt_h"/>
                                          </p:val>
                                        </p:tav>
                                      </p:tavLst>
                                    </p:anim>
                                    <p:anim calcmode="lin" valueType="num">
                                      <p:cBhvr>
                                        <p:cTn id="185" dur="2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sz="4400" dirty="0">
                <a:solidFill>
                  <a:srgbClr val="800000"/>
                </a:solidFill>
              </a:rPr>
              <a:t>“ Байки Харківські ”</a:t>
            </a:r>
            <a:br>
              <a:rPr lang="ru-RU" sz="4400" dirty="0">
                <a:solidFill>
                  <a:srgbClr val="800000"/>
                </a:solidFill>
              </a:rPr>
            </a:br>
            <a:endParaRPr lang="ru-RU" dirty="0"/>
          </a:p>
        </p:txBody>
      </p:sp>
      <p:pic>
        <p:nvPicPr>
          <p:cNvPr id="5" name="Picture 2" descr="http://img-fotki.yandex.ru/get/3310/z-lawyer.2f/0_2ab00_e3f2d2e6_-1-L">
            <a:hlinkClick r:id="rId2"/>
          </p:cNvPr>
          <p:cNvPicPr>
            <a:picLocks noGrp="1" noChangeAspect="1" noChangeArrowheads="1"/>
          </p:cNvPicPr>
          <p:nvPr>
            <p:ph sz="half" idx="1"/>
          </p:nvPr>
        </p:nvPicPr>
        <p:blipFill>
          <a:blip r:embed="rId3"/>
          <a:stretch>
            <a:fillRect/>
          </a:stretch>
        </p:blipFill>
        <p:spPr>
          <a:xfrm>
            <a:off x="740315" y="1524000"/>
            <a:ext cx="3493008" cy="4572000"/>
          </a:xfrm>
          <a:noFill/>
          <a:ln/>
        </p:spPr>
      </p:pic>
      <p:sp>
        <p:nvSpPr>
          <p:cNvPr id="4" name="Содержимое 3"/>
          <p:cNvSpPr>
            <a:spLocks noGrp="1"/>
          </p:cNvSpPr>
          <p:nvPr>
            <p:ph sz="half" idx="2"/>
          </p:nvPr>
        </p:nvSpPr>
        <p:spPr/>
        <p:txBody>
          <a:bodyPr>
            <a:normAutofit/>
          </a:bodyPr>
          <a:lstStyle/>
          <a:p>
            <a:pPr>
              <a:buFont typeface="Wingdings" pitchFamily="2" charset="2"/>
              <a:buNone/>
            </a:pPr>
            <a:r>
              <a:rPr lang="uk-UA" sz="1400" i="1" noProof="1"/>
              <a:t>Збiрка складається iз 30 байок, написаних Г. Сковородою в 60-70-х роках. </a:t>
            </a:r>
            <a:br>
              <a:rPr lang="uk-UA" sz="1400" i="1" noProof="1"/>
            </a:br>
            <a:r>
              <a:rPr lang="uk-UA" sz="1400" i="1" noProof="1"/>
              <a:t>Першi 15 байок написав вiн по тому, як залишив Харкiвський колегiум, приблизно 1769 року. Решту 15 байок було закiнчено в селi Бабаях 1774 року. </a:t>
            </a:r>
            <a:br>
              <a:rPr lang="uk-UA" sz="1400" i="1" noProof="1"/>
            </a:br>
            <a:r>
              <a:rPr lang="uk-UA" sz="1400" i="1" noProof="1"/>
              <a:t>Подано в перекладi з мови, наближеної до росiйської. Переклав Шевчук Валерій.</a:t>
            </a:r>
            <a:r>
              <a:rPr lang="ru-RU" sz="1400" i="1" dirty="0"/>
              <a:t> </a:t>
            </a:r>
          </a:p>
          <a:p>
            <a:pPr>
              <a:buFont typeface="Wingdings" pitchFamily="2" charset="2"/>
              <a:buNone/>
            </a:pPr>
            <a:r>
              <a:rPr lang="uk-UA" sz="1400" i="1" dirty="0"/>
              <a:t>   Байки складаються з оповідної частини й повчальної (“ сили ”)</a:t>
            </a:r>
            <a:endParaRPr lang="ru-RU" sz="1400" i="1" dirty="0"/>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600" decel="100000"/>
                                        <p:tgtEl>
                                          <p:spTgt spid="2"/>
                                        </p:tgtEl>
                                      </p:cBhvr>
                                    </p:animEffect>
                                    <p:anim calcmode="lin" valueType="num">
                                      <p:cBhvr>
                                        <p:cTn id="8" dur="1600" decel="100000" fill="hold"/>
                                        <p:tgtEl>
                                          <p:spTgt spid="2"/>
                                        </p:tgtEl>
                                        <p:attrNameLst>
                                          <p:attrName>style.rotation</p:attrName>
                                        </p:attrNameLst>
                                      </p:cBhvr>
                                      <p:tavLst>
                                        <p:tav tm="0">
                                          <p:val>
                                            <p:fltVal val="-90"/>
                                          </p:val>
                                        </p:tav>
                                        <p:tav tm="100000">
                                          <p:val>
                                            <p:fltVal val="0"/>
                                          </p:val>
                                        </p:tav>
                                      </p:tavLst>
                                    </p:anim>
                                    <p:anim calcmode="lin" valueType="num">
                                      <p:cBhvr>
                                        <p:cTn id="9" dur="1600" decel="100000" fill="hold"/>
                                        <p:tgtEl>
                                          <p:spTgt spid="2"/>
                                        </p:tgtEl>
                                        <p:attrNameLst>
                                          <p:attrName>ppt_x</p:attrName>
                                        </p:attrNameLst>
                                      </p:cBhvr>
                                      <p:tavLst>
                                        <p:tav tm="0">
                                          <p:val>
                                            <p:strVal val="#ppt_x+0.4"/>
                                          </p:val>
                                        </p:tav>
                                        <p:tav tm="100000">
                                          <p:val>
                                            <p:strVal val="#ppt_x-0.05"/>
                                          </p:val>
                                        </p:tav>
                                      </p:tavLst>
                                    </p:anim>
                                    <p:anim calcmode="lin" valueType="num">
                                      <p:cBhvr>
                                        <p:cTn id="10" dur="1600" decel="100000" fill="hold"/>
                                        <p:tgtEl>
                                          <p:spTgt spid="2"/>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2"/>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2"/>
                                        </p:tgtEl>
                                        <p:attrNameLst>
                                          <p:attrName>ppt_y</p:attrName>
                                        </p:attrNameLst>
                                      </p:cBhvr>
                                      <p:tavLst>
                                        <p:tav tm="0">
                                          <p:val>
                                            <p:strVal val="#ppt_y+0.1"/>
                                          </p:val>
                                        </p:tav>
                                        <p:tav tm="100000">
                                          <p:val>
                                            <p:strVal val="#ppt_y"/>
                                          </p:val>
                                        </p:tav>
                                      </p:tavLst>
                                    </p:anim>
                                  </p:childTnLst>
                                </p:cTn>
                              </p:par>
                            </p:childTnLst>
                          </p:cTn>
                        </p:par>
                        <p:par>
                          <p:cTn id="13" fill="hold">
                            <p:stCondLst>
                              <p:cond delay="2000"/>
                            </p:stCondLst>
                            <p:childTnLst>
                              <p:par>
                                <p:cTn id="14" presetID="5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Scale>
                                      <p:cBhvr>
                                        <p:cTn id="16"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2000" decel="50000" fill="hold">
                                          <p:stCondLst>
                                            <p:cond delay="0"/>
                                          </p:stCondLst>
                                        </p:cTn>
                                        <p:tgtEl>
                                          <p:spTgt spid="5"/>
                                        </p:tgtEl>
                                        <p:attrNameLst>
                                          <p:attrName>ppt_x</p:attrName>
                                          <p:attrName>ppt_y</p:attrName>
                                        </p:attrNameLst>
                                      </p:cBhvr>
                                    </p:animMotion>
                                    <p:animEffect transition="in" filter="fade">
                                      <p:cBhvr>
                                        <p:cTn id="18" dur="2000"/>
                                        <p:tgtEl>
                                          <p:spTgt spid="5"/>
                                        </p:tgtEl>
                                      </p:cBhvr>
                                    </p:animEffect>
                                  </p:childTnLst>
                                </p:cTn>
                              </p:par>
                              <p:par>
                                <p:cTn id="19" presetID="34" presetClass="entr" presetSubtype="0" fill="hold" grpId="0" nodeType="with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from="(-#ppt_w/2)" to="(#ppt_x)" calcmode="lin" valueType="num">
                                      <p:cBhvr>
                                        <p:cTn id="21" dur="1200" fill="hold">
                                          <p:stCondLst>
                                            <p:cond delay="0"/>
                                          </p:stCondLst>
                                        </p:cTn>
                                        <p:tgtEl>
                                          <p:spTgt spid="4">
                                            <p:txEl>
                                              <p:pRg st="0" end="0"/>
                                            </p:txEl>
                                          </p:spTgt>
                                        </p:tgtEl>
                                        <p:attrNameLst>
                                          <p:attrName>ppt_x</p:attrName>
                                        </p:attrNameLst>
                                      </p:cBhvr>
                                    </p:anim>
                                    <p:anim from="0" to="-1.0" calcmode="lin" valueType="num">
                                      <p:cBhvr>
                                        <p:cTn id="22" dur="400" decel="50000" autoRev="1" fill="hold">
                                          <p:stCondLst>
                                            <p:cond delay="1200"/>
                                          </p:stCondLst>
                                        </p:cTn>
                                        <p:tgtEl>
                                          <p:spTgt spid="4">
                                            <p:txEl>
                                              <p:pRg st="0" end="0"/>
                                            </p:txEl>
                                          </p:spTgt>
                                        </p:tgtEl>
                                        <p:attrNameLst>
                                          <p:attrName>xshear</p:attrName>
                                        </p:attrNameLst>
                                      </p:cBhvr>
                                    </p:anim>
                                    <p:animScale>
                                      <p:cBhvr>
                                        <p:cTn id="23" dur="400" decel="100000" autoRev="1" fill="hold">
                                          <p:stCondLst>
                                            <p:cond delay="1200"/>
                                          </p:stCondLst>
                                        </p:cTn>
                                        <p:tgtEl>
                                          <p:spTgt spid="4">
                                            <p:txEl>
                                              <p:pRg st="0" end="0"/>
                                            </p:txEl>
                                          </p:spTgt>
                                        </p:tgtEl>
                                      </p:cBhvr>
                                      <p:from x="100000" y="100000"/>
                                      <p:to x="80000" y="100000"/>
                                    </p:animScale>
                                    <p:anim by="(#ppt_h/3+#ppt_w*0.1)" calcmode="lin" valueType="num">
                                      <p:cBhvr additive="sum">
                                        <p:cTn id="24" dur="400" decel="100000" autoRev="1" fill="hold">
                                          <p:stCondLst>
                                            <p:cond delay="1200"/>
                                          </p:stCondLst>
                                        </p:cTn>
                                        <p:tgtEl>
                                          <p:spTgt spid="4">
                                            <p:txEl>
                                              <p:pRg st="0" end="0"/>
                                            </p:txEl>
                                          </p:spTgt>
                                        </p:tgtEl>
                                        <p:attrNameLst>
                                          <p:attrName>ppt_x</p:attrName>
                                        </p:attrNameLst>
                                      </p:cBhvr>
                                    </p:anim>
                                  </p:childTnLst>
                                </p:cTn>
                              </p:par>
                              <p:par>
                                <p:cTn id="25" presetID="34" presetClass="entr" presetSubtype="0" fill="hold" grpId="0" nodeType="with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 from="(-#ppt_w/2)" to="(#ppt_x)" calcmode="lin" valueType="num">
                                      <p:cBhvr>
                                        <p:cTn id="27" dur="1200" fill="hold">
                                          <p:stCondLst>
                                            <p:cond delay="0"/>
                                          </p:stCondLst>
                                        </p:cTn>
                                        <p:tgtEl>
                                          <p:spTgt spid="4">
                                            <p:txEl>
                                              <p:pRg st="1" end="1"/>
                                            </p:txEl>
                                          </p:spTgt>
                                        </p:tgtEl>
                                        <p:attrNameLst>
                                          <p:attrName>ppt_x</p:attrName>
                                        </p:attrNameLst>
                                      </p:cBhvr>
                                    </p:anim>
                                    <p:anim from="0" to="-1.0" calcmode="lin" valueType="num">
                                      <p:cBhvr>
                                        <p:cTn id="28" dur="400" decel="50000" autoRev="1" fill="hold">
                                          <p:stCondLst>
                                            <p:cond delay="1200"/>
                                          </p:stCondLst>
                                        </p:cTn>
                                        <p:tgtEl>
                                          <p:spTgt spid="4">
                                            <p:txEl>
                                              <p:pRg st="1" end="1"/>
                                            </p:txEl>
                                          </p:spTgt>
                                        </p:tgtEl>
                                        <p:attrNameLst>
                                          <p:attrName>xshear</p:attrName>
                                        </p:attrNameLst>
                                      </p:cBhvr>
                                    </p:anim>
                                    <p:animScale>
                                      <p:cBhvr>
                                        <p:cTn id="29" dur="400" decel="100000" autoRev="1" fill="hold">
                                          <p:stCondLst>
                                            <p:cond delay="1200"/>
                                          </p:stCondLst>
                                        </p:cTn>
                                        <p:tgtEl>
                                          <p:spTgt spid="4">
                                            <p:txEl>
                                              <p:pRg st="1" end="1"/>
                                            </p:txEl>
                                          </p:spTgt>
                                        </p:tgtEl>
                                      </p:cBhvr>
                                      <p:from x="100000" y="100000"/>
                                      <p:to x="80000" y="100000"/>
                                    </p:animScale>
                                    <p:anim by="(#ppt_h/3+#ppt_w*0.1)" calcmode="lin" valueType="num">
                                      <p:cBhvr additive="sum">
                                        <p:cTn id="30" dur="400" decel="100000" autoRev="1" fill="hold">
                                          <p:stCondLst>
                                            <p:cond delay="1200"/>
                                          </p:stCondLst>
                                        </p:cTn>
                                        <p:tgtEl>
                                          <p:spTgt spid="4">
                                            <p:txEl>
                                              <p:pRg st="1" end="1"/>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pPr>
              <a:lnSpc>
                <a:spcPct val="90000"/>
              </a:lnSpc>
            </a:pPr>
            <a:r>
              <a:rPr lang="ru-RU" sz="1400" i="1" dirty="0" err="1"/>
              <a:t>Ба́йка</a:t>
            </a:r>
            <a:r>
              <a:rPr lang="ru-RU" sz="1400" i="1" dirty="0"/>
              <a:t> — один </a:t>
            </a:r>
            <a:r>
              <a:rPr lang="ru-RU" sz="1400" i="1" dirty="0" err="1"/>
              <a:t>із</a:t>
            </a:r>
            <a:r>
              <a:rPr lang="ru-RU" sz="1400" i="1" dirty="0"/>
              <a:t> </a:t>
            </a:r>
            <a:r>
              <a:rPr lang="ru-RU" sz="1400" i="1" dirty="0" err="1"/>
              <a:t>різновидів</a:t>
            </a:r>
            <a:r>
              <a:rPr lang="ru-RU" sz="1400" i="1" dirty="0"/>
              <a:t> </a:t>
            </a:r>
            <a:r>
              <a:rPr lang="ru-RU" sz="1400" i="1" dirty="0" err="1"/>
              <a:t>ліро-епічного</a:t>
            </a:r>
            <a:r>
              <a:rPr lang="ru-RU" sz="1400" i="1" dirty="0"/>
              <a:t> жанру, невеликий </a:t>
            </a:r>
            <a:r>
              <a:rPr lang="ru-RU" sz="1400" i="1" dirty="0" err="1"/>
              <a:t>алегоричний</a:t>
            </a:r>
            <a:r>
              <a:rPr lang="ru-RU" sz="1400" i="1" dirty="0"/>
              <a:t>, </a:t>
            </a:r>
            <a:r>
              <a:rPr lang="ru-RU" sz="1400" i="1" dirty="0" err="1"/>
              <a:t>здебільшого</a:t>
            </a:r>
            <a:r>
              <a:rPr lang="ru-RU" sz="1400" i="1" dirty="0"/>
              <a:t> </a:t>
            </a:r>
            <a:r>
              <a:rPr lang="ru-RU" sz="1400" i="1" dirty="0" err="1"/>
              <a:t>віршовий</a:t>
            </a:r>
            <a:r>
              <a:rPr lang="ru-RU" sz="1400" i="1" dirty="0"/>
              <a:t> </a:t>
            </a:r>
            <a:r>
              <a:rPr lang="ru-RU" sz="1400" i="1" dirty="0" err="1"/>
              <a:t>твір</a:t>
            </a:r>
            <a:r>
              <a:rPr lang="ru-RU" sz="1400" i="1" dirty="0"/>
              <a:t> </a:t>
            </a:r>
            <a:r>
              <a:rPr lang="ru-RU" sz="1400" i="1" dirty="0" err="1"/>
              <a:t>повчального</a:t>
            </a:r>
            <a:r>
              <a:rPr lang="ru-RU" sz="1400" i="1" dirty="0"/>
              <a:t> </a:t>
            </a:r>
            <a:r>
              <a:rPr lang="ru-RU" sz="1400" i="1" dirty="0" err="1"/>
              <a:t>змісту</a:t>
            </a:r>
            <a:r>
              <a:rPr lang="ru-RU" sz="1400" i="1" dirty="0"/>
              <a:t>.</a:t>
            </a:r>
          </a:p>
          <a:p>
            <a:pPr>
              <a:lnSpc>
                <a:spcPct val="90000"/>
              </a:lnSpc>
            </a:pPr>
            <a:endParaRPr lang="ru-RU" sz="1400" i="1" dirty="0"/>
          </a:p>
          <a:p>
            <a:pPr>
              <a:lnSpc>
                <a:spcPct val="90000"/>
              </a:lnSpc>
            </a:pPr>
            <a:r>
              <a:rPr lang="ru-RU" sz="1400" i="1" dirty="0" err="1"/>
              <a:t>При́тча</a:t>
            </a:r>
            <a:r>
              <a:rPr lang="ru-RU" sz="1400" i="1" dirty="0"/>
              <a:t> — </a:t>
            </a:r>
            <a:r>
              <a:rPr lang="ru-RU" sz="1400" i="1" dirty="0" err="1"/>
              <a:t>повчальна</a:t>
            </a:r>
            <a:r>
              <a:rPr lang="ru-RU" sz="1400" i="1" dirty="0"/>
              <a:t> </a:t>
            </a:r>
            <a:r>
              <a:rPr lang="ru-RU" sz="1400" i="1" dirty="0" err="1"/>
              <a:t>алегорична</a:t>
            </a:r>
            <a:r>
              <a:rPr lang="ru-RU" sz="1400" i="1" dirty="0"/>
              <a:t> </a:t>
            </a:r>
            <a:r>
              <a:rPr lang="ru-RU" sz="1400" i="1" dirty="0" err="1"/>
              <a:t>оповідь</a:t>
            </a:r>
            <a:r>
              <a:rPr lang="ru-RU" sz="1400" i="1" dirty="0"/>
              <a:t>, в </a:t>
            </a:r>
            <a:r>
              <a:rPr lang="ru-RU" sz="1400" i="1" dirty="0" err="1"/>
              <a:t>якій</a:t>
            </a:r>
            <a:r>
              <a:rPr lang="ru-RU" sz="1400" i="1" dirty="0"/>
              <a:t> </a:t>
            </a:r>
            <a:r>
              <a:rPr lang="ru-RU" sz="1400" i="1" dirty="0" err="1"/>
              <a:t>послідовне</a:t>
            </a:r>
            <a:r>
              <a:rPr lang="ru-RU" sz="1400" i="1" dirty="0"/>
              <a:t> </a:t>
            </a:r>
            <a:r>
              <a:rPr lang="ru-RU" sz="1400" i="1" dirty="0" err="1"/>
              <a:t>зображення</a:t>
            </a:r>
            <a:r>
              <a:rPr lang="ru-RU" sz="1400" i="1" dirty="0"/>
              <a:t> </a:t>
            </a:r>
            <a:r>
              <a:rPr lang="ru-RU" sz="1400" i="1" dirty="0" err="1"/>
              <a:t>подій</a:t>
            </a:r>
            <a:r>
              <a:rPr lang="ru-RU" sz="1400" i="1" dirty="0"/>
              <a:t> і </a:t>
            </a:r>
            <a:r>
              <a:rPr lang="ru-RU" sz="1400" i="1" dirty="0" err="1"/>
              <a:t>пригод</a:t>
            </a:r>
            <a:r>
              <a:rPr lang="ru-RU" sz="1400" i="1" dirty="0"/>
              <a:t> у </a:t>
            </a:r>
            <a:r>
              <a:rPr lang="ru-RU" sz="1400" i="1" dirty="0" err="1"/>
              <a:t>художньому</a:t>
            </a:r>
            <a:r>
              <a:rPr lang="ru-RU" sz="1400" i="1" dirty="0"/>
              <a:t> </a:t>
            </a:r>
            <a:r>
              <a:rPr lang="ru-RU" sz="1400" i="1" dirty="0" err="1"/>
              <a:t>творі</a:t>
            </a:r>
            <a:r>
              <a:rPr lang="ru-RU" sz="1400" i="1" dirty="0"/>
              <a:t> </a:t>
            </a:r>
            <a:r>
              <a:rPr lang="ru-RU" sz="1400" i="1" dirty="0" err="1"/>
              <a:t>підпорядковане</a:t>
            </a:r>
            <a:r>
              <a:rPr lang="ru-RU" sz="1400" i="1" dirty="0"/>
              <a:t> </a:t>
            </a:r>
            <a:r>
              <a:rPr lang="ru-RU" sz="1400" i="1" dirty="0" err="1"/>
              <a:t>моралізаційній</a:t>
            </a:r>
            <a:r>
              <a:rPr lang="ru-RU" sz="1400" i="1" dirty="0"/>
              <a:t> </a:t>
            </a:r>
            <a:r>
              <a:rPr lang="ru-RU" sz="1400" i="1" dirty="0" err="1"/>
              <a:t>частині</a:t>
            </a:r>
            <a:r>
              <a:rPr lang="ru-RU" sz="1400" i="1" dirty="0"/>
              <a:t> </a:t>
            </a:r>
            <a:r>
              <a:rPr lang="ru-RU" sz="1400" i="1" dirty="0" err="1"/>
              <a:t>твору</a:t>
            </a:r>
            <a:endParaRPr lang="ru-RU" sz="1400" i="1" dirty="0"/>
          </a:p>
          <a:p>
            <a:pPr>
              <a:lnSpc>
                <a:spcPct val="90000"/>
              </a:lnSpc>
            </a:pPr>
            <a:endParaRPr lang="ru-RU" sz="1400" i="1" dirty="0"/>
          </a:p>
          <a:p>
            <a:pPr>
              <a:lnSpc>
                <a:spcPct val="90000"/>
              </a:lnSpc>
            </a:pPr>
            <a:r>
              <a:rPr lang="ru-RU" sz="1400" i="1" dirty="0" err="1"/>
              <a:t>Афори́зм</a:t>
            </a:r>
            <a:r>
              <a:rPr lang="ru-RU" sz="1400" i="1" dirty="0"/>
              <a:t>  — короткий </a:t>
            </a:r>
            <a:r>
              <a:rPr lang="ru-RU" sz="1400" i="1" dirty="0" err="1"/>
              <a:t>влучний</a:t>
            </a:r>
            <a:r>
              <a:rPr lang="ru-RU" sz="1400" i="1" dirty="0"/>
              <a:t> </a:t>
            </a:r>
            <a:r>
              <a:rPr lang="ru-RU" sz="1400" i="1" dirty="0" err="1"/>
              <a:t>оригінальний</a:t>
            </a:r>
            <a:r>
              <a:rPr lang="ru-RU" sz="1400" i="1" dirty="0"/>
              <a:t> </a:t>
            </a:r>
            <a:r>
              <a:rPr lang="ru-RU" sz="1400" i="1" dirty="0" err="1"/>
              <a:t>вислів</a:t>
            </a:r>
            <a:r>
              <a:rPr lang="ru-RU" sz="1400" i="1" dirty="0"/>
              <a:t>, що </a:t>
            </a:r>
            <a:r>
              <a:rPr lang="ru-RU" sz="1400" i="1" dirty="0" err="1"/>
              <a:t>зробився</a:t>
            </a:r>
            <a:r>
              <a:rPr lang="ru-RU" sz="1400" i="1" dirty="0"/>
              <a:t> </a:t>
            </a:r>
            <a:r>
              <a:rPr lang="ru-RU" sz="1400" i="1" dirty="0" err="1"/>
              <a:t>усталеним</a:t>
            </a:r>
            <a:r>
              <a:rPr lang="ru-RU" sz="1400" i="1" dirty="0"/>
              <a:t>; </a:t>
            </a:r>
            <a:r>
              <a:rPr lang="ru-RU" sz="1400" i="1" dirty="0" err="1"/>
              <a:t>яка-небудь</a:t>
            </a:r>
            <a:r>
              <a:rPr lang="ru-RU" sz="1400" i="1" dirty="0"/>
              <a:t> </a:t>
            </a:r>
            <a:r>
              <a:rPr lang="ru-RU" sz="1400" i="1" dirty="0" err="1"/>
              <a:t>узагальнена</a:t>
            </a:r>
            <a:r>
              <a:rPr lang="ru-RU" sz="1400" i="1" dirty="0"/>
              <a:t> думка, </a:t>
            </a:r>
            <a:r>
              <a:rPr lang="ru-RU" sz="1400" i="1" dirty="0" err="1"/>
              <a:t>висловлена</a:t>
            </a:r>
            <a:r>
              <a:rPr lang="ru-RU" sz="1400" i="1" dirty="0"/>
              <a:t> </a:t>
            </a:r>
            <a:r>
              <a:rPr lang="ru-RU" sz="1400" i="1" dirty="0" err="1"/>
              <a:t>стисло</a:t>
            </a:r>
            <a:r>
              <a:rPr lang="ru-RU" sz="1400" i="1" dirty="0"/>
              <a:t> в </a:t>
            </a:r>
            <a:r>
              <a:rPr lang="ru-RU" sz="1400" i="1" dirty="0" err="1"/>
              <a:t>дуже</a:t>
            </a:r>
            <a:r>
              <a:rPr lang="ru-RU" sz="1400" i="1" dirty="0"/>
              <a:t> </a:t>
            </a:r>
            <a:r>
              <a:rPr lang="ru-RU" sz="1400" i="1" dirty="0" err="1"/>
              <a:t>виразній</a:t>
            </a:r>
            <a:r>
              <a:rPr lang="ru-RU" sz="1400" i="1" dirty="0"/>
              <a:t>, </a:t>
            </a:r>
            <a:r>
              <a:rPr lang="ru-RU" sz="1400" i="1" dirty="0" err="1"/>
              <a:t>легкій</a:t>
            </a:r>
            <a:r>
              <a:rPr lang="ru-RU" sz="1400" i="1" dirty="0"/>
              <a:t> для </a:t>
            </a:r>
            <a:r>
              <a:rPr lang="ru-RU" sz="1400" i="1" dirty="0" err="1"/>
              <a:t>запам'ятовування</a:t>
            </a:r>
            <a:r>
              <a:rPr lang="ru-RU" sz="1400" i="1" dirty="0"/>
              <a:t> </a:t>
            </a:r>
            <a:r>
              <a:rPr lang="ru-RU" sz="1400" i="1" dirty="0" err="1"/>
              <a:t>формі</a:t>
            </a:r>
            <a:r>
              <a:rPr lang="ru-RU" sz="1400" i="1" dirty="0"/>
              <a:t>, яка </a:t>
            </a:r>
            <a:r>
              <a:rPr lang="ru-RU" sz="1400" i="1" dirty="0" err="1"/>
              <a:t>згодом</a:t>
            </a:r>
            <a:r>
              <a:rPr lang="ru-RU" sz="1400" i="1" dirty="0"/>
              <a:t> </a:t>
            </a:r>
            <a:r>
              <a:rPr lang="ru-RU" sz="1400" i="1" dirty="0" err="1"/>
              <a:t>неодноразово</a:t>
            </a:r>
            <a:r>
              <a:rPr lang="ru-RU" sz="1400" i="1" dirty="0"/>
              <a:t> </a:t>
            </a:r>
            <a:r>
              <a:rPr lang="ru-RU" sz="1400" i="1" dirty="0" err="1"/>
              <a:t>відтворюється</a:t>
            </a:r>
            <a:r>
              <a:rPr lang="ru-RU" sz="1400" i="1" dirty="0"/>
              <a:t> </a:t>
            </a:r>
            <a:r>
              <a:rPr lang="ru-RU" sz="1400" i="1" dirty="0" err="1"/>
              <a:t>іншими</a:t>
            </a:r>
            <a:r>
              <a:rPr lang="ru-RU" sz="1400" i="1" dirty="0"/>
              <a:t> людьми. </a:t>
            </a:r>
          </a:p>
          <a:p>
            <a:endParaRPr lang="ru-RU" sz="1400" i="1" dirty="0"/>
          </a:p>
        </p:txBody>
      </p:sp>
      <p:sp>
        <p:nvSpPr>
          <p:cNvPr id="3" name="Заголовок 2"/>
          <p:cNvSpPr>
            <a:spLocks noGrp="1"/>
          </p:cNvSpPr>
          <p:nvPr>
            <p:ph type="title"/>
          </p:nvPr>
        </p:nvSpPr>
        <p:spPr/>
        <p:txBody>
          <a:bodyPr/>
          <a:lstStyle/>
          <a:p>
            <a:r>
              <a:rPr lang="uk-UA" dirty="0"/>
              <a:t>Теорія літератури</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2000"/>
                            </p:stCondLst>
                            <p:childTnLst>
                              <p:par>
                                <p:cTn id="12" presetID="15" presetClass="entr" presetSubtype="0" fill="hold" grpId="0"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3000"/>
                            </p:stCondLst>
                            <p:childTnLst>
                              <p:par>
                                <p:cTn id="19" presetID="15" presetClass="entr" presetSubtype="0" fill="hold" grpId="0" nodeType="after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3" dur="1000" fill="hold"/>
                                        <p:tgtEl>
                                          <p:spTgt spid="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4000"/>
                            </p:stCondLst>
                            <p:childTnLst>
                              <p:par>
                                <p:cTn id="26" presetID="15" presetClass="entr" presetSubtype="0" fill="hold" grpId="0" nodeType="after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 calcmode="lin" valueType="num">
                                      <p:cBhvr>
                                        <p:cTn id="28"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9"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30" dur="1000" fill="hold"/>
                                        <p:tgtEl>
                                          <p:spTgt spid="2">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2">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400" noProof="1">
                <a:solidFill>
                  <a:srgbClr val="FF9900"/>
                </a:solidFill>
              </a:rPr>
              <a:t>“Сродна</a:t>
            </a:r>
            <a:r>
              <a:rPr lang="uk-UA" sz="4400" dirty="0">
                <a:solidFill>
                  <a:srgbClr val="FF9900"/>
                </a:solidFill>
              </a:rPr>
              <a:t> </a:t>
            </a:r>
            <a:r>
              <a:rPr lang="uk-UA" sz="4400" dirty="0" err="1">
                <a:solidFill>
                  <a:srgbClr val="FF9900"/>
                </a:solidFill>
              </a:rPr>
              <a:t>праця”</a:t>
            </a:r>
            <a:endParaRPr lang="ru-RU" dirty="0"/>
          </a:p>
        </p:txBody>
      </p:sp>
      <p:sp>
        <p:nvSpPr>
          <p:cNvPr id="3" name="Содержимое 2"/>
          <p:cNvSpPr>
            <a:spLocks noGrp="1"/>
          </p:cNvSpPr>
          <p:nvPr>
            <p:ph sz="half" idx="1"/>
          </p:nvPr>
        </p:nvSpPr>
        <p:spPr/>
        <p:txBody>
          <a:bodyPr/>
          <a:lstStyle/>
          <a:p>
            <a:pPr algn="ctr">
              <a:lnSpc>
                <a:spcPct val="80000"/>
              </a:lnSpc>
              <a:buFont typeface="Wingdings" pitchFamily="2" charset="2"/>
              <a:buNone/>
            </a:pPr>
            <a:endParaRPr lang="uk-UA" sz="2800" dirty="0"/>
          </a:p>
          <a:p>
            <a:pPr algn="ctr">
              <a:lnSpc>
                <a:spcPct val="80000"/>
              </a:lnSpc>
              <a:buFont typeface="Wingdings" pitchFamily="2" charset="2"/>
              <a:buNone/>
            </a:pPr>
            <a:endParaRPr lang="uk-UA" sz="2800" dirty="0"/>
          </a:p>
          <a:p>
            <a:pPr algn="ctr">
              <a:lnSpc>
                <a:spcPct val="80000"/>
              </a:lnSpc>
              <a:buFont typeface="Wingdings" pitchFamily="2" charset="2"/>
              <a:buNone/>
            </a:pPr>
            <a:endParaRPr lang="uk-UA" sz="2800" dirty="0"/>
          </a:p>
          <a:p>
            <a:pPr algn="ctr">
              <a:lnSpc>
                <a:spcPct val="80000"/>
              </a:lnSpc>
              <a:buFont typeface="Wingdings" pitchFamily="2" charset="2"/>
              <a:buNone/>
            </a:pPr>
            <a:r>
              <a:rPr lang="uk-UA" sz="2800" dirty="0"/>
              <a:t> </a:t>
            </a:r>
            <a:r>
              <a:rPr lang="uk-UA" sz="1400" i="1" noProof="1"/>
              <a:t>Погляди на життєву   </a:t>
            </a:r>
            <a:r>
              <a:rPr lang="uk-UA" sz="1400" i="1" dirty="0"/>
              <a:t>   </a:t>
            </a:r>
            <a:r>
              <a:rPr lang="uk-UA" sz="1400" i="1" noProof="1"/>
              <a:t>необхідність працювати </a:t>
            </a:r>
          </a:p>
          <a:p>
            <a:pPr algn="ctr">
              <a:lnSpc>
                <a:spcPct val="80000"/>
              </a:lnSpc>
              <a:buFont typeface="Wingdings" pitchFamily="2" charset="2"/>
              <a:buNone/>
            </a:pPr>
            <a:r>
              <a:rPr lang="uk-UA" sz="1400" i="1" noProof="1"/>
              <a:t>  за природними нахилами, осудження неробства, ледарства, паразитизму</a:t>
            </a:r>
            <a:endParaRPr lang="ru-RU" sz="1400" i="1" dirty="0"/>
          </a:p>
        </p:txBody>
      </p:sp>
      <p:pic>
        <p:nvPicPr>
          <p:cNvPr id="5" name="Picture 5" descr="skovoroda1"/>
          <p:cNvPicPr>
            <a:picLocks noGrp="1" noChangeAspect="1" noChangeArrowheads="1"/>
          </p:cNvPicPr>
          <p:nvPr>
            <p:ph sz="half" idx="2"/>
          </p:nvPr>
        </p:nvPicPr>
        <p:blipFill>
          <a:blip r:embed="rId2"/>
          <a:srcRect/>
          <a:stretch>
            <a:fillRect/>
          </a:stretch>
        </p:blipFill>
        <p:spPr>
          <a:xfrm>
            <a:off x="5214942" y="1428736"/>
            <a:ext cx="3500355" cy="4252931"/>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51"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770" decel="100000"/>
                                        <p:tgtEl>
                                          <p:spTgt spid="2"/>
                                        </p:tgtEl>
                                      </p:cBhvr>
                                    </p:animEffect>
                                    <p:animScale>
                                      <p:cBhvr>
                                        <p:cTn id="12" dur="770" decel="100000"/>
                                        <p:tgtEl>
                                          <p:spTgt spid="2"/>
                                        </p:tgtEl>
                                      </p:cBhvr>
                                      <p:from x="10000" y="10000"/>
                                      <p:to x="200000" y="450000"/>
                                    </p:animScale>
                                    <p:animScale>
                                      <p:cBhvr>
                                        <p:cTn id="13" dur="1230" accel="100000" fill="hold">
                                          <p:stCondLst>
                                            <p:cond delay="770"/>
                                          </p:stCondLst>
                                        </p:cTn>
                                        <p:tgtEl>
                                          <p:spTgt spid="2"/>
                                        </p:tgtEl>
                                      </p:cBhvr>
                                      <p:from x="200000" y="450000"/>
                                      <p:to x="100000" y="100000"/>
                                    </p:animScale>
                                    <p:set>
                                      <p:cBhvr>
                                        <p:cTn id="14" dur="770" fill="hold"/>
                                        <p:tgtEl>
                                          <p:spTgt spid="2"/>
                                        </p:tgtEl>
                                        <p:attrNameLst>
                                          <p:attrName>ppt_x</p:attrName>
                                        </p:attrNameLst>
                                      </p:cBhvr>
                                      <p:to>
                                        <p:strVal val="(0.5)"/>
                                      </p:to>
                                    </p:set>
                                    <p:anim from="(0.5)" to="(#ppt_x)" calcmode="lin" valueType="num">
                                      <p:cBhvr>
                                        <p:cTn id="15" dur="1230" accel="100000" fill="hold">
                                          <p:stCondLst>
                                            <p:cond delay="770"/>
                                          </p:stCondLst>
                                        </p:cTn>
                                        <p:tgtEl>
                                          <p:spTgt spid="2"/>
                                        </p:tgtEl>
                                        <p:attrNameLst>
                                          <p:attrName>ppt_x</p:attrName>
                                        </p:attrNameLst>
                                      </p:cBhvr>
                                    </p:anim>
                                    <p:set>
                                      <p:cBhvr>
                                        <p:cTn id="16" dur="770" fill="hold"/>
                                        <p:tgtEl>
                                          <p:spTgt spid="2"/>
                                        </p:tgtEl>
                                        <p:attrNameLst>
                                          <p:attrName>ppt_y</p:attrName>
                                        </p:attrNameLst>
                                      </p:cBhvr>
                                      <p:to>
                                        <p:strVal val="(#ppt_y+0.4)"/>
                                      </p:to>
                                    </p:set>
                                    <p:anim from="(#ppt_y+0.4)" to="(#ppt_y)" calcmode="lin" valueType="num">
                                      <p:cBhvr>
                                        <p:cTn id="17" dur="1230" accel="100000" fill="hold">
                                          <p:stCondLst>
                                            <p:cond delay="770"/>
                                          </p:stCondLst>
                                        </p:cTn>
                                        <p:tgtEl>
                                          <p:spTgt spid="2"/>
                                        </p:tgtEl>
                                        <p:attrNameLst>
                                          <p:attrName>ppt_y</p:attrName>
                                        </p:attrNameLst>
                                      </p:cBhvr>
                                    </p:anim>
                                  </p:childTnLst>
                                </p:cTn>
                              </p:par>
                            </p:childTnLst>
                          </p:cTn>
                        </p:par>
                        <p:par>
                          <p:cTn id="18" fill="hold">
                            <p:stCondLst>
                              <p:cond delay="5000"/>
                            </p:stCondLst>
                            <p:childTnLst>
                              <p:par>
                                <p:cTn id="19" presetID="11" presetClass="entr" presetSubtype="0" fill="hold" grpId="0" nodeType="afterEffect">
                                  <p:stCondLst>
                                    <p:cond delay="0"/>
                                  </p:stCondLst>
                                  <p:childTnLst>
                                    <p:set>
                                      <p:cBhvr>
                                        <p:cTn id="20" dur="2000">
                                          <p:stCondLst>
                                            <p:cond delay="0"/>
                                          </p:stCondLst>
                                        </p:cTn>
                                        <p:tgtEl>
                                          <p:spTgt spid="3">
                                            <p:txEl>
                                              <p:pRg st="3" end="3"/>
                                            </p:txEl>
                                          </p:spTgt>
                                        </p:tgtEl>
                                        <p:attrNameLst>
                                          <p:attrName>style.visibility</p:attrName>
                                        </p:attrNameLst>
                                      </p:cBhvr>
                                      <p:to>
                                        <p:strVal val="visible"/>
                                      </p:to>
                                    </p:set>
                                  </p:childTnLst>
                                </p:cTn>
                              </p:par>
                            </p:childTnLst>
                          </p:cTn>
                        </p:par>
                        <p:par>
                          <p:cTn id="21" fill="hold">
                            <p:stCondLst>
                              <p:cond delay="7000"/>
                            </p:stCondLst>
                            <p:childTnLst>
                              <p:par>
                                <p:cTn id="22" presetID="11" presetClass="entr" presetSubtype="0" fill="hold" grpId="0" nodeType="afterEffect">
                                  <p:stCondLst>
                                    <p:cond delay="0"/>
                                  </p:stCondLst>
                                  <p:childTnLst>
                                    <p:set>
                                      <p:cBhvr>
                                        <p:cTn id="23" dur="2000">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500034" y="1928802"/>
            <a:ext cx="8229600" cy="4572000"/>
          </a:xfrm>
        </p:spPr>
        <p:txBody>
          <a:bodyPr>
            <a:normAutofit/>
          </a:bodyPr>
          <a:lstStyle/>
          <a:p>
            <a:endParaRPr lang="ru-RU" dirty="0"/>
          </a:p>
        </p:txBody>
      </p:sp>
      <p:sp>
        <p:nvSpPr>
          <p:cNvPr id="3" name="Заголовок 2"/>
          <p:cNvSpPr>
            <a:spLocks noGrp="1"/>
          </p:cNvSpPr>
          <p:nvPr>
            <p:ph type="title"/>
          </p:nvPr>
        </p:nvSpPr>
        <p:spPr>
          <a:xfrm>
            <a:off x="2285984" y="0"/>
            <a:ext cx="4714908" cy="1857364"/>
          </a:xfrm>
        </p:spPr>
        <p:txBody>
          <a:bodyPr>
            <a:normAutofit fontScale="90000"/>
          </a:bodyPr>
          <a:lstStyle/>
          <a:p>
            <a:r>
              <a:rPr lang="ru-RU" sz="4400" dirty="0">
                <a:solidFill>
                  <a:srgbClr val="FF9900"/>
                </a:solidFill>
              </a:rPr>
              <a:t>« </a:t>
            </a:r>
            <a:r>
              <a:rPr lang="ru-RU" sz="4400" dirty="0" err="1">
                <a:solidFill>
                  <a:srgbClr val="FF9900"/>
                </a:solidFill>
              </a:rPr>
              <a:t>Бджола</a:t>
            </a:r>
            <a:r>
              <a:rPr lang="ru-RU" sz="4400" dirty="0">
                <a:solidFill>
                  <a:srgbClr val="FF9900"/>
                </a:solidFill>
              </a:rPr>
              <a:t> </a:t>
            </a:r>
            <a:br>
              <a:rPr lang="ru-RU" sz="4400" dirty="0">
                <a:solidFill>
                  <a:srgbClr val="FF9900"/>
                </a:solidFill>
              </a:rPr>
            </a:br>
            <a:r>
              <a:rPr lang="ru-RU" sz="4400" dirty="0">
                <a:solidFill>
                  <a:srgbClr val="FF9900"/>
                </a:solidFill>
              </a:rPr>
              <a:t>    та </a:t>
            </a:r>
            <a:br>
              <a:rPr lang="ru-RU" sz="4400" dirty="0">
                <a:solidFill>
                  <a:srgbClr val="FF9900"/>
                </a:solidFill>
              </a:rPr>
            </a:br>
            <a:r>
              <a:rPr lang="ru-RU" sz="4400" dirty="0">
                <a:solidFill>
                  <a:srgbClr val="FF9900"/>
                </a:solidFill>
              </a:rPr>
              <a:t> Шершень»</a:t>
            </a:r>
            <a:endParaRPr lang="ru-RU" dirty="0"/>
          </a:p>
        </p:txBody>
      </p:sp>
      <p:pic>
        <p:nvPicPr>
          <p:cNvPr id="4" name="Picture 6" descr="бджола"/>
          <p:cNvPicPr>
            <a:picLocks noChangeAspect="1" noChangeArrowheads="1"/>
          </p:cNvPicPr>
          <p:nvPr/>
        </p:nvPicPr>
        <p:blipFill>
          <a:blip r:embed="rId3" cstate="print"/>
          <a:srcRect/>
          <a:stretch>
            <a:fillRect/>
          </a:stretch>
        </p:blipFill>
        <p:spPr bwMode="auto">
          <a:xfrm>
            <a:off x="357158" y="3429000"/>
            <a:ext cx="3482958" cy="2928958"/>
          </a:xfrm>
          <a:prstGeom prst="rect">
            <a:avLst/>
          </a:prstGeom>
          <a:noFill/>
        </p:spPr>
      </p:pic>
      <p:pic>
        <p:nvPicPr>
          <p:cNvPr id="5" name="Picture 5" descr="пчела"/>
          <p:cNvPicPr>
            <a:picLocks noChangeAspect="1" noChangeArrowheads="1"/>
          </p:cNvPicPr>
          <p:nvPr/>
        </p:nvPicPr>
        <p:blipFill>
          <a:blip r:embed="rId4"/>
          <a:srcRect/>
          <a:stretch>
            <a:fillRect/>
          </a:stretch>
        </p:blipFill>
        <p:spPr bwMode="auto">
          <a:xfrm>
            <a:off x="5357818" y="357166"/>
            <a:ext cx="3484428" cy="3433223"/>
          </a:xfrm>
          <a:prstGeom prst="rect">
            <a:avLst/>
          </a:prstGeom>
          <a:noFill/>
        </p:spPr>
      </p:pic>
      <p:pic>
        <p:nvPicPr>
          <p:cNvPr id="7" name="Grigory-Skovoroda-Bdzhola-ta-Shershen_(muzofon.com).mp3">
            <a:hlinkClick r:id="" action="ppaction://media"/>
          </p:cNvPr>
          <p:cNvPicPr>
            <a:picLocks noRot="1" noChangeAspect="1"/>
          </p:cNvPicPr>
          <p:nvPr>
            <a:audioFile r:link="rId1"/>
          </p:nvPr>
        </p:nvPicPr>
        <p:blipFill>
          <a:blip r:embed="rId5"/>
          <a:stretch>
            <a:fillRect/>
          </a:stretch>
        </p:blipFill>
        <p:spPr>
          <a:xfrm>
            <a:off x="3714744" y="3500438"/>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par>
                                <p:cTn id="8" presetID="9"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childTnLst>
                          </p:cTn>
                        </p:par>
                        <p:par>
                          <p:cTn id="11" fill="hold">
                            <p:stCondLst>
                              <p:cond delay="1000"/>
                            </p:stCondLst>
                            <p:childTnLst>
                              <p:par>
                                <p:cTn id="12" presetID="7" presetClass="entr" presetSubtype="4"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2000" fill="hold"/>
                                        <p:tgtEl>
                                          <p:spTgt spid="3"/>
                                        </p:tgtEl>
                                        <p:attrNameLst>
                                          <p:attrName>ppt_x</p:attrName>
                                        </p:attrNameLst>
                                      </p:cBhvr>
                                      <p:tavLst>
                                        <p:tav tm="0">
                                          <p:val>
                                            <p:strVal val="#ppt_x"/>
                                          </p:val>
                                        </p:tav>
                                        <p:tav tm="100000">
                                          <p:val>
                                            <p:strVal val="#ppt_x"/>
                                          </p:val>
                                        </p:tav>
                                      </p:tavLst>
                                    </p:anim>
                                    <p:anim calcmode="lin" valueType="num">
                                      <p:cBhvr additive="base">
                                        <p:cTn id="15" dur="2000" fill="hold"/>
                                        <p:tgtEl>
                                          <p:spTgt spid="3"/>
                                        </p:tgtEl>
                                        <p:attrNameLst>
                                          <p:attrName>ppt_y</p:attrName>
                                        </p:attrNameLst>
                                      </p:cBhvr>
                                      <p:tavLst>
                                        <p:tav tm="0">
                                          <p:val>
                                            <p:strVal val="1+#ppt_h/2"/>
                                          </p:val>
                                        </p:tav>
                                        <p:tav tm="100000">
                                          <p:val>
                                            <p:strVal val="#ppt_y"/>
                                          </p:val>
                                        </p:tav>
                                      </p:tavLst>
                                    </p:anim>
                                  </p:childTnLst>
                                </p:cTn>
                              </p:par>
                            </p:childTnLst>
                          </p:cTn>
                        </p:par>
                        <p:par>
                          <p:cTn id="16" fill="hold">
                            <p:stCondLst>
                              <p:cond delay="3000"/>
                            </p:stCondLst>
                            <p:childTnLst>
                              <p:par>
                                <p:cTn id="17" presetID="1" presetClass="mediacall" presetSubtype="0" fill="hold" nodeType="afterEffect">
                                  <p:stCondLst>
                                    <p:cond delay="0"/>
                                  </p:stCondLst>
                                  <p:childTnLst>
                                    <p:cmd type="call" cmd="playFrom(0.0)">
                                      <p:cBhvr>
                                        <p:cTn id="18" dur="16826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a:extLst>
              <a:ext uri="{FF2B5EF4-FFF2-40B4-BE49-F238E27FC236}">
                <a16:creationId xmlns:a16="http://schemas.microsoft.com/office/drawing/2014/main" id="{602BAB18-C99C-9EB3-C17B-A9CE5BC48670}"/>
              </a:ext>
            </a:extLst>
          </p:cNvPr>
          <p:cNvSpPr>
            <a:spLocks noGrp="1"/>
          </p:cNvSpPr>
          <p:nvPr>
            <p:ph type="subTitle" idx="1"/>
          </p:nvPr>
        </p:nvSpPr>
        <p:spPr>
          <a:xfrm>
            <a:off x="457200" y="1628800"/>
            <a:ext cx="8305800" cy="4752528"/>
          </a:xfrm>
        </p:spPr>
        <p:txBody>
          <a:bodyPr/>
          <a:lstStyle/>
          <a:p>
            <a:pPr algn="just">
              <a:spcBef>
                <a:spcPts val="0"/>
              </a:spcBef>
              <a:spcAft>
                <a:spcPts val="1000"/>
              </a:spcAft>
            </a:pPr>
            <a:r>
              <a:rPr lang="ru-RU" sz="2000" b="1" i="1" dirty="0">
                <a:solidFill>
                  <a:srgbClr val="1D1B11"/>
                </a:solidFill>
                <a:effectLst/>
                <a:latin typeface="Times New Roman" panose="02020603050405020304" pitchFamily="18" charset="0"/>
              </a:rPr>
              <a:t>Тема:</a:t>
            </a:r>
            <a:r>
              <a:rPr lang="ru-RU" sz="2000" b="0" i="1"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розповідь</a:t>
            </a:r>
            <a:r>
              <a:rPr lang="ru-RU" sz="2000" b="0" i="0" dirty="0">
                <a:solidFill>
                  <a:srgbClr val="1D1B11"/>
                </a:solidFill>
                <a:effectLst/>
                <a:latin typeface="Times New Roman" panose="02020603050405020304" pitchFamily="18" charset="0"/>
              </a:rPr>
              <a:t> про </a:t>
            </a:r>
            <a:r>
              <a:rPr lang="ru-RU" sz="2000" b="0" i="0" dirty="0" err="1">
                <a:solidFill>
                  <a:srgbClr val="1D1B11"/>
                </a:solidFill>
                <a:effectLst/>
                <a:latin typeface="Times New Roman" panose="02020603050405020304" pitchFamily="18" charset="0"/>
              </a:rPr>
              <a:t>призначення</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праці</a:t>
            </a:r>
            <a:r>
              <a:rPr lang="ru-RU" sz="2000" b="0" i="0" dirty="0">
                <a:solidFill>
                  <a:srgbClr val="1D1B11"/>
                </a:solidFill>
                <a:effectLst/>
                <a:latin typeface="Times New Roman" panose="02020603050405020304" pitchFamily="18" charset="0"/>
              </a:rPr>
              <a:t> в </a:t>
            </a:r>
            <a:r>
              <a:rPr lang="ru-RU" sz="2000" b="0" i="0" dirty="0" err="1">
                <a:solidFill>
                  <a:srgbClr val="1D1B11"/>
                </a:solidFill>
                <a:effectLst/>
                <a:latin typeface="Times New Roman" panose="02020603050405020304" pitchFamily="18" charset="0"/>
              </a:rPr>
              <a:t>житті</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кожної</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людини</a:t>
            </a:r>
            <a:r>
              <a:rPr lang="ru-RU" sz="2000" b="0" i="0" dirty="0">
                <a:solidFill>
                  <a:srgbClr val="1D1B11"/>
                </a:solidFill>
                <a:effectLst/>
                <a:latin typeface="Times New Roman" panose="02020603050405020304" pitchFamily="18" charset="0"/>
              </a:rPr>
              <a:t> на </a:t>
            </a:r>
            <a:r>
              <a:rPr lang="ru-RU" sz="2000" b="0" i="0" dirty="0" err="1">
                <a:solidFill>
                  <a:srgbClr val="1D1B11"/>
                </a:solidFill>
                <a:effectLst/>
                <a:latin typeface="Times New Roman" panose="02020603050405020304" pitchFamily="18" charset="0"/>
              </a:rPr>
              <a:t>прикладі</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діалогу</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Бджоли</a:t>
            </a:r>
            <a:r>
              <a:rPr lang="ru-RU" sz="2000" b="0" i="0" dirty="0">
                <a:solidFill>
                  <a:srgbClr val="1D1B11"/>
                </a:solidFill>
                <a:effectLst/>
                <a:latin typeface="Times New Roman" panose="02020603050405020304" pitchFamily="18" charset="0"/>
              </a:rPr>
              <a:t> і Шершня.</a:t>
            </a:r>
            <a:endParaRPr lang="ru-RU" sz="2000" b="0" i="0" dirty="0">
              <a:solidFill>
                <a:srgbClr val="333333"/>
              </a:solidFill>
              <a:effectLst/>
              <a:latin typeface="Roboto" panose="02000000000000000000" pitchFamily="2" charset="0"/>
            </a:endParaRPr>
          </a:p>
          <a:p>
            <a:pPr algn="just">
              <a:spcBef>
                <a:spcPts val="0"/>
              </a:spcBef>
              <a:spcAft>
                <a:spcPts val="1000"/>
              </a:spcAft>
            </a:pPr>
            <a:r>
              <a:rPr lang="ru-RU" sz="2000" b="1" i="0" dirty="0">
                <a:solidFill>
                  <a:srgbClr val="1D1B11"/>
                </a:solidFill>
                <a:effectLst/>
                <a:latin typeface="Times New Roman" panose="02020603050405020304" pitchFamily="18" charset="0"/>
              </a:rPr>
              <a:t> </a:t>
            </a:r>
            <a:r>
              <a:rPr lang="ru-RU" sz="2000" b="1" i="1" dirty="0" err="1">
                <a:solidFill>
                  <a:srgbClr val="1D1B11"/>
                </a:solidFill>
                <a:effectLst/>
                <a:latin typeface="Times New Roman" panose="02020603050405020304" pitchFamily="18" charset="0"/>
              </a:rPr>
              <a:t>Ідея</a:t>
            </a:r>
            <a:r>
              <a:rPr lang="ru-RU" sz="2000" b="1" i="1" dirty="0">
                <a:solidFill>
                  <a:srgbClr val="1D1B11"/>
                </a:solidFill>
                <a:effectLst/>
                <a:latin typeface="Times New Roman" panose="02020603050405020304" pitchFamily="18" charset="0"/>
              </a:rPr>
              <a:t>:</a:t>
            </a:r>
            <a:r>
              <a:rPr lang="ru-RU" sz="2000" b="0" i="1"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возвеличення</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праці</a:t>
            </a:r>
            <a:r>
              <a:rPr lang="ru-RU" sz="2000" b="0" i="0" dirty="0">
                <a:solidFill>
                  <a:srgbClr val="1D1B11"/>
                </a:solidFill>
                <a:effectLst/>
                <a:latin typeface="Times New Roman" panose="02020603050405020304" pitchFamily="18" charset="0"/>
              </a:rPr>
              <a:t>, яка є </a:t>
            </a:r>
            <a:r>
              <a:rPr lang="ru-RU" sz="2000" b="0" i="0" dirty="0" err="1">
                <a:solidFill>
                  <a:srgbClr val="1D1B11"/>
                </a:solidFill>
                <a:effectLst/>
                <a:latin typeface="Times New Roman" panose="02020603050405020304" pitchFamily="18" charset="0"/>
              </a:rPr>
              <a:t>смислом</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щасливого</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життя</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засудження</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ліні</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ледарства</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крадіжки</a:t>
            </a:r>
            <a:r>
              <a:rPr lang="ru-RU" sz="2000" b="0" i="0" dirty="0">
                <a:solidFill>
                  <a:srgbClr val="1D1B11"/>
                </a:solidFill>
                <a:effectLst/>
                <a:latin typeface="Times New Roman" panose="02020603050405020304" pitchFamily="18" charset="0"/>
              </a:rPr>
              <a:t>.</a:t>
            </a:r>
            <a:endParaRPr lang="ru-RU" sz="2000" b="0" i="0" dirty="0">
              <a:solidFill>
                <a:srgbClr val="333333"/>
              </a:solidFill>
              <a:effectLst/>
              <a:latin typeface="Roboto" panose="02000000000000000000" pitchFamily="2" charset="0"/>
            </a:endParaRPr>
          </a:p>
          <a:p>
            <a:pPr algn="just">
              <a:spcBef>
                <a:spcPts val="0"/>
              </a:spcBef>
              <a:spcAft>
                <a:spcPts val="1000"/>
              </a:spcAft>
            </a:pPr>
            <a:r>
              <a:rPr lang="ru-RU" sz="2000" b="1" i="1" dirty="0" err="1">
                <a:solidFill>
                  <a:srgbClr val="1D1B11"/>
                </a:solidFill>
                <a:effectLst/>
                <a:latin typeface="Times New Roman" panose="02020603050405020304" pitchFamily="18" charset="0"/>
              </a:rPr>
              <a:t>Основна</a:t>
            </a:r>
            <a:r>
              <a:rPr lang="ru-RU" sz="2000" b="1" i="1" dirty="0">
                <a:solidFill>
                  <a:srgbClr val="1D1B11"/>
                </a:solidFill>
                <a:effectLst/>
                <a:latin typeface="Times New Roman" panose="02020603050405020304" pitchFamily="18" charset="0"/>
              </a:rPr>
              <a:t> думка:</a:t>
            </a:r>
            <a:endParaRPr lang="ru-RU" sz="2000" b="0" i="0" dirty="0">
              <a:solidFill>
                <a:srgbClr val="333333"/>
              </a:solidFill>
              <a:effectLst/>
              <a:latin typeface="Roboto" panose="02000000000000000000" pitchFamily="2" charset="0"/>
            </a:endParaRPr>
          </a:p>
          <a:p>
            <a:pPr algn="just">
              <a:spcBef>
                <a:spcPts val="0"/>
              </a:spcBef>
              <a:spcAft>
                <a:spcPts val="1000"/>
              </a:spcAft>
            </a:pP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Подяка</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блаженній</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натурі</a:t>
            </a:r>
            <a:r>
              <a:rPr lang="ru-RU" sz="2000" b="0" i="0" dirty="0">
                <a:solidFill>
                  <a:srgbClr val="1D1B11"/>
                </a:solidFill>
                <a:effectLst/>
                <a:latin typeface="Times New Roman" panose="02020603050405020304" pitchFamily="18" charset="0"/>
              </a:rPr>
              <a:t> за те, </a:t>
            </a:r>
            <a:r>
              <a:rPr lang="ru-RU" sz="2000" b="0" i="0" dirty="0" err="1">
                <a:solidFill>
                  <a:srgbClr val="1D1B11"/>
                </a:solidFill>
                <a:effectLst/>
                <a:latin typeface="Times New Roman" panose="02020603050405020304" pitchFamily="18" charset="0"/>
              </a:rPr>
              <a:t>що</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потрібне</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зробила</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неважким</a:t>
            </a:r>
            <a:r>
              <a:rPr lang="ru-RU" sz="2000" b="0" i="0" dirty="0">
                <a:solidFill>
                  <a:srgbClr val="1D1B11"/>
                </a:solidFill>
                <a:effectLst/>
                <a:latin typeface="Times New Roman" panose="02020603050405020304" pitchFamily="18" charset="0"/>
              </a:rPr>
              <a:t>, а </a:t>
            </a:r>
            <a:r>
              <a:rPr lang="ru-RU" sz="2000" b="0" i="0" dirty="0" err="1">
                <a:solidFill>
                  <a:srgbClr val="1D1B11"/>
                </a:solidFill>
                <a:effectLst/>
                <a:latin typeface="Times New Roman" panose="02020603050405020304" pitchFamily="18" charset="0"/>
              </a:rPr>
              <a:t>важке</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непотрібним</a:t>
            </a:r>
            <a:r>
              <a:rPr lang="ru-RU" sz="2000" b="0" i="0" dirty="0">
                <a:solidFill>
                  <a:srgbClr val="1D1B11"/>
                </a:solidFill>
                <a:effectLst/>
                <a:latin typeface="Times New Roman" panose="02020603050405020304" pitchFamily="18" charset="0"/>
              </a:rPr>
              <a:t>».</a:t>
            </a:r>
            <a:endParaRPr lang="ru-RU" sz="2000" b="0" i="0" dirty="0">
              <a:solidFill>
                <a:srgbClr val="333333"/>
              </a:solidFill>
              <a:effectLst/>
              <a:latin typeface="Roboto" panose="02000000000000000000" pitchFamily="2" charset="0"/>
            </a:endParaRPr>
          </a:p>
          <a:p>
            <a:pPr algn="just">
              <a:spcBef>
                <a:spcPts val="0"/>
              </a:spcBef>
              <a:spcAft>
                <a:spcPts val="1000"/>
              </a:spcAft>
            </a:pPr>
            <a:r>
              <a:rPr lang="ru-RU" sz="2000" b="1" i="0" dirty="0">
                <a:solidFill>
                  <a:srgbClr val="1D1B11"/>
                </a:solidFill>
                <a:effectLst/>
                <a:latin typeface="Times New Roman" panose="02020603050405020304" pitchFamily="18" charset="0"/>
              </a:rPr>
              <a:t> </a:t>
            </a:r>
            <a:r>
              <a:rPr lang="ru-RU" sz="2000" b="1" i="1" dirty="0">
                <a:solidFill>
                  <a:srgbClr val="1D1B11"/>
                </a:solidFill>
                <a:effectLst/>
                <a:latin typeface="Times New Roman" panose="02020603050405020304" pitchFamily="18" charset="0"/>
              </a:rPr>
              <a:t>Жанр:</a:t>
            </a:r>
            <a:r>
              <a:rPr lang="ru-RU" sz="2000" b="0" i="1"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літературна</a:t>
            </a:r>
            <a:r>
              <a:rPr lang="ru-RU" sz="2000" b="0" i="0" dirty="0">
                <a:solidFill>
                  <a:srgbClr val="1D1B11"/>
                </a:solidFill>
                <a:effectLst/>
                <a:latin typeface="Times New Roman" panose="02020603050405020304" pitchFamily="18" charset="0"/>
              </a:rPr>
              <a:t> байка.</a:t>
            </a:r>
            <a:endParaRPr lang="ru-RU" sz="2000" b="0" i="0" dirty="0">
              <a:solidFill>
                <a:srgbClr val="333333"/>
              </a:solidFill>
              <a:effectLst/>
              <a:latin typeface="Roboto" panose="02000000000000000000" pitchFamily="2" charset="0"/>
            </a:endParaRPr>
          </a:p>
          <a:p>
            <a:pPr algn="just">
              <a:spcBef>
                <a:spcPts val="0"/>
              </a:spcBef>
              <a:spcAft>
                <a:spcPts val="1000"/>
              </a:spcAft>
            </a:pPr>
            <a:r>
              <a:rPr lang="ru-RU" sz="2000" b="1" i="0" dirty="0" err="1">
                <a:solidFill>
                  <a:srgbClr val="1D1B11"/>
                </a:solidFill>
                <a:effectLst/>
                <a:latin typeface="Times New Roman" panose="02020603050405020304" pitchFamily="18" charset="0"/>
              </a:rPr>
              <a:t>Герої</a:t>
            </a:r>
            <a:r>
              <a:rPr lang="ru-RU" sz="2000" b="1" i="0" dirty="0">
                <a:solidFill>
                  <a:srgbClr val="1D1B11"/>
                </a:solidFill>
                <a:effectLst/>
                <a:latin typeface="Times New Roman" panose="02020603050405020304" pitchFamily="18" charset="0"/>
              </a:rPr>
              <a:t>  байки</a:t>
            </a:r>
            <a:r>
              <a:rPr lang="ru-RU" sz="2000" b="0" i="0" dirty="0">
                <a:solidFill>
                  <a:srgbClr val="1D1B11"/>
                </a:solidFill>
                <a:effectLst/>
                <a:latin typeface="Times New Roman" panose="02020603050405020304" pitchFamily="18" charset="0"/>
              </a:rPr>
              <a:t>:  Шершень — се образ людей, </a:t>
            </a:r>
            <a:r>
              <a:rPr lang="ru-RU" sz="2000" b="0" i="0" dirty="0" err="1">
                <a:solidFill>
                  <a:srgbClr val="1D1B11"/>
                </a:solidFill>
                <a:effectLst/>
                <a:latin typeface="Times New Roman" panose="02020603050405020304" pitchFamily="18" charset="0"/>
              </a:rPr>
              <a:t>котрі</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живуть</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крадіжкою</a:t>
            </a:r>
            <a:r>
              <a:rPr lang="ru-RU" sz="2000" b="0" i="0" dirty="0">
                <a:solidFill>
                  <a:srgbClr val="1D1B11"/>
                </a:solidFill>
                <a:effectLst/>
                <a:latin typeface="Times New Roman" panose="02020603050405020304" pitchFamily="18" charset="0"/>
              </a:rPr>
              <a:t> чужого і </a:t>
            </a:r>
            <a:r>
              <a:rPr lang="ru-RU" sz="2000" b="0" i="0" dirty="0" err="1">
                <a:solidFill>
                  <a:srgbClr val="1D1B11"/>
                </a:solidFill>
                <a:effectLst/>
                <a:latin typeface="Times New Roman" panose="02020603050405020304" pitchFamily="18" charset="0"/>
              </a:rPr>
              <a:t>народжені</a:t>
            </a:r>
            <a:r>
              <a:rPr lang="ru-RU" sz="2000" b="0" i="0" dirty="0">
                <a:solidFill>
                  <a:srgbClr val="1D1B11"/>
                </a:solidFill>
                <a:effectLst/>
                <a:latin typeface="Times New Roman" panose="02020603050405020304" pitchFamily="18" charset="0"/>
              </a:rPr>
              <a:t> на те </a:t>
            </a:r>
            <a:r>
              <a:rPr lang="ru-RU" sz="2000" b="0" i="0" dirty="0" err="1">
                <a:solidFill>
                  <a:srgbClr val="1D1B11"/>
                </a:solidFill>
                <a:effectLst/>
                <a:latin typeface="Times New Roman" panose="02020603050405020304" pitchFamily="18" charset="0"/>
              </a:rPr>
              <a:t>тільки</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щоб</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їсти</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пити</a:t>
            </a:r>
            <a:r>
              <a:rPr lang="ru-RU" sz="2000" b="0" i="0" dirty="0">
                <a:solidFill>
                  <a:srgbClr val="1D1B11"/>
                </a:solidFill>
                <a:effectLst/>
                <a:latin typeface="Times New Roman" panose="02020603050405020304" pitchFamily="18" charset="0"/>
              </a:rPr>
              <a:t> і т. </a:t>
            </a:r>
            <a:r>
              <a:rPr lang="ru-RU" sz="2000" b="0" i="0" dirty="0" err="1">
                <a:solidFill>
                  <a:srgbClr val="1D1B11"/>
                </a:solidFill>
                <a:effectLst/>
                <a:latin typeface="Times New Roman" panose="02020603050405020304" pitchFamily="18" charset="0"/>
              </a:rPr>
              <a:t>ін</a:t>
            </a:r>
            <a:r>
              <a:rPr lang="ru-RU" sz="2000" b="0" i="0" dirty="0">
                <a:solidFill>
                  <a:srgbClr val="1D1B11"/>
                </a:solidFill>
                <a:effectLst/>
                <a:latin typeface="Times New Roman" panose="02020603050405020304" pitchFamily="18" charset="0"/>
              </a:rPr>
              <a:t>.;</a:t>
            </a:r>
            <a:endParaRPr lang="ru-RU" sz="2000" b="0" i="0" dirty="0">
              <a:solidFill>
                <a:srgbClr val="333333"/>
              </a:solidFill>
              <a:effectLst/>
              <a:latin typeface="Roboto" panose="02000000000000000000" pitchFamily="2" charset="0"/>
            </a:endParaRPr>
          </a:p>
          <a:p>
            <a:pPr algn="just">
              <a:spcBef>
                <a:spcPts val="0"/>
              </a:spcBef>
              <a:spcAft>
                <a:spcPts val="1000"/>
              </a:spcAft>
            </a:pPr>
            <a:r>
              <a:rPr lang="ru-RU" sz="2000" b="0" i="0" dirty="0" err="1">
                <a:solidFill>
                  <a:srgbClr val="1D1B11"/>
                </a:solidFill>
                <a:effectLst/>
                <a:latin typeface="Times New Roman" panose="02020603050405020304" pitchFamily="18" charset="0"/>
              </a:rPr>
              <a:t>Бджола</a:t>
            </a:r>
            <a:r>
              <a:rPr lang="ru-RU" sz="2000" b="0" i="0" dirty="0">
                <a:solidFill>
                  <a:srgbClr val="1D1B11"/>
                </a:solidFill>
                <a:effectLst/>
                <a:latin typeface="Times New Roman" panose="02020603050405020304" pitchFamily="18" charset="0"/>
              </a:rPr>
              <a:t> — </a:t>
            </a:r>
            <a:r>
              <a:rPr lang="ru-RU" sz="2000" b="0" i="0" dirty="0" err="1">
                <a:solidFill>
                  <a:srgbClr val="1D1B11"/>
                </a:solidFill>
                <a:effectLst/>
                <a:latin typeface="Times New Roman" panose="02020603050405020304" pitchFamily="18" charset="0"/>
              </a:rPr>
              <a:t>це</a:t>
            </a:r>
            <a:r>
              <a:rPr lang="ru-RU" sz="2000" b="0" i="0" dirty="0">
                <a:solidFill>
                  <a:srgbClr val="1D1B11"/>
                </a:solidFill>
                <a:effectLst/>
                <a:latin typeface="Times New Roman" panose="02020603050405020304" pitchFamily="18" charset="0"/>
              </a:rPr>
              <a:t> символ </a:t>
            </a:r>
            <a:r>
              <a:rPr lang="ru-RU" sz="2000" b="0" i="0" dirty="0" err="1">
                <a:solidFill>
                  <a:srgbClr val="1D1B11"/>
                </a:solidFill>
                <a:effectLst/>
                <a:latin typeface="Times New Roman" panose="02020603050405020304" pitchFamily="18" charset="0"/>
              </a:rPr>
              <a:t>мудрої</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людини</a:t>
            </a:r>
            <a:r>
              <a:rPr lang="ru-RU" sz="2000" b="0" i="0" dirty="0">
                <a:solidFill>
                  <a:srgbClr val="1D1B11"/>
                </a:solidFill>
                <a:effectLst/>
                <a:latin typeface="Times New Roman" panose="02020603050405020304" pitchFamily="18" charset="0"/>
              </a:rPr>
              <a:t>, яка у </a:t>
            </a:r>
            <a:r>
              <a:rPr lang="ru-RU" sz="2000" b="0" i="0" dirty="0" err="1">
                <a:solidFill>
                  <a:srgbClr val="1D1B11"/>
                </a:solidFill>
                <a:effectLst/>
                <a:latin typeface="Times New Roman" panose="02020603050405020304" pitchFamily="18" charset="0"/>
              </a:rPr>
              <a:t>природженому</a:t>
            </a:r>
            <a:r>
              <a:rPr lang="ru-RU" sz="2000" b="0" i="0" dirty="0">
                <a:solidFill>
                  <a:srgbClr val="1D1B11"/>
                </a:solidFill>
                <a:effectLst/>
                <a:latin typeface="Times New Roman" panose="02020603050405020304" pitchFamily="18" charset="0"/>
              </a:rPr>
              <a:t> </a:t>
            </a:r>
            <a:r>
              <a:rPr lang="ru-RU" sz="2000" b="0" i="0" dirty="0" err="1">
                <a:solidFill>
                  <a:srgbClr val="1D1B11"/>
                </a:solidFill>
                <a:effectLst/>
                <a:latin typeface="Times New Roman" panose="02020603050405020304" pitchFamily="18" charset="0"/>
              </a:rPr>
              <a:t>ділі</a:t>
            </a:r>
            <a:r>
              <a:rPr lang="ru-RU" sz="2000" b="0" i="0" dirty="0">
                <a:solidFill>
                  <a:srgbClr val="1D1B11"/>
                </a:solidFill>
                <a:effectLst/>
                <a:latin typeface="Times New Roman" panose="02020603050405020304" pitchFamily="18" charset="0"/>
              </a:rPr>
              <a:t> трудиться.</a:t>
            </a:r>
            <a:endParaRPr lang="ru-RU" sz="2000" b="0" i="0" dirty="0">
              <a:solidFill>
                <a:srgbClr val="333333"/>
              </a:solidFill>
              <a:effectLst/>
              <a:latin typeface="Roboto" panose="02000000000000000000" pitchFamily="2" charset="0"/>
            </a:endParaRPr>
          </a:p>
          <a:p>
            <a:endParaRPr lang="ru-RU" dirty="0"/>
          </a:p>
        </p:txBody>
      </p:sp>
      <p:sp>
        <p:nvSpPr>
          <p:cNvPr id="3" name="Заголовок 2">
            <a:extLst>
              <a:ext uri="{FF2B5EF4-FFF2-40B4-BE49-F238E27FC236}">
                <a16:creationId xmlns:a16="http://schemas.microsoft.com/office/drawing/2014/main" id="{A6DB8E4E-F4BE-814C-C473-93D30A2795FE}"/>
              </a:ext>
            </a:extLst>
          </p:cNvPr>
          <p:cNvSpPr>
            <a:spLocks noGrp="1"/>
          </p:cNvSpPr>
          <p:nvPr>
            <p:ph type="ctrTitle"/>
          </p:nvPr>
        </p:nvSpPr>
        <p:spPr>
          <a:xfrm>
            <a:off x="323528" y="548680"/>
            <a:ext cx="8439472" cy="936104"/>
          </a:xfrm>
        </p:spPr>
        <p:txBody>
          <a:bodyPr/>
          <a:lstStyle/>
          <a:p>
            <a:r>
              <a:rPr lang="ru-RU" sz="2800" b="1" i="0" dirty="0" err="1">
                <a:solidFill>
                  <a:srgbClr val="1D1B11"/>
                </a:solidFill>
                <a:effectLst/>
                <a:latin typeface="Times New Roman" panose="02020603050405020304" pitchFamily="18" charset="0"/>
              </a:rPr>
              <a:t>Колективна</a:t>
            </a:r>
            <a:r>
              <a:rPr lang="ru-RU" sz="2800" b="1" i="0" dirty="0">
                <a:solidFill>
                  <a:srgbClr val="1D1B11"/>
                </a:solidFill>
                <a:effectLst/>
                <a:latin typeface="Times New Roman" panose="02020603050405020304" pitchFamily="18" charset="0"/>
              </a:rPr>
              <a:t>  робота  над  </a:t>
            </a:r>
            <a:r>
              <a:rPr lang="ru-RU" sz="2800" b="1" i="0" dirty="0" err="1">
                <a:solidFill>
                  <a:srgbClr val="1D1B11"/>
                </a:solidFill>
                <a:effectLst/>
                <a:latin typeface="Times New Roman" panose="02020603050405020304" pitchFamily="18" charset="0"/>
              </a:rPr>
              <a:t>складанням</a:t>
            </a:r>
            <a:r>
              <a:rPr lang="ru-RU" sz="2800" b="1" i="0" dirty="0">
                <a:solidFill>
                  <a:srgbClr val="1D1B11"/>
                </a:solidFill>
                <a:effectLst/>
                <a:latin typeface="Times New Roman" panose="02020603050405020304" pitchFamily="18" charset="0"/>
              </a:rPr>
              <a:t>  паспорта  </a:t>
            </a:r>
            <a:r>
              <a:rPr lang="ru-RU" sz="2800" b="1" i="0" dirty="0" err="1">
                <a:solidFill>
                  <a:srgbClr val="1D1B11"/>
                </a:solidFill>
                <a:effectLst/>
                <a:latin typeface="Times New Roman" panose="02020603050405020304" pitchFamily="18" charset="0"/>
              </a:rPr>
              <a:t>твору</a:t>
            </a:r>
            <a:endParaRPr lang="ru-RU" sz="2800" dirty="0"/>
          </a:p>
        </p:txBody>
      </p:sp>
    </p:spTree>
    <p:extLst>
      <p:ext uri="{BB962C8B-B14F-4D97-AF65-F5344CB8AC3E}">
        <p14:creationId xmlns:p14="http://schemas.microsoft.com/office/powerpoint/2010/main" val="3929605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D100EC-9798-1A58-574B-6F7BCF9B20BF}"/>
              </a:ext>
            </a:extLst>
          </p:cNvPr>
          <p:cNvSpPr>
            <a:spLocks noGrp="1"/>
          </p:cNvSpPr>
          <p:nvPr>
            <p:ph type="title"/>
          </p:nvPr>
        </p:nvSpPr>
        <p:spPr>
          <a:xfrm>
            <a:off x="457200" y="152400"/>
            <a:ext cx="8229600" cy="5796880"/>
          </a:xfrm>
        </p:spPr>
        <p:txBody>
          <a:bodyPr>
            <a:noAutofit/>
          </a:bodyPr>
          <a:lstStyle/>
          <a:p>
            <a:pPr>
              <a:spcBef>
                <a:spcPts val="0"/>
              </a:spcBef>
              <a:spcAft>
                <a:spcPts val="1000"/>
              </a:spcAft>
            </a:pPr>
            <a:r>
              <a:rPr lang="ru-RU" sz="3200" b="1" i="0" dirty="0" err="1">
                <a:solidFill>
                  <a:srgbClr val="1D1B11"/>
                </a:solidFill>
                <a:effectLst/>
                <a:latin typeface="Times New Roman" panose="02020603050405020304" pitchFamily="18" charset="0"/>
              </a:rPr>
              <a:t>Композиція</a:t>
            </a:r>
            <a:br>
              <a:rPr lang="ru-RU" sz="3200" b="0" i="0" dirty="0">
                <a:solidFill>
                  <a:srgbClr val="333333"/>
                </a:solidFill>
                <a:effectLst/>
                <a:latin typeface="Roboto" panose="02000000000000000000" pitchFamily="2" charset="0"/>
              </a:rPr>
            </a:b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Твір</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складається</a:t>
            </a:r>
            <a:r>
              <a:rPr lang="ru-RU" sz="3200" b="0" i="0" dirty="0">
                <a:solidFill>
                  <a:srgbClr val="1D1B11"/>
                </a:solidFill>
                <a:effectLst/>
                <a:latin typeface="Times New Roman" panose="02020603050405020304" pitchFamily="18" charset="0"/>
              </a:rPr>
              <a:t> з </a:t>
            </a:r>
            <a:r>
              <a:rPr lang="ru-RU" sz="3200" b="0" i="0" dirty="0" err="1">
                <a:solidFill>
                  <a:srgbClr val="1D1B11"/>
                </a:solidFill>
                <a:effectLst/>
                <a:latin typeface="Times New Roman" panose="02020603050405020304" pitchFamily="18" charset="0"/>
              </a:rPr>
              <a:t>двох</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частин</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сюжетної</a:t>
            </a:r>
            <a:r>
              <a:rPr lang="ru-RU" sz="3200" b="0" i="0" dirty="0">
                <a:solidFill>
                  <a:srgbClr val="1D1B11"/>
                </a:solidFill>
                <a:effectLst/>
                <a:latin typeface="Times New Roman" panose="02020603050405020304" pitchFamily="18" charset="0"/>
              </a:rPr>
              <a:t> і </a:t>
            </a:r>
            <a:r>
              <a:rPr lang="ru-RU" sz="3200" b="0" i="0" dirty="0" err="1">
                <a:solidFill>
                  <a:srgbClr val="1D1B11"/>
                </a:solidFill>
                <a:effectLst/>
                <a:latin typeface="Times New Roman" panose="02020603050405020304" pitchFamily="18" charset="0"/>
              </a:rPr>
              <a:t>дидактичної</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сили</a:t>
            </a:r>
            <a:r>
              <a:rPr lang="ru-RU" sz="3200" b="0" i="0" dirty="0">
                <a:solidFill>
                  <a:srgbClr val="1D1B11"/>
                </a:solidFill>
                <a:effectLst/>
                <a:latin typeface="Times New Roman" panose="02020603050405020304" pitchFamily="18" charset="0"/>
              </a:rPr>
              <a:t>»). Сюжетна </a:t>
            </a:r>
            <a:r>
              <a:rPr lang="ru-RU" sz="3200" b="0" i="0" dirty="0" err="1">
                <a:solidFill>
                  <a:srgbClr val="1D1B11"/>
                </a:solidFill>
                <a:effectLst/>
                <a:latin typeface="Times New Roman" panose="02020603050405020304" pitchFamily="18" charset="0"/>
              </a:rPr>
              <a:t>частина</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побудована</a:t>
            </a:r>
            <a:r>
              <a:rPr lang="ru-RU" sz="3200" b="0" i="0" dirty="0">
                <a:solidFill>
                  <a:srgbClr val="1D1B11"/>
                </a:solidFill>
                <a:effectLst/>
                <a:latin typeface="Times New Roman" panose="02020603050405020304" pitchFamily="18" charset="0"/>
              </a:rPr>
              <a:t> у </a:t>
            </a:r>
            <a:r>
              <a:rPr lang="ru-RU" sz="3200" b="0" i="0" dirty="0" err="1">
                <a:solidFill>
                  <a:srgbClr val="1D1B11"/>
                </a:solidFill>
                <a:effectLst/>
                <a:latin typeface="Times New Roman" panose="02020603050405020304" pitchFamily="18" charset="0"/>
              </a:rPr>
              <a:t>формі</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діалогу</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між</a:t>
            </a:r>
            <a:r>
              <a:rPr lang="ru-RU" sz="3200" b="0" i="0" dirty="0">
                <a:solidFill>
                  <a:srgbClr val="1D1B11"/>
                </a:solidFill>
                <a:effectLst/>
                <a:latin typeface="Times New Roman" panose="02020603050405020304" pitchFamily="18" charset="0"/>
              </a:rPr>
              <a:t> Шершнем, </a:t>
            </a:r>
            <a:r>
              <a:rPr lang="ru-RU" sz="3200" b="0" i="0" dirty="0" err="1">
                <a:solidFill>
                  <a:srgbClr val="1D1B11"/>
                </a:solidFill>
                <a:effectLst/>
                <a:latin typeface="Times New Roman" panose="02020603050405020304" pitchFamily="18" charset="0"/>
              </a:rPr>
              <a:t>який</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сміється</a:t>
            </a:r>
            <a:r>
              <a:rPr lang="ru-RU" sz="3200" b="0" i="0" dirty="0">
                <a:solidFill>
                  <a:srgbClr val="1D1B11"/>
                </a:solidFill>
                <a:effectLst/>
                <a:latin typeface="Times New Roman" panose="02020603050405020304" pitchFamily="18" charset="0"/>
              </a:rPr>
              <a:t> над </a:t>
            </a:r>
            <a:r>
              <a:rPr lang="ru-RU" sz="3200" b="0" i="0" dirty="0" err="1">
                <a:solidFill>
                  <a:srgbClr val="1D1B11"/>
                </a:solidFill>
                <a:effectLst/>
                <a:latin typeface="Times New Roman" panose="02020603050405020304" pitchFamily="18" charset="0"/>
              </a:rPr>
              <a:t>працелюбністю</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Бджоли</a:t>
            </a:r>
            <a:r>
              <a:rPr lang="ru-RU" sz="3200" b="0" i="0" dirty="0">
                <a:solidFill>
                  <a:srgbClr val="1D1B11"/>
                </a:solidFill>
                <a:effectLst/>
                <a:latin typeface="Times New Roman" panose="02020603050405020304" pitchFamily="18" charset="0"/>
              </a:rPr>
              <a:t> і над </a:t>
            </a:r>
            <a:r>
              <a:rPr lang="ru-RU" sz="3200" b="0" i="0" dirty="0" err="1">
                <a:solidFill>
                  <a:srgbClr val="1D1B11"/>
                </a:solidFill>
                <a:effectLst/>
                <a:latin typeface="Times New Roman" panose="02020603050405020304" pitchFamily="18" charset="0"/>
              </a:rPr>
              <a:t>бджолою</a:t>
            </a:r>
            <a:r>
              <a:rPr lang="ru-RU" sz="3200" b="0" i="0" dirty="0">
                <a:solidFill>
                  <a:srgbClr val="1D1B11"/>
                </a:solidFill>
                <a:effectLst/>
                <a:latin typeface="Times New Roman" panose="02020603050405020304" pitchFamily="18" charset="0"/>
              </a:rPr>
              <a:t>, яка </a:t>
            </a:r>
            <a:r>
              <a:rPr lang="ru-RU" sz="3200" b="0" i="0" dirty="0" err="1">
                <a:solidFill>
                  <a:srgbClr val="1D1B11"/>
                </a:solidFill>
                <a:effectLst/>
                <a:latin typeface="Times New Roman" panose="02020603050405020304" pitchFamily="18" charset="0"/>
              </a:rPr>
              <a:t>отримує</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від</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праці</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задоволення</a:t>
            </a:r>
            <a:r>
              <a:rPr lang="ru-RU" sz="3200" b="0" i="0" dirty="0">
                <a:solidFill>
                  <a:srgbClr val="1D1B11"/>
                </a:solidFill>
                <a:effectLst/>
                <a:latin typeface="Times New Roman" panose="02020603050405020304" pitchFamily="18" charset="0"/>
              </a:rPr>
              <a:t>. Друга </a:t>
            </a:r>
            <a:r>
              <a:rPr lang="ru-RU" sz="3200" b="0" i="0" dirty="0" err="1">
                <a:solidFill>
                  <a:srgbClr val="1D1B11"/>
                </a:solidFill>
                <a:effectLst/>
                <a:latin typeface="Times New Roman" panose="02020603050405020304" pitchFamily="18" charset="0"/>
              </a:rPr>
              <a:t>частина</a:t>
            </a:r>
            <a:r>
              <a:rPr lang="ru-RU" sz="3200" b="0" i="0" dirty="0">
                <a:solidFill>
                  <a:srgbClr val="1D1B11"/>
                </a:solidFill>
                <a:effectLst/>
                <a:latin typeface="Times New Roman" panose="02020603050405020304" pitchFamily="18" charset="0"/>
              </a:rPr>
              <a:t> («сила») </a:t>
            </a:r>
            <a:r>
              <a:rPr lang="ru-RU" sz="3200" b="0" i="0" dirty="0" err="1">
                <a:solidFill>
                  <a:srgbClr val="1D1B11"/>
                </a:solidFill>
                <a:effectLst/>
                <a:latin typeface="Times New Roman" panose="02020603050405020304" pitchFamily="18" charset="0"/>
              </a:rPr>
              <a:t>містить</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тлумачення</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прихованого</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змісту</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першої</a:t>
            </a:r>
            <a:r>
              <a:rPr lang="ru-RU" sz="3200" b="0" i="0" dirty="0">
                <a:solidFill>
                  <a:srgbClr val="1D1B11"/>
                </a:solidFill>
                <a:effectLst/>
                <a:latin typeface="Times New Roman" panose="02020603050405020304" pitchFamily="18" charset="0"/>
              </a:rPr>
              <a:t>.</a:t>
            </a:r>
            <a:br>
              <a:rPr lang="ru-RU" sz="3200" b="0" i="0" dirty="0">
                <a:solidFill>
                  <a:srgbClr val="333333"/>
                </a:solidFill>
                <a:effectLst/>
                <a:latin typeface="Roboto" panose="02000000000000000000" pitchFamily="2" charset="0"/>
              </a:rPr>
            </a:br>
            <a:r>
              <a:rPr lang="ru-RU" sz="3200" b="1" i="0" dirty="0">
                <a:solidFill>
                  <a:srgbClr val="1D1B11"/>
                </a:solidFill>
                <a:effectLst/>
                <a:latin typeface="Times New Roman" panose="02020603050405020304" pitchFamily="18" charset="0"/>
              </a:rPr>
              <a:t>    Проблематики байки:</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людина</a:t>
            </a:r>
            <a:r>
              <a:rPr lang="ru-RU" sz="3200" b="0" i="0" dirty="0">
                <a:solidFill>
                  <a:srgbClr val="1D1B11"/>
                </a:solidFill>
                <a:effectLst/>
                <a:latin typeface="Times New Roman" panose="02020603050405020304" pitchFamily="18" charset="0"/>
              </a:rPr>
              <a:t> і </a:t>
            </a:r>
            <a:r>
              <a:rPr lang="ru-RU" sz="3200" b="0" i="0" dirty="0" err="1">
                <a:solidFill>
                  <a:srgbClr val="1D1B11"/>
                </a:solidFill>
                <a:effectLst/>
                <a:latin typeface="Times New Roman" panose="02020603050405020304" pitchFamily="18" charset="0"/>
              </a:rPr>
              <a:t>суспільство</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смисл</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життя</a:t>
            </a:r>
            <a:r>
              <a:rPr lang="ru-RU" sz="3200" b="0" i="0" dirty="0">
                <a:solidFill>
                  <a:srgbClr val="1D1B11"/>
                </a:solidFill>
                <a:effectLst/>
                <a:latin typeface="Times New Roman" panose="02020603050405020304" pitchFamily="18" charset="0"/>
              </a:rPr>
              <a:t> кожного; </a:t>
            </a:r>
            <a:r>
              <a:rPr lang="ru-RU" sz="3200" b="0" i="0" dirty="0" err="1">
                <a:solidFill>
                  <a:srgbClr val="1D1B11"/>
                </a:solidFill>
                <a:effectLst/>
                <a:latin typeface="Times New Roman" panose="02020603050405020304" pitchFamily="18" charset="0"/>
              </a:rPr>
              <a:t>людське</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покликання</a:t>
            </a:r>
            <a:r>
              <a:rPr lang="ru-RU" sz="3200" b="0" i="0" dirty="0">
                <a:solidFill>
                  <a:srgbClr val="1D1B11"/>
                </a:solidFill>
                <a:effectLst/>
                <a:latin typeface="Times New Roman" panose="02020603050405020304" pitchFamily="18" charset="0"/>
              </a:rPr>
              <a:t>; </a:t>
            </a:r>
            <a:r>
              <a:rPr lang="ru-RU" sz="3200" b="0" i="0" dirty="0" err="1">
                <a:solidFill>
                  <a:srgbClr val="1D1B11"/>
                </a:solidFill>
                <a:effectLst/>
                <a:latin typeface="Times New Roman" panose="02020603050405020304" pitchFamily="18" charset="0"/>
              </a:rPr>
              <a:t>праця</a:t>
            </a:r>
            <a:r>
              <a:rPr lang="ru-RU" sz="3200" b="0" i="0" dirty="0">
                <a:solidFill>
                  <a:srgbClr val="1D1B11"/>
                </a:solidFill>
                <a:effectLst/>
                <a:latin typeface="Times New Roman" panose="02020603050405020304" pitchFamily="18" charset="0"/>
              </a:rPr>
              <a:t> і </a:t>
            </a:r>
            <a:r>
              <a:rPr lang="ru-RU" sz="3200" b="0" i="0" dirty="0" err="1">
                <a:solidFill>
                  <a:srgbClr val="1D1B11"/>
                </a:solidFill>
                <a:effectLst/>
                <a:latin typeface="Times New Roman" panose="02020603050405020304" pitchFamily="18" charset="0"/>
              </a:rPr>
              <a:t>безділля</a:t>
            </a:r>
            <a:r>
              <a:rPr lang="ru-RU" sz="3200" b="0" i="0" dirty="0">
                <a:solidFill>
                  <a:srgbClr val="1D1B11"/>
                </a:solidFill>
                <a:effectLst/>
                <a:latin typeface="Times New Roman" panose="02020603050405020304" pitchFamily="18" charset="0"/>
              </a:rPr>
              <a:t>.</a:t>
            </a:r>
            <a:br>
              <a:rPr lang="ru-RU" sz="3200" b="0" i="0" dirty="0">
                <a:solidFill>
                  <a:srgbClr val="333333"/>
                </a:solidFill>
                <a:effectLst/>
                <a:latin typeface="Roboto" panose="02000000000000000000" pitchFamily="2" charset="0"/>
              </a:rPr>
            </a:br>
            <a:endParaRPr lang="ru-RU" sz="3200" dirty="0"/>
          </a:p>
        </p:txBody>
      </p:sp>
    </p:spTree>
    <p:extLst>
      <p:ext uri="{BB962C8B-B14F-4D97-AF65-F5344CB8AC3E}">
        <p14:creationId xmlns:p14="http://schemas.microsoft.com/office/powerpoint/2010/main" val="988107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857488" y="152400"/>
            <a:ext cx="4143404" cy="1219200"/>
          </a:xfrm>
        </p:spPr>
        <p:txBody>
          <a:bodyPr>
            <a:normAutofit fontScale="90000"/>
          </a:bodyPr>
          <a:lstStyle/>
          <a:p>
            <a:r>
              <a:rPr lang="uk-UA" sz="4400" dirty="0" err="1"/>
              <a:t>“Вовк</a:t>
            </a:r>
            <a:r>
              <a:rPr lang="uk-UA" sz="4400" dirty="0"/>
              <a:t> та </a:t>
            </a:r>
            <a:r>
              <a:rPr lang="uk-UA" sz="4400" dirty="0" err="1"/>
              <a:t>Собака”</a:t>
            </a:r>
            <a:br>
              <a:rPr lang="uk-UA" sz="4400" dirty="0"/>
            </a:br>
            <a:endParaRPr lang="ru-RU" dirty="0"/>
          </a:p>
        </p:txBody>
      </p:sp>
      <p:pic>
        <p:nvPicPr>
          <p:cNvPr id="2050" name="Picture 2"/>
          <p:cNvPicPr>
            <a:picLocks noChangeAspect="1" noChangeArrowheads="1"/>
          </p:cNvPicPr>
          <p:nvPr/>
        </p:nvPicPr>
        <p:blipFill>
          <a:blip r:embed="rId3"/>
          <a:srcRect/>
          <a:stretch>
            <a:fillRect/>
          </a:stretch>
        </p:blipFill>
        <p:spPr bwMode="auto">
          <a:xfrm>
            <a:off x="357158" y="928670"/>
            <a:ext cx="4191028" cy="3143272"/>
          </a:xfrm>
          <a:prstGeom prst="rect">
            <a:avLst/>
          </a:prstGeom>
          <a:noFill/>
          <a:ln w="9525">
            <a:noFill/>
            <a:miter lim="800000"/>
            <a:headEnd/>
            <a:tailEnd/>
          </a:ln>
          <a:effectLst/>
        </p:spPr>
      </p:pic>
      <p:pic>
        <p:nvPicPr>
          <p:cNvPr id="5" name="Picture 4"/>
          <p:cNvPicPr>
            <a:picLocks noChangeAspect="1" noChangeArrowheads="1"/>
          </p:cNvPicPr>
          <p:nvPr/>
        </p:nvPicPr>
        <p:blipFill>
          <a:blip r:embed="rId4"/>
          <a:srcRect/>
          <a:stretch>
            <a:fillRect/>
          </a:stretch>
        </p:blipFill>
        <p:spPr bwMode="auto">
          <a:xfrm>
            <a:off x="4786314" y="3357562"/>
            <a:ext cx="4000527" cy="3000396"/>
          </a:xfrm>
          <a:prstGeom prst="rect">
            <a:avLst/>
          </a:prstGeom>
          <a:noFill/>
          <a:ln w="9525">
            <a:noFill/>
            <a:miter lim="800000"/>
            <a:headEnd/>
            <a:tailEnd/>
          </a:ln>
          <a:effectLst/>
        </p:spPr>
      </p:pic>
      <p:pic>
        <p:nvPicPr>
          <p:cNvPr id="7" name="Grigory-Skovoroda-Sobaka-ta-vovk(muzoblok.com).mp3">
            <a:hlinkClick r:id="" action="ppaction://media"/>
          </p:cNvPr>
          <p:cNvPicPr>
            <a:picLocks noGrp="1" noRot="1" noChangeAspect="1"/>
          </p:cNvPicPr>
          <p:nvPr>
            <p:ph idx="1"/>
            <a:audioFile r:link="rId1"/>
          </p:nvPr>
        </p:nvPicPr>
        <p:blipFill>
          <a:blip r:embed="rId5"/>
          <a:stretch>
            <a:fillRect/>
          </a:stretch>
        </p:blipFill>
        <p:spPr>
          <a:xfrm>
            <a:off x="4533900" y="3919538"/>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16" presetClass="entr" presetSubtype="26" fill="hold" nodeType="after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barn(inHorizontal)">
                                      <p:cBhvr>
                                        <p:cTn id="11" dur="2000"/>
                                        <p:tgtEl>
                                          <p:spTgt spid="2050"/>
                                        </p:tgtEl>
                                      </p:cBhvr>
                                    </p:animEffect>
                                  </p:childTnLst>
                                </p:cTn>
                              </p:par>
                            </p:childTnLst>
                          </p:cTn>
                        </p:par>
                        <p:par>
                          <p:cTn id="12" fill="hold">
                            <p:stCondLst>
                              <p:cond delay="4000"/>
                            </p:stCondLst>
                            <p:childTnLst>
                              <p:par>
                                <p:cTn id="13" presetID="1" presetClass="mediacall" presetSubtype="0" fill="hold" nodeType="afterEffect">
                                  <p:stCondLst>
                                    <p:cond delay="0"/>
                                  </p:stCondLst>
                                  <p:childTnLst>
                                    <p:cmd type="call" cmd="playFrom(0.0)">
                                      <p:cBhvr>
                                        <p:cTn id="14" dur="138316" fill="hold"/>
                                        <p:tgtEl>
                                          <p:spTgt spid="7"/>
                                        </p:tgtEl>
                                      </p:cBhvr>
                                    </p:cmd>
                                  </p:childTnLst>
                                </p:cTn>
                              </p:par>
                              <p:par>
                                <p:cTn id="15" presetID="2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18"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pPr>
              <a:lnSpc>
                <a:spcPct val="90000"/>
              </a:lnSpc>
              <a:buFont typeface="Wingdings" pitchFamily="2" charset="2"/>
              <a:buNone/>
            </a:pPr>
            <a:r>
              <a:rPr lang="ru-RU" sz="2000" i="1" dirty="0"/>
              <a:t>Про </a:t>
            </a:r>
            <a:r>
              <a:rPr lang="ru-RU" sz="2000" i="1" dirty="0" err="1"/>
              <a:t>своїх</a:t>
            </a:r>
            <a:r>
              <a:rPr lang="ru-RU" sz="2000" i="1" dirty="0"/>
              <a:t> </a:t>
            </a:r>
            <a:r>
              <a:rPr lang="ru-RU" sz="2000" i="1" dirty="0" err="1"/>
              <a:t>персонажів</a:t>
            </a:r>
            <a:r>
              <a:rPr lang="ru-RU" sz="2000" i="1" dirty="0"/>
              <a:t> Г.С.Сковорода </a:t>
            </a:r>
            <a:r>
              <a:rPr lang="ru-RU" sz="2000" i="1" dirty="0" err="1"/>
              <a:t>пише</a:t>
            </a:r>
            <a:r>
              <a:rPr lang="ru-RU" sz="2000" i="1" dirty="0"/>
              <a:t>: “То </a:t>
            </a:r>
            <a:r>
              <a:rPr lang="ru-RU" sz="2000" i="1" dirty="0" err="1"/>
              <a:t>лише</a:t>
            </a:r>
            <a:r>
              <a:rPr lang="ru-RU" sz="2000" i="1" dirty="0"/>
              <a:t> </a:t>
            </a:r>
            <a:r>
              <a:rPr lang="ru-RU" sz="2000" i="1" dirty="0" err="1"/>
              <a:t>образи</a:t>
            </a:r>
            <a:r>
              <a:rPr lang="ru-RU" sz="2000" i="1" dirty="0"/>
              <a:t>, що </a:t>
            </a:r>
            <a:r>
              <a:rPr lang="ru-RU" sz="2000" i="1" dirty="0" err="1"/>
              <a:t>криють</a:t>
            </a:r>
            <a:r>
              <a:rPr lang="ru-RU" sz="2000" i="1" dirty="0"/>
              <a:t>, як полотном, </a:t>
            </a:r>
            <a:r>
              <a:rPr lang="ru-RU" sz="2000" i="1" dirty="0" err="1"/>
              <a:t>істину</a:t>
            </a:r>
            <a:r>
              <a:rPr lang="ru-RU" sz="2000" i="1" dirty="0"/>
              <a:t>”. </a:t>
            </a:r>
          </a:p>
          <a:p>
            <a:pPr>
              <a:lnSpc>
                <a:spcPct val="90000"/>
              </a:lnSpc>
              <a:buFont typeface="Wingdings" pitchFamily="2" charset="2"/>
              <a:buNone/>
            </a:pPr>
            <a:r>
              <a:rPr lang="ru-RU" sz="2000" i="1" dirty="0"/>
              <a:t>         </a:t>
            </a:r>
            <a:r>
              <a:rPr lang="ru-RU" sz="2000" i="1" dirty="0" err="1"/>
              <a:t>Істина</a:t>
            </a:r>
            <a:r>
              <a:rPr lang="ru-RU" sz="2000" i="1" dirty="0"/>
              <a:t> для </a:t>
            </a:r>
            <a:r>
              <a:rPr lang="ru-RU" sz="2000" i="1" dirty="0" err="1"/>
              <a:t>письменника</a:t>
            </a:r>
            <a:r>
              <a:rPr lang="ru-RU" sz="2000" i="1" dirty="0"/>
              <a:t> — в </a:t>
            </a:r>
            <a:r>
              <a:rPr lang="ru-RU" sz="2000" i="1" dirty="0" err="1"/>
              <a:t>Біблії</a:t>
            </a:r>
            <a:r>
              <a:rPr lang="ru-RU" sz="2000" i="1" dirty="0"/>
              <a:t>, філософії і </a:t>
            </a:r>
            <a:r>
              <a:rPr lang="ru-RU" sz="2000" i="1" dirty="0" err="1"/>
              <a:t>народній</a:t>
            </a:r>
            <a:r>
              <a:rPr lang="ru-RU" sz="2000" i="1" dirty="0"/>
              <a:t> </a:t>
            </a:r>
            <a:r>
              <a:rPr lang="ru-RU" sz="2000" i="1" dirty="0" err="1"/>
              <a:t>мудрості</a:t>
            </a:r>
            <a:r>
              <a:rPr lang="ru-RU" sz="2000" i="1" dirty="0"/>
              <a:t>. Тому і </a:t>
            </a:r>
            <a:r>
              <a:rPr lang="ru-RU" sz="2000" i="1" dirty="0" err="1"/>
              <a:t>звертається</a:t>
            </a:r>
            <a:r>
              <a:rPr lang="ru-RU" sz="2000" i="1" dirty="0"/>
              <a:t> </a:t>
            </a:r>
            <a:r>
              <a:rPr lang="ru-RU" sz="2000" i="1" dirty="0" err="1"/>
              <a:t>він</a:t>
            </a:r>
            <a:r>
              <a:rPr lang="ru-RU" sz="2000" i="1" dirty="0"/>
              <a:t> </a:t>
            </a:r>
            <a:r>
              <a:rPr lang="ru-RU" sz="2000" i="1" dirty="0" err="1"/>
              <a:t>постійно</a:t>
            </a:r>
            <a:r>
              <a:rPr lang="ru-RU" sz="2000" i="1" dirty="0"/>
              <a:t> до них, коли </a:t>
            </a:r>
            <a:r>
              <a:rPr lang="ru-RU" sz="2000" i="1" dirty="0" err="1"/>
              <a:t>робить</a:t>
            </a:r>
            <a:r>
              <a:rPr lang="ru-RU" sz="2000" i="1" dirty="0"/>
              <a:t> у </a:t>
            </a:r>
            <a:r>
              <a:rPr lang="ru-RU" sz="2000" i="1" dirty="0" err="1"/>
              <a:t>своїх</a:t>
            </a:r>
            <a:r>
              <a:rPr lang="ru-RU" sz="2000" i="1" dirty="0"/>
              <a:t> байках </a:t>
            </a:r>
            <a:r>
              <a:rPr lang="ru-RU" sz="2000" i="1" dirty="0" err="1"/>
              <a:t>висновок</a:t>
            </a:r>
            <a:r>
              <a:rPr lang="ru-RU" sz="2000" i="1" dirty="0"/>
              <a:t> </a:t>
            </a:r>
            <a:r>
              <a:rPr lang="ru-RU" sz="2000" i="1" dirty="0" err="1"/>
              <a:t>із</a:t>
            </a:r>
            <a:r>
              <a:rPr lang="ru-RU" sz="2000" i="1" dirty="0"/>
              <a:t> </a:t>
            </a:r>
            <a:r>
              <a:rPr lang="ru-RU" sz="2000" i="1" dirty="0" err="1"/>
              <a:t>змісту</a:t>
            </a:r>
            <a:r>
              <a:rPr lang="ru-RU" sz="2000" i="1" dirty="0"/>
              <a:t> — </a:t>
            </a:r>
            <a:r>
              <a:rPr lang="ru-RU" sz="2000" i="1" dirty="0" err="1"/>
              <a:t>виводить</a:t>
            </a:r>
            <a:r>
              <a:rPr lang="ru-RU" sz="2000" i="1" dirty="0"/>
              <a:t> силу. </a:t>
            </a:r>
          </a:p>
          <a:p>
            <a:pPr>
              <a:lnSpc>
                <a:spcPct val="90000"/>
              </a:lnSpc>
              <a:buFont typeface="Wingdings" pitchFamily="2" charset="2"/>
              <a:buNone/>
            </a:pPr>
            <a:r>
              <a:rPr lang="ru-RU" sz="2000" i="1" dirty="0"/>
              <a:t>         </a:t>
            </a:r>
            <a:r>
              <a:rPr lang="ru-RU" sz="2000" i="1" dirty="0" err="1"/>
              <a:t>Джерелами</a:t>
            </a:r>
            <a:r>
              <a:rPr lang="ru-RU" sz="2000" i="1" dirty="0"/>
              <a:t> </a:t>
            </a:r>
            <a:r>
              <a:rPr lang="ru-RU" sz="2000" i="1" dirty="0" err="1"/>
              <a:t>життєвої</a:t>
            </a:r>
            <a:r>
              <a:rPr lang="ru-RU" sz="2000" i="1" dirty="0"/>
              <a:t> </a:t>
            </a:r>
            <a:r>
              <a:rPr lang="ru-RU" sz="2000" i="1" dirty="0" err="1"/>
              <a:t>мудрості</a:t>
            </a:r>
            <a:r>
              <a:rPr lang="ru-RU" sz="2000" i="1" dirty="0"/>
              <a:t> </a:t>
            </a:r>
          </a:p>
          <a:p>
            <a:pPr>
              <a:lnSpc>
                <a:spcPct val="90000"/>
              </a:lnSpc>
              <a:buFont typeface="Wingdings" pitchFamily="2" charset="2"/>
              <a:buNone/>
            </a:pPr>
            <a:r>
              <a:rPr lang="ru-RU" sz="2000" i="1" dirty="0"/>
              <a:t>      для </a:t>
            </a:r>
            <a:r>
              <a:rPr lang="ru-RU" sz="2000" i="1" dirty="0" err="1"/>
              <a:t>письменника</a:t>
            </a:r>
            <a:r>
              <a:rPr lang="ru-RU" sz="2000" i="1" dirty="0"/>
              <a:t>, </a:t>
            </a:r>
            <a:r>
              <a:rPr lang="ru-RU" sz="2000" i="1" dirty="0" err="1"/>
              <a:t>передусім</a:t>
            </a:r>
            <a:r>
              <a:rPr lang="ru-RU" sz="2000" i="1" dirty="0"/>
              <a:t>, </a:t>
            </a:r>
            <a:r>
              <a:rPr lang="ru-RU" sz="2000" i="1" dirty="0" err="1"/>
              <a:t>є</a:t>
            </a:r>
            <a:r>
              <a:rPr lang="ru-RU" sz="2000" i="1" dirty="0"/>
              <a:t> </a:t>
            </a:r>
          </a:p>
          <a:p>
            <a:pPr>
              <a:lnSpc>
                <a:spcPct val="90000"/>
              </a:lnSpc>
              <a:buFont typeface="Wingdings" pitchFamily="2" charset="2"/>
              <a:buNone/>
            </a:pPr>
            <a:endParaRPr lang="ru-RU" sz="2000" i="1" dirty="0"/>
          </a:p>
          <a:p>
            <a:pPr>
              <a:lnSpc>
                <a:spcPct val="90000"/>
              </a:lnSpc>
              <a:buFont typeface="Wingdings" pitchFamily="2" charset="2"/>
              <a:buNone/>
            </a:pPr>
            <a:r>
              <a:rPr lang="ru-RU" sz="2000" i="1" dirty="0"/>
              <a:t>а) </a:t>
            </a:r>
            <a:r>
              <a:rPr lang="ru-RU" sz="2000" i="1" dirty="0" err="1"/>
              <a:t>Біблія</a:t>
            </a:r>
            <a:r>
              <a:rPr lang="ru-RU" sz="2000" i="1" dirty="0"/>
              <a:t>:“</a:t>
            </a:r>
            <a:r>
              <a:rPr lang="ru-RU" sz="2000" i="1" dirty="0" err="1"/>
              <a:t>Біблія</a:t>
            </a:r>
            <a:r>
              <a:rPr lang="ru-RU" sz="2000" i="1" dirty="0"/>
              <a:t> — наш </a:t>
            </a:r>
            <a:r>
              <a:rPr lang="ru-RU" sz="2000" i="1" dirty="0" err="1"/>
              <a:t>верховний</a:t>
            </a:r>
            <a:r>
              <a:rPr lang="ru-RU" sz="2000" i="1" dirty="0"/>
              <a:t> </a:t>
            </a:r>
          </a:p>
          <a:p>
            <a:pPr>
              <a:lnSpc>
                <a:spcPct val="90000"/>
              </a:lnSpc>
              <a:buFont typeface="Wingdings" pitchFamily="2" charset="2"/>
              <a:buNone/>
            </a:pPr>
            <a:r>
              <a:rPr lang="ru-RU" sz="2000" i="1" dirty="0" err="1"/>
              <a:t>товариш</a:t>
            </a:r>
            <a:r>
              <a:rPr lang="ru-RU" sz="2000" i="1" dirty="0"/>
              <a:t> та </a:t>
            </a:r>
            <a:r>
              <a:rPr lang="ru-RU" sz="2000" i="1" dirty="0" err="1"/>
              <a:t>ближній</a:t>
            </a:r>
            <a:r>
              <a:rPr lang="ru-RU" sz="2000" i="1" dirty="0"/>
              <a:t> і приводить нас</a:t>
            </a:r>
          </a:p>
          <a:p>
            <a:pPr>
              <a:lnSpc>
                <a:spcPct val="90000"/>
              </a:lnSpc>
              <a:buFont typeface="Wingdings" pitchFamily="2" charset="2"/>
              <a:buNone/>
            </a:pPr>
            <a:r>
              <a:rPr lang="ru-RU" sz="2000" i="1" dirty="0"/>
              <a:t>до </a:t>
            </a:r>
            <a:r>
              <a:rPr lang="ru-RU" sz="2000" i="1" dirty="0" err="1"/>
              <a:t>єдиного</a:t>
            </a:r>
            <a:r>
              <a:rPr lang="ru-RU" sz="2000" i="1" dirty="0"/>
              <a:t>, </a:t>
            </a:r>
            <a:r>
              <a:rPr lang="ru-RU" sz="2000" i="1" dirty="0" err="1"/>
              <a:t>найдорожчого</a:t>
            </a:r>
            <a:r>
              <a:rPr lang="ru-RU" sz="2000" i="1" dirty="0"/>
              <a:t> </a:t>
            </a:r>
          </a:p>
          <a:p>
            <a:pPr>
              <a:lnSpc>
                <a:spcPct val="90000"/>
              </a:lnSpc>
              <a:buFont typeface="Wingdings" pitchFamily="2" charset="2"/>
              <a:buNone/>
            </a:pPr>
            <a:r>
              <a:rPr lang="ru-RU" sz="2000" i="1" dirty="0" err="1"/>
              <a:t>й</a:t>
            </a:r>
            <a:r>
              <a:rPr lang="ru-RU" sz="2000" i="1" dirty="0"/>
              <a:t> </a:t>
            </a:r>
            <a:r>
              <a:rPr lang="ru-RU" sz="2000" i="1" dirty="0" err="1"/>
              <a:t>найлюб’язнішого</a:t>
            </a:r>
            <a:r>
              <a:rPr lang="ru-RU" sz="2000" i="1" dirty="0"/>
              <a:t>”. </a:t>
            </a:r>
          </a:p>
          <a:p>
            <a:pPr>
              <a:buNone/>
            </a:pPr>
            <a:endParaRPr lang="ru-RU" dirty="0"/>
          </a:p>
        </p:txBody>
      </p:sp>
      <p:sp>
        <p:nvSpPr>
          <p:cNvPr id="3" name="Заголовок 2"/>
          <p:cNvSpPr>
            <a:spLocks noGrp="1"/>
          </p:cNvSpPr>
          <p:nvPr>
            <p:ph type="title"/>
          </p:nvPr>
        </p:nvSpPr>
        <p:spPr>
          <a:xfrm>
            <a:off x="457200" y="152400"/>
            <a:ext cx="8229600" cy="1419212"/>
          </a:xfrm>
        </p:spPr>
        <p:txBody>
          <a:bodyPr>
            <a:normAutofit/>
          </a:bodyPr>
          <a:lstStyle/>
          <a:p>
            <a:r>
              <a:rPr lang="ru-RU" sz="2400" dirty="0"/>
              <a:t>ДЖЕРЕЛА ЖИТТЄВОЇ МУДРОСТІ У “БАЙКАХ ХАРКІВСЬКИХ” Г. С. СКОВОРОДИ. </a:t>
            </a:r>
          </a:p>
        </p:txBody>
      </p:sp>
      <p:pic>
        <p:nvPicPr>
          <p:cNvPr id="4" name="Picture 4"/>
          <p:cNvPicPr>
            <a:picLocks noChangeAspect="1" noChangeArrowheads="1"/>
          </p:cNvPicPr>
          <p:nvPr/>
        </p:nvPicPr>
        <p:blipFill>
          <a:blip r:embed="rId2"/>
          <a:srcRect/>
          <a:stretch>
            <a:fillRect/>
          </a:stretch>
        </p:blipFill>
        <p:spPr bwMode="auto">
          <a:xfrm>
            <a:off x="6000760" y="3429000"/>
            <a:ext cx="2881312" cy="314166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0" fill="hold"/>
                                        <p:tgtEl>
                                          <p:spTgt spid="3"/>
                                        </p:tgtEl>
                                        <p:attrNameLst>
                                          <p:attrName>ppt_x</p:attrName>
                                        </p:attrNameLst>
                                      </p:cBhvr>
                                      <p:tavLst>
                                        <p:tav tm="0">
                                          <p:val>
                                            <p:strVal val="#ppt_x"/>
                                          </p:val>
                                        </p:tav>
                                        <p:tav tm="100000">
                                          <p:val>
                                            <p:strVal val="#ppt_x"/>
                                          </p:val>
                                        </p:tav>
                                      </p:tavLst>
                                    </p:anim>
                                    <p:anim calcmode="lin" valueType="num">
                                      <p:cBhvr additive="base">
                                        <p:cTn id="13" dur="50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5000"/>
                            </p:stCondLst>
                            <p:childTnLst>
                              <p:par>
                                <p:cTn id="15" presetID="9" presetClass="entr" presetSubtype="0" fill="hold" grpId="0" nodeType="after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dissolve">
                                      <p:cBhvr>
                                        <p:cTn id="17" dur="2000"/>
                                        <p:tgtEl>
                                          <p:spTgt spid="2">
                                            <p:txEl>
                                              <p:pRg st="0" end="0"/>
                                            </p:txEl>
                                          </p:spTgt>
                                        </p:tgtEl>
                                      </p:cBhvr>
                                    </p:animEffect>
                                  </p:childTnLst>
                                </p:cTn>
                              </p:par>
                            </p:childTnLst>
                          </p:cTn>
                        </p:par>
                        <p:par>
                          <p:cTn id="18" fill="hold">
                            <p:stCondLst>
                              <p:cond delay="7000"/>
                            </p:stCondLst>
                            <p:childTnLst>
                              <p:par>
                                <p:cTn id="19" presetID="9" presetClass="entr" presetSubtype="0" fill="hold" grpId="0" nodeType="after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Effect transition="in" filter="dissolve">
                                      <p:cBhvr>
                                        <p:cTn id="21" dur="2000"/>
                                        <p:tgtEl>
                                          <p:spTgt spid="2">
                                            <p:txEl>
                                              <p:pRg st="1" end="1"/>
                                            </p:txEl>
                                          </p:spTgt>
                                        </p:tgtEl>
                                      </p:cBhvr>
                                    </p:animEffect>
                                  </p:childTnLst>
                                </p:cTn>
                              </p:par>
                            </p:childTnLst>
                          </p:cTn>
                        </p:par>
                        <p:par>
                          <p:cTn id="22" fill="hold">
                            <p:stCondLst>
                              <p:cond delay="9000"/>
                            </p:stCondLst>
                            <p:childTnLst>
                              <p:par>
                                <p:cTn id="23" presetID="9" presetClass="entr" presetSubtype="0" fill="hold" grpId="0" nodeType="after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dissolve">
                                      <p:cBhvr>
                                        <p:cTn id="25" dur="2000"/>
                                        <p:tgtEl>
                                          <p:spTgt spid="2">
                                            <p:txEl>
                                              <p:pRg st="2" end="2"/>
                                            </p:txEl>
                                          </p:spTgt>
                                        </p:tgtEl>
                                      </p:cBhvr>
                                    </p:animEffect>
                                  </p:childTnLst>
                                </p:cTn>
                              </p:par>
                            </p:childTnLst>
                          </p:cTn>
                        </p:par>
                        <p:par>
                          <p:cTn id="26" fill="hold">
                            <p:stCondLst>
                              <p:cond delay="11000"/>
                            </p:stCondLst>
                            <p:childTnLst>
                              <p:par>
                                <p:cTn id="27" presetID="9" presetClass="entr" presetSubtype="0" fill="hold" grpId="0" nodeType="afterEffect">
                                  <p:stCondLst>
                                    <p:cond delay="0"/>
                                  </p:stCondLst>
                                  <p:childTnLst>
                                    <p:set>
                                      <p:cBhvr>
                                        <p:cTn id="28" dur="1" fill="hold">
                                          <p:stCondLst>
                                            <p:cond delay="0"/>
                                          </p:stCondLst>
                                        </p:cTn>
                                        <p:tgtEl>
                                          <p:spTgt spid="2">
                                            <p:txEl>
                                              <p:pRg st="3" end="3"/>
                                            </p:txEl>
                                          </p:spTgt>
                                        </p:tgtEl>
                                        <p:attrNameLst>
                                          <p:attrName>style.visibility</p:attrName>
                                        </p:attrNameLst>
                                      </p:cBhvr>
                                      <p:to>
                                        <p:strVal val="visible"/>
                                      </p:to>
                                    </p:set>
                                    <p:animEffect transition="in" filter="dissolve">
                                      <p:cBhvr>
                                        <p:cTn id="29" dur="2000"/>
                                        <p:tgtEl>
                                          <p:spTgt spid="2">
                                            <p:txEl>
                                              <p:pRg st="3" end="3"/>
                                            </p:txEl>
                                          </p:spTgt>
                                        </p:tgtEl>
                                      </p:cBhvr>
                                    </p:animEffect>
                                  </p:childTnLst>
                                </p:cTn>
                              </p:par>
                            </p:childTnLst>
                          </p:cTn>
                        </p:par>
                        <p:par>
                          <p:cTn id="30" fill="hold">
                            <p:stCondLst>
                              <p:cond delay="13000"/>
                            </p:stCondLst>
                            <p:childTnLst>
                              <p:par>
                                <p:cTn id="31" presetID="9" presetClass="entr" presetSubtype="0" fill="hold" grpId="0" nodeType="afterEffect">
                                  <p:stCondLst>
                                    <p:cond delay="0"/>
                                  </p:stCondLst>
                                  <p:childTnLst>
                                    <p:set>
                                      <p:cBhvr>
                                        <p:cTn id="32" dur="1" fill="hold">
                                          <p:stCondLst>
                                            <p:cond delay="0"/>
                                          </p:stCondLst>
                                        </p:cTn>
                                        <p:tgtEl>
                                          <p:spTgt spid="2">
                                            <p:txEl>
                                              <p:pRg st="5" end="5"/>
                                            </p:txEl>
                                          </p:spTgt>
                                        </p:tgtEl>
                                        <p:attrNameLst>
                                          <p:attrName>style.visibility</p:attrName>
                                        </p:attrNameLst>
                                      </p:cBhvr>
                                      <p:to>
                                        <p:strVal val="visible"/>
                                      </p:to>
                                    </p:set>
                                    <p:animEffect transition="in" filter="dissolve">
                                      <p:cBhvr>
                                        <p:cTn id="33" dur="2000"/>
                                        <p:tgtEl>
                                          <p:spTgt spid="2">
                                            <p:txEl>
                                              <p:pRg st="5" end="5"/>
                                            </p:txEl>
                                          </p:spTgt>
                                        </p:tgtEl>
                                      </p:cBhvr>
                                    </p:animEffect>
                                  </p:childTnLst>
                                </p:cTn>
                              </p:par>
                            </p:childTnLst>
                          </p:cTn>
                        </p:par>
                        <p:par>
                          <p:cTn id="34" fill="hold">
                            <p:stCondLst>
                              <p:cond delay="15000"/>
                            </p:stCondLst>
                            <p:childTnLst>
                              <p:par>
                                <p:cTn id="35" presetID="9" presetClass="entr" presetSubtype="0" fill="hold" grpId="0" nodeType="after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dissolve">
                                      <p:cBhvr>
                                        <p:cTn id="37" dur="2000"/>
                                        <p:tgtEl>
                                          <p:spTgt spid="2">
                                            <p:txEl>
                                              <p:pRg st="6" end="6"/>
                                            </p:txEl>
                                          </p:spTgt>
                                        </p:tgtEl>
                                      </p:cBhvr>
                                    </p:animEffect>
                                  </p:childTnLst>
                                </p:cTn>
                              </p:par>
                            </p:childTnLst>
                          </p:cTn>
                        </p:par>
                        <p:par>
                          <p:cTn id="38" fill="hold">
                            <p:stCondLst>
                              <p:cond delay="17000"/>
                            </p:stCondLst>
                            <p:childTnLst>
                              <p:par>
                                <p:cTn id="39" presetID="9" presetClass="entr" presetSubtype="0" fill="hold" grpId="0" nodeType="afterEffect">
                                  <p:stCondLst>
                                    <p:cond delay="0"/>
                                  </p:stCondLst>
                                  <p:childTnLst>
                                    <p:set>
                                      <p:cBhvr>
                                        <p:cTn id="40" dur="1" fill="hold">
                                          <p:stCondLst>
                                            <p:cond delay="0"/>
                                          </p:stCondLst>
                                        </p:cTn>
                                        <p:tgtEl>
                                          <p:spTgt spid="2">
                                            <p:txEl>
                                              <p:pRg st="7" end="7"/>
                                            </p:txEl>
                                          </p:spTgt>
                                        </p:tgtEl>
                                        <p:attrNameLst>
                                          <p:attrName>style.visibility</p:attrName>
                                        </p:attrNameLst>
                                      </p:cBhvr>
                                      <p:to>
                                        <p:strVal val="visible"/>
                                      </p:to>
                                    </p:set>
                                    <p:animEffect transition="in" filter="dissolve">
                                      <p:cBhvr>
                                        <p:cTn id="41" dur="2000"/>
                                        <p:tgtEl>
                                          <p:spTgt spid="2">
                                            <p:txEl>
                                              <p:pRg st="7" end="7"/>
                                            </p:txEl>
                                          </p:spTgt>
                                        </p:tgtEl>
                                      </p:cBhvr>
                                    </p:animEffect>
                                  </p:childTnLst>
                                </p:cTn>
                              </p:par>
                            </p:childTnLst>
                          </p:cTn>
                        </p:par>
                        <p:par>
                          <p:cTn id="42" fill="hold">
                            <p:stCondLst>
                              <p:cond delay="19000"/>
                            </p:stCondLst>
                            <p:childTnLst>
                              <p:par>
                                <p:cTn id="43" presetID="9" presetClass="entr" presetSubtype="0" fill="hold" grpId="0" nodeType="afterEffect">
                                  <p:stCondLst>
                                    <p:cond delay="0"/>
                                  </p:stCondLst>
                                  <p:childTnLst>
                                    <p:set>
                                      <p:cBhvr>
                                        <p:cTn id="44" dur="1" fill="hold">
                                          <p:stCondLst>
                                            <p:cond delay="0"/>
                                          </p:stCondLst>
                                        </p:cTn>
                                        <p:tgtEl>
                                          <p:spTgt spid="2">
                                            <p:txEl>
                                              <p:pRg st="8" end="8"/>
                                            </p:txEl>
                                          </p:spTgt>
                                        </p:tgtEl>
                                        <p:attrNameLst>
                                          <p:attrName>style.visibility</p:attrName>
                                        </p:attrNameLst>
                                      </p:cBhvr>
                                      <p:to>
                                        <p:strVal val="visible"/>
                                      </p:to>
                                    </p:set>
                                    <p:animEffect transition="in" filter="dissolve">
                                      <p:cBhvr>
                                        <p:cTn id="45" dur="20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500042"/>
            <a:ext cx="8229600" cy="5595958"/>
          </a:xfrm>
        </p:spPr>
        <p:txBody>
          <a:bodyPr>
            <a:normAutofit fontScale="70000" lnSpcReduction="20000"/>
          </a:bodyPr>
          <a:lstStyle/>
          <a:p>
            <a:pPr>
              <a:lnSpc>
                <a:spcPct val="80000"/>
              </a:lnSpc>
              <a:buFont typeface="Wingdings" pitchFamily="2" charset="2"/>
              <a:buNone/>
            </a:pPr>
            <a:r>
              <a:rPr lang="ru-RU" sz="2800" i="1" dirty="0"/>
              <a:t>б) Платон: “І </a:t>
            </a:r>
            <a:r>
              <a:rPr lang="ru-RU" sz="2800" i="1" dirty="0" err="1"/>
              <a:t>недаремно</a:t>
            </a:r>
            <a:r>
              <a:rPr lang="ru-RU" sz="2800" i="1" dirty="0"/>
              <a:t> Платон сказав: “</a:t>
            </a:r>
            <a:r>
              <a:rPr lang="ru-RU" sz="2800" i="1" dirty="0" err="1"/>
              <a:t>Усі</a:t>
            </a:r>
            <a:r>
              <a:rPr lang="ru-RU" sz="2800" i="1" dirty="0"/>
              <a:t> </a:t>
            </a:r>
            <a:r>
              <a:rPr lang="ru-RU" sz="2800" i="1" dirty="0" err="1"/>
              <a:t>королі</a:t>
            </a:r>
            <a:r>
              <a:rPr lang="ru-RU" sz="2800" i="1" dirty="0"/>
              <a:t> — </a:t>
            </a:r>
            <a:r>
              <a:rPr lang="ru-RU" sz="2800" i="1" dirty="0" err="1"/>
              <a:t>з</a:t>
            </a:r>
            <a:r>
              <a:rPr lang="ru-RU" sz="2800" i="1" dirty="0"/>
              <a:t> </a:t>
            </a:r>
            <a:r>
              <a:rPr lang="ru-RU" sz="2800" i="1" dirty="0" err="1"/>
              <a:t>рабів</a:t>
            </a:r>
            <a:r>
              <a:rPr lang="ru-RU" sz="2800" i="1" dirty="0"/>
              <a:t>, а </a:t>
            </a:r>
            <a:r>
              <a:rPr lang="ru-RU" sz="2800" i="1" dirty="0" err="1"/>
              <a:t>всі</a:t>
            </a:r>
            <a:r>
              <a:rPr lang="ru-RU" sz="2800" i="1" dirty="0"/>
              <a:t> </a:t>
            </a:r>
            <a:r>
              <a:rPr lang="ru-RU" sz="2800" i="1" dirty="0" err="1"/>
              <a:t>раби</a:t>
            </a:r>
            <a:r>
              <a:rPr lang="ru-RU" sz="2800" i="1" dirty="0"/>
              <a:t> </a:t>
            </a:r>
            <a:r>
              <a:rPr lang="ru-RU" sz="2800" i="1" dirty="0" err="1"/>
              <a:t>походять</a:t>
            </a:r>
            <a:r>
              <a:rPr lang="ru-RU" sz="2800" i="1" dirty="0"/>
              <a:t> </a:t>
            </a:r>
            <a:r>
              <a:rPr lang="ru-RU" sz="2800" i="1" dirty="0" err="1"/>
              <a:t>із</a:t>
            </a:r>
            <a:r>
              <a:rPr lang="ru-RU" sz="2800" i="1" dirty="0"/>
              <a:t> </a:t>
            </a:r>
            <a:r>
              <a:rPr lang="ru-RU" sz="2800" i="1" dirty="0" err="1"/>
              <a:t>королів</a:t>
            </a:r>
            <a:r>
              <a:rPr lang="ru-RU" sz="2800" i="1" dirty="0"/>
              <a:t>”. </a:t>
            </a:r>
          </a:p>
          <a:p>
            <a:pPr>
              <a:lnSpc>
                <a:spcPct val="80000"/>
              </a:lnSpc>
              <a:buFont typeface="Wingdings" pitchFamily="2" charset="2"/>
              <a:buNone/>
            </a:pPr>
            <a:endParaRPr lang="ru-RU" sz="2800" i="1" dirty="0"/>
          </a:p>
          <a:p>
            <a:pPr>
              <a:lnSpc>
                <a:spcPct val="80000"/>
              </a:lnSpc>
              <a:buFont typeface="Wingdings" pitchFamily="2" charset="2"/>
              <a:buNone/>
            </a:pPr>
            <a:r>
              <a:rPr lang="ru-RU" sz="2800" i="1" dirty="0"/>
              <a:t>в) Сократ: “І </a:t>
            </a:r>
            <a:r>
              <a:rPr lang="ru-RU" sz="2800" i="1" dirty="0" err="1"/>
              <a:t>тепер</a:t>
            </a:r>
            <a:r>
              <a:rPr lang="ru-RU" sz="2800" i="1" dirty="0"/>
              <a:t> </a:t>
            </a:r>
            <a:r>
              <a:rPr lang="ru-RU" sz="2800" i="1" dirty="0" err="1"/>
              <a:t>можна</a:t>
            </a:r>
            <a:r>
              <a:rPr lang="ru-RU" sz="2800" i="1" dirty="0"/>
              <a:t> </a:t>
            </a:r>
            <a:r>
              <a:rPr lang="ru-RU" sz="2800" i="1" dirty="0" err="1"/>
              <a:t>зрозуміти</a:t>
            </a:r>
            <a:r>
              <a:rPr lang="ru-RU" sz="2800" i="1" dirty="0"/>
              <a:t> </a:t>
            </a:r>
            <a:r>
              <a:rPr lang="ru-RU" sz="2800" i="1" dirty="0" err="1"/>
              <a:t>таке</a:t>
            </a:r>
            <a:r>
              <a:rPr lang="ru-RU" sz="2800" i="1" dirty="0"/>
              <a:t> </a:t>
            </a:r>
            <a:r>
              <a:rPr lang="ru-RU" sz="2800" i="1" dirty="0" err="1"/>
              <a:t>Сократове</a:t>
            </a:r>
            <a:r>
              <a:rPr lang="ru-RU" sz="2800" i="1" dirty="0"/>
              <a:t> слово: “</a:t>
            </a:r>
            <a:r>
              <a:rPr lang="ru-RU" sz="2800" i="1" dirty="0" err="1"/>
              <a:t>Одні</a:t>
            </a:r>
            <a:r>
              <a:rPr lang="ru-RU" sz="2800" i="1" dirty="0"/>
              <a:t> </a:t>
            </a:r>
            <a:r>
              <a:rPr lang="ru-RU" sz="2800" i="1" dirty="0" err="1"/>
              <a:t>живуть</a:t>
            </a:r>
            <a:r>
              <a:rPr lang="ru-RU" sz="2800" i="1" dirty="0"/>
              <a:t> для того, </a:t>
            </a:r>
            <a:r>
              <a:rPr lang="ru-RU" sz="2800" i="1" dirty="0" err="1"/>
              <a:t>щоб</a:t>
            </a:r>
            <a:r>
              <a:rPr lang="ru-RU" sz="2800" i="1" dirty="0"/>
              <a:t> </a:t>
            </a:r>
            <a:r>
              <a:rPr lang="ru-RU" sz="2800" i="1" dirty="0" err="1"/>
              <a:t>їсти</a:t>
            </a:r>
            <a:r>
              <a:rPr lang="ru-RU" sz="2800" i="1" dirty="0"/>
              <a:t> </a:t>
            </a:r>
            <a:r>
              <a:rPr lang="ru-RU" sz="2800" i="1" dirty="0" err="1"/>
              <a:t>й</a:t>
            </a:r>
            <a:r>
              <a:rPr lang="ru-RU" sz="2800" i="1" dirty="0"/>
              <a:t> </a:t>
            </a:r>
            <a:r>
              <a:rPr lang="ru-RU" sz="2800" i="1" dirty="0" err="1"/>
              <a:t>пити</a:t>
            </a:r>
            <a:r>
              <a:rPr lang="ru-RU" sz="2800" i="1" dirty="0"/>
              <a:t>, а я </a:t>
            </a:r>
            <a:r>
              <a:rPr lang="ru-RU" sz="2800" i="1" dirty="0" err="1"/>
              <a:t>п’ю</a:t>
            </a:r>
            <a:r>
              <a:rPr lang="ru-RU" sz="2800" i="1" dirty="0"/>
              <a:t> і </a:t>
            </a:r>
            <a:r>
              <a:rPr lang="ru-RU" sz="2800" i="1" dirty="0" err="1"/>
              <a:t>їм</a:t>
            </a:r>
            <a:r>
              <a:rPr lang="ru-RU" sz="2800" i="1" dirty="0"/>
              <a:t> для того, </a:t>
            </a:r>
            <a:r>
              <a:rPr lang="ru-RU" sz="2800" i="1" dirty="0" err="1"/>
              <a:t>щоб</a:t>
            </a:r>
            <a:r>
              <a:rPr lang="ru-RU" sz="2800" i="1" dirty="0"/>
              <a:t> </a:t>
            </a:r>
            <a:r>
              <a:rPr lang="ru-RU" sz="2800" i="1" dirty="0" err="1"/>
              <a:t>жити</a:t>
            </a:r>
            <a:r>
              <a:rPr lang="ru-RU" sz="2800" i="1" dirty="0"/>
              <a:t>”. </a:t>
            </a:r>
          </a:p>
          <a:p>
            <a:pPr>
              <a:lnSpc>
                <a:spcPct val="80000"/>
              </a:lnSpc>
              <a:buFont typeface="Wingdings" pitchFamily="2" charset="2"/>
              <a:buNone/>
            </a:pPr>
            <a:endParaRPr lang="ru-RU" sz="2800" i="1" dirty="0"/>
          </a:p>
          <a:p>
            <a:pPr>
              <a:lnSpc>
                <a:spcPct val="80000"/>
              </a:lnSpc>
              <a:buFont typeface="Wingdings" pitchFamily="2" charset="2"/>
              <a:buNone/>
            </a:pPr>
            <a:r>
              <a:rPr lang="ru-RU" sz="2800" i="1" dirty="0"/>
              <a:t>г) </a:t>
            </a:r>
            <a:r>
              <a:rPr lang="ru-RU" sz="2800" i="1" dirty="0" err="1"/>
              <a:t>Езоп</a:t>
            </a:r>
            <a:r>
              <a:rPr lang="ru-RU" sz="2800" i="1" dirty="0"/>
              <a:t>: “Той </a:t>
            </a:r>
            <a:r>
              <a:rPr lang="ru-RU" sz="2800" i="1" dirty="0" err="1"/>
              <a:t>самий</a:t>
            </a:r>
            <a:r>
              <a:rPr lang="ru-RU" sz="2800" i="1" dirty="0"/>
              <a:t> </a:t>
            </a:r>
            <a:r>
              <a:rPr lang="ru-RU" sz="2800" i="1" dirty="0" err="1"/>
              <a:t>Гній</a:t>
            </a:r>
            <a:r>
              <a:rPr lang="ru-RU" sz="2800" i="1" dirty="0"/>
              <a:t>, у </a:t>
            </a:r>
            <a:r>
              <a:rPr lang="ru-RU" sz="2800" i="1" dirty="0" err="1"/>
              <a:t>якому</a:t>
            </a:r>
            <a:r>
              <a:rPr lang="ru-RU" sz="2800" i="1" dirty="0"/>
              <a:t> в </a:t>
            </a:r>
            <a:r>
              <a:rPr lang="ru-RU" sz="2800" i="1" dirty="0" err="1"/>
              <a:t>давнину</a:t>
            </a:r>
            <a:r>
              <a:rPr lang="ru-RU" sz="2800" i="1" dirty="0"/>
              <a:t> </a:t>
            </a:r>
            <a:r>
              <a:rPr lang="ru-RU" sz="2800" i="1" dirty="0" err="1"/>
              <a:t>Езопів</a:t>
            </a:r>
            <a:r>
              <a:rPr lang="ru-RU" sz="2800" i="1" dirty="0"/>
              <a:t> </a:t>
            </a:r>
            <a:r>
              <a:rPr lang="ru-RU" sz="2800" i="1" dirty="0" err="1"/>
              <a:t>півень</a:t>
            </a:r>
            <a:r>
              <a:rPr lang="ru-RU" sz="2800" i="1" dirty="0"/>
              <a:t> </a:t>
            </a:r>
            <a:r>
              <a:rPr lang="ru-RU" sz="2800" i="1" dirty="0" err="1"/>
              <a:t>вирив</a:t>
            </a:r>
            <a:r>
              <a:rPr lang="ru-RU" sz="2800" i="1" dirty="0"/>
              <a:t> </a:t>
            </a:r>
            <a:r>
              <a:rPr lang="ru-RU" sz="2800" i="1" dirty="0" err="1"/>
              <a:t>коштовний</a:t>
            </a:r>
            <a:r>
              <a:rPr lang="ru-RU" sz="2800" i="1" dirty="0"/>
              <a:t> </a:t>
            </a:r>
            <a:r>
              <a:rPr lang="ru-RU" sz="2800" i="1" dirty="0" err="1"/>
              <a:t>камінь</a:t>
            </a:r>
            <a:r>
              <a:rPr lang="ru-RU" sz="2800" i="1" dirty="0"/>
              <a:t>, </a:t>
            </a:r>
            <a:r>
              <a:rPr lang="ru-RU" sz="2800" i="1" dirty="0" err="1"/>
              <a:t>дивувався</a:t>
            </a:r>
            <a:r>
              <a:rPr lang="ru-RU" sz="2800" i="1" dirty="0"/>
              <a:t> </a:t>
            </a:r>
            <a:r>
              <a:rPr lang="ru-RU" sz="2800" i="1" dirty="0" err="1"/>
              <a:t>Діаманту</a:t>
            </a:r>
            <a:r>
              <a:rPr lang="ru-RU" sz="2800" i="1" dirty="0"/>
              <a:t> [ …] “ </a:t>
            </a:r>
          </a:p>
          <a:p>
            <a:pPr>
              <a:lnSpc>
                <a:spcPct val="80000"/>
              </a:lnSpc>
              <a:buFont typeface="Wingdings" pitchFamily="2" charset="2"/>
              <a:buNone/>
            </a:pPr>
            <a:endParaRPr lang="ru-RU" sz="2800" i="1" dirty="0"/>
          </a:p>
          <a:p>
            <a:pPr>
              <a:lnSpc>
                <a:spcPct val="80000"/>
              </a:lnSpc>
              <a:buFont typeface="Wingdings" pitchFamily="2" charset="2"/>
              <a:buNone/>
            </a:pPr>
            <a:r>
              <a:rPr lang="ru-RU" sz="2800" i="1" dirty="0" err="1"/>
              <a:t>д</a:t>
            </a:r>
            <a:r>
              <a:rPr lang="ru-RU" sz="2800" i="1" dirty="0"/>
              <a:t> ) </a:t>
            </a:r>
            <a:r>
              <a:rPr lang="ru-RU" sz="2800" i="1" dirty="0" err="1"/>
              <a:t>Арістотель</a:t>
            </a:r>
            <a:r>
              <a:rPr lang="ru-RU" sz="2800" i="1" dirty="0"/>
              <a:t>: “І хай завершиться наша байка </a:t>
            </a:r>
            <a:r>
              <a:rPr lang="ru-RU" sz="2800" i="1" dirty="0" err="1"/>
              <a:t>Арістотелевими</a:t>
            </a:r>
            <a:r>
              <a:rPr lang="ru-RU" sz="2800" i="1" dirty="0"/>
              <a:t> словами про </a:t>
            </a:r>
            <a:r>
              <a:rPr lang="ru-RU" sz="2800" i="1" dirty="0" err="1"/>
              <a:t>музику</a:t>
            </a:r>
            <a:r>
              <a:rPr lang="ru-RU" sz="2800" i="1" dirty="0"/>
              <a:t>: “У </a:t>
            </a:r>
            <a:r>
              <a:rPr lang="ru-RU" sz="2800" i="1" dirty="0" err="1"/>
              <a:t>ритмі</a:t>
            </a:r>
            <a:r>
              <a:rPr lang="ru-RU" sz="2800" i="1" dirty="0"/>
              <a:t> </a:t>
            </a:r>
            <a:r>
              <a:rPr lang="ru-RU" sz="2800" i="1" dirty="0" err="1"/>
              <a:t>дає</a:t>
            </a:r>
            <a:r>
              <a:rPr lang="ru-RU" sz="2800" i="1" dirty="0"/>
              <a:t> нам </a:t>
            </a:r>
            <a:r>
              <a:rPr lang="ru-RU" sz="2800" i="1" dirty="0" err="1"/>
              <a:t>насолоду</a:t>
            </a:r>
            <a:r>
              <a:rPr lang="ru-RU" sz="2800" i="1" dirty="0"/>
              <a:t> </a:t>
            </a:r>
            <a:r>
              <a:rPr lang="ru-RU" sz="2800" i="1" dirty="0" err="1"/>
              <a:t>знання</a:t>
            </a:r>
            <a:r>
              <a:rPr lang="ru-RU" sz="2800" i="1" dirty="0"/>
              <a:t> </a:t>
            </a:r>
            <a:r>
              <a:rPr lang="ru-RU" sz="2800" i="1" dirty="0" err="1"/>
              <a:t>його</a:t>
            </a:r>
            <a:r>
              <a:rPr lang="ru-RU" sz="2800" i="1" dirty="0"/>
              <a:t> та лад”. </a:t>
            </a:r>
          </a:p>
          <a:p>
            <a:pPr>
              <a:lnSpc>
                <a:spcPct val="80000"/>
              </a:lnSpc>
              <a:buFont typeface="Wingdings" pitchFamily="2" charset="2"/>
              <a:buNone/>
            </a:pPr>
            <a:endParaRPr lang="ru-RU" sz="2800" i="1" dirty="0"/>
          </a:p>
          <a:p>
            <a:pPr>
              <a:lnSpc>
                <a:spcPct val="80000"/>
              </a:lnSpc>
              <a:buFont typeface="Wingdings" pitchFamily="2" charset="2"/>
              <a:buNone/>
            </a:pPr>
            <a:r>
              <a:rPr lang="ru-RU" sz="2800" i="1" dirty="0"/>
              <a:t>е) </a:t>
            </a:r>
            <a:r>
              <a:rPr lang="ru-RU" sz="2800" i="1" dirty="0" err="1"/>
              <a:t>Вергілій</a:t>
            </a:r>
            <a:r>
              <a:rPr lang="ru-RU" sz="2800" i="1" dirty="0"/>
              <a:t>: “У </a:t>
            </a:r>
            <a:r>
              <a:rPr lang="ru-RU" sz="2800" i="1" dirty="0" err="1"/>
              <a:t>Тітура</a:t>
            </a:r>
            <a:r>
              <a:rPr lang="ru-RU" sz="2800" i="1" dirty="0"/>
              <a:t>, пастуха, жили </a:t>
            </a:r>
            <a:r>
              <a:rPr lang="ru-RU" sz="2800" i="1" dirty="0" err="1"/>
              <a:t>Левкон</a:t>
            </a:r>
            <a:r>
              <a:rPr lang="ru-RU" sz="2800" i="1" dirty="0"/>
              <a:t> та </a:t>
            </a:r>
            <a:r>
              <a:rPr lang="ru-RU" sz="2800" i="1" dirty="0" err="1"/>
              <a:t>Фирідам</a:t>
            </a:r>
            <a:r>
              <a:rPr lang="ru-RU" sz="2800" i="1" dirty="0"/>
              <a:t>, два пси, у </a:t>
            </a:r>
            <a:r>
              <a:rPr lang="ru-RU" sz="2800" i="1" dirty="0" err="1"/>
              <a:t>великій</a:t>
            </a:r>
            <a:r>
              <a:rPr lang="ru-RU" sz="2800" i="1" dirty="0"/>
              <a:t> </a:t>
            </a:r>
            <a:r>
              <a:rPr lang="ru-RU" sz="2800" i="1" dirty="0" err="1"/>
              <a:t>дружбі</a:t>
            </a:r>
            <a:r>
              <a:rPr lang="ru-RU" sz="2800" i="1" dirty="0"/>
              <a:t>”. </a:t>
            </a:r>
          </a:p>
          <a:p>
            <a:pPr>
              <a:lnSpc>
                <a:spcPct val="80000"/>
              </a:lnSpc>
              <a:buFont typeface="Wingdings" pitchFamily="2" charset="2"/>
              <a:buNone/>
            </a:pPr>
            <a:r>
              <a:rPr lang="ru-RU" sz="2800" i="1" dirty="0" err="1"/>
              <a:t>є</a:t>
            </a:r>
            <a:r>
              <a:rPr lang="ru-RU" sz="2800" i="1" dirty="0"/>
              <a:t>) </a:t>
            </a:r>
            <a:r>
              <a:rPr lang="ru-RU" sz="2800" i="1" dirty="0" err="1"/>
              <a:t>українські</a:t>
            </a:r>
            <a:r>
              <a:rPr lang="ru-RU" sz="2800" i="1" dirty="0"/>
              <a:t>, </a:t>
            </a:r>
            <a:r>
              <a:rPr lang="ru-RU" sz="2800" i="1" dirty="0" err="1"/>
              <a:t>російські</a:t>
            </a:r>
            <a:r>
              <a:rPr lang="ru-RU" sz="2800" i="1" dirty="0"/>
              <a:t>, </a:t>
            </a:r>
            <a:r>
              <a:rPr lang="ru-RU" sz="2800" i="1" dirty="0" err="1"/>
              <a:t>латинські</a:t>
            </a:r>
            <a:r>
              <a:rPr lang="ru-RU" sz="2800" i="1" dirty="0"/>
              <a:t> та </a:t>
            </a:r>
            <a:r>
              <a:rPr lang="ru-RU" sz="2800" i="1" dirty="0" err="1"/>
              <a:t>інші</a:t>
            </a:r>
            <a:r>
              <a:rPr lang="ru-RU" sz="2800" i="1" dirty="0"/>
              <a:t> </a:t>
            </a:r>
            <a:r>
              <a:rPr lang="ru-RU" sz="2800" i="1" dirty="0" err="1"/>
              <a:t>прислів’я</a:t>
            </a:r>
            <a:r>
              <a:rPr lang="ru-RU" sz="2800" i="1" dirty="0"/>
              <a:t> </a:t>
            </a:r>
            <a:r>
              <a:rPr lang="ru-RU" sz="2800" i="1" dirty="0" err="1"/>
              <a:t>й</a:t>
            </a:r>
            <a:r>
              <a:rPr lang="ru-RU" sz="2800" i="1" dirty="0"/>
              <a:t> </a:t>
            </a:r>
            <a:r>
              <a:rPr lang="ru-RU" sz="2800" i="1" dirty="0" err="1"/>
              <a:t>приказки</a:t>
            </a:r>
            <a:r>
              <a:rPr lang="ru-RU" sz="2800" i="1" dirty="0"/>
              <a:t>:</a:t>
            </a:r>
          </a:p>
          <a:p>
            <a:pPr>
              <a:lnSpc>
                <a:spcPct val="80000"/>
              </a:lnSpc>
              <a:buFont typeface="Wingdings" pitchFamily="2" charset="2"/>
              <a:buNone/>
            </a:pPr>
            <a:r>
              <a:rPr lang="ru-RU" sz="2800" i="1" dirty="0"/>
              <a:t> </a:t>
            </a:r>
          </a:p>
          <a:p>
            <a:pPr>
              <a:lnSpc>
                <a:spcPct val="80000"/>
              </a:lnSpc>
              <a:buFont typeface="Wingdings" pitchFamily="2" charset="2"/>
              <a:buNone/>
            </a:pPr>
            <a:r>
              <a:rPr lang="ru-RU" sz="2800" i="1" dirty="0"/>
              <a:t>“</a:t>
            </a:r>
            <a:r>
              <a:rPr lang="ru-RU" sz="2800" i="1" dirty="0" err="1"/>
              <a:t>Давня</a:t>
            </a:r>
            <a:r>
              <a:rPr lang="ru-RU" sz="2800" i="1" dirty="0"/>
              <a:t> </a:t>
            </a:r>
            <a:r>
              <a:rPr lang="ru-RU" sz="2800" i="1" dirty="0" err="1"/>
              <a:t>приказка</a:t>
            </a:r>
            <a:r>
              <a:rPr lang="ru-RU" sz="2800" i="1" dirty="0"/>
              <a:t> [ </a:t>
            </a:r>
            <a:r>
              <a:rPr lang="ru-RU" sz="2800" i="1" dirty="0" err="1"/>
              <a:t>свідчить</a:t>
            </a:r>
            <a:r>
              <a:rPr lang="ru-RU" sz="2800" i="1" dirty="0"/>
              <a:t>] : “</a:t>
            </a:r>
            <a:r>
              <a:rPr lang="ru-RU" sz="2800" i="1" dirty="0" err="1"/>
              <a:t>Дурень</a:t>
            </a:r>
            <a:r>
              <a:rPr lang="ru-RU" sz="2800" i="1" dirty="0"/>
              <a:t> </a:t>
            </a:r>
            <a:r>
              <a:rPr lang="ru-RU" sz="2800" i="1" dirty="0" err="1"/>
              <a:t>шукає</a:t>
            </a:r>
            <a:r>
              <a:rPr lang="ru-RU" sz="2800" i="1" dirty="0"/>
              <a:t> </a:t>
            </a:r>
            <a:r>
              <a:rPr lang="ru-RU" sz="2800" i="1" dirty="0" err="1"/>
              <a:t>місця</a:t>
            </a:r>
            <a:r>
              <a:rPr lang="ru-RU" sz="2800" i="1" dirty="0"/>
              <a:t>, а </a:t>
            </a:r>
            <a:r>
              <a:rPr lang="ru-RU" sz="2800" i="1" dirty="0" err="1"/>
              <a:t>розумного</a:t>
            </a:r>
            <a:r>
              <a:rPr lang="ru-RU" sz="2800" i="1" dirty="0"/>
              <a:t> і в кутку видно”; </a:t>
            </a:r>
          </a:p>
          <a:p>
            <a:pPr>
              <a:lnSpc>
                <a:spcPct val="80000"/>
              </a:lnSpc>
              <a:buFont typeface="Wingdings" pitchFamily="2" charset="2"/>
              <a:buNone/>
            </a:pPr>
            <a:r>
              <a:rPr lang="ru-RU" sz="2800" i="1" dirty="0"/>
              <a:t>“Мудро </a:t>
            </a:r>
            <a:r>
              <a:rPr lang="ru-RU" sz="2800" i="1" dirty="0" err="1"/>
              <a:t>каже</a:t>
            </a:r>
            <a:r>
              <a:rPr lang="ru-RU" sz="2800" i="1" dirty="0"/>
              <a:t> </a:t>
            </a:r>
            <a:r>
              <a:rPr lang="ru-RU" sz="2800" i="1" dirty="0" err="1"/>
              <a:t>прислів’я</a:t>
            </a:r>
            <a:r>
              <a:rPr lang="ru-RU" sz="2800" i="1" dirty="0"/>
              <a:t>: “В </a:t>
            </a:r>
            <a:r>
              <a:rPr lang="ru-RU" sz="2800" i="1" dirty="0" err="1"/>
              <a:t>полі</a:t>
            </a:r>
            <a:r>
              <a:rPr lang="ru-RU" sz="2800" i="1" dirty="0"/>
              <a:t> </a:t>
            </a:r>
            <a:r>
              <a:rPr lang="ru-RU" sz="2800" i="1" dirty="0" err="1"/>
              <a:t>пшениця</a:t>
            </a:r>
            <a:r>
              <a:rPr lang="ru-RU" sz="2800" i="1" dirty="0"/>
              <a:t> роком родиться…”; </a:t>
            </a:r>
          </a:p>
          <a:p>
            <a:pPr>
              <a:lnSpc>
                <a:spcPct val="80000"/>
              </a:lnSpc>
              <a:buFont typeface="Wingdings" pitchFamily="2" charset="2"/>
              <a:buNone/>
            </a:pPr>
            <a:r>
              <a:rPr lang="ru-RU" sz="2800" i="1" dirty="0"/>
              <a:t>“Є </a:t>
            </a:r>
            <a:r>
              <a:rPr lang="ru-RU" sz="2800" i="1" dirty="0" err="1"/>
              <a:t>стародавня</a:t>
            </a:r>
            <a:r>
              <a:rPr lang="ru-RU" sz="2800" i="1" dirty="0"/>
              <a:t> </a:t>
            </a:r>
            <a:r>
              <a:rPr lang="ru-RU" sz="2800" i="1" dirty="0" err="1"/>
              <a:t>еллінська</a:t>
            </a:r>
            <a:r>
              <a:rPr lang="ru-RU" sz="2800" i="1" dirty="0"/>
              <a:t> </a:t>
            </a:r>
            <a:r>
              <a:rPr lang="ru-RU" sz="2800" i="1" dirty="0" err="1"/>
              <a:t>приказка</a:t>
            </a:r>
            <a:r>
              <a:rPr lang="ru-RU" sz="2800" i="1" dirty="0"/>
              <a:t>: “</a:t>
            </a:r>
            <a:r>
              <a:rPr lang="ru-RU" sz="2800" i="1" dirty="0" err="1"/>
              <a:t>Мавпа</a:t>
            </a:r>
            <a:r>
              <a:rPr lang="ru-RU" sz="2800" i="1" dirty="0"/>
              <a:t> </a:t>
            </a:r>
            <a:r>
              <a:rPr lang="ru-RU" sz="2800" i="1" dirty="0" err="1"/>
              <a:t>мавпою</a:t>
            </a:r>
            <a:r>
              <a:rPr lang="ru-RU" sz="2800" i="1" dirty="0"/>
              <a:t> і в </a:t>
            </a:r>
            <a:r>
              <a:rPr lang="ru-RU" sz="2800" i="1" dirty="0" err="1"/>
              <a:t>золотім</a:t>
            </a:r>
            <a:r>
              <a:rPr lang="ru-RU" sz="2800" i="1" dirty="0"/>
              <a:t> </a:t>
            </a:r>
            <a:r>
              <a:rPr lang="ru-RU" sz="2800" i="1" dirty="0" err="1"/>
              <a:t>уборі</a:t>
            </a:r>
            <a:r>
              <a:rPr lang="ru-RU" sz="2800" i="1" dirty="0"/>
              <a:t>”; </a:t>
            </a:r>
          </a:p>
          <a:p>
            <a:pPr>
              <a:lnSpc>
                <a:spcPct val="80000"/>
              </a:lnSpc>
              <a:buFont typeface="Wingdings" pitchFamily="2" charset="2"/>
              <a:buNone/>
            </a:pPr>
            <a:r>
              <a:rPr lang="ru-RU" sz="2800" i="1" dirty="0"/>
              <a:t>“Є і в </a:t>
            </a:r>
            <a:r>
              <a:rPr lang="ru-RU" sz="2800" i="1" dirty="0" err="1"/>
              <a:t>Малоросії</a:t>
            </a:r>
            <a:r>
              <a:rPr lang="ru-RU" sz="2800" i="1" dirty="0"/>
              <a:t> </a:t>
            </a:r>
            <a:r>
              <a:rPr lang="ru-RU" sz="2800" i="1" dirty="0" err="1"/>
              <a:t>приказка</a:t>
            </a:r>
            <a:r>
              <a:rPr lang="ru-RU" sz="2800" i="1" dirty="0"/>
              <a:t>: “Далеко </a:t>
            </a:r>
            <a:r>
              <a:rPr lang="ru-RU" sz="2800" i="1" dirty="0" err="1"/>
              <a:t>свині</a:t>
            </a:r>
            <a:r>
              <a:rPr lang="ru-RU" sz="2800" i="1" dirty="0"/>
              <a:t> до коня”; </a:t>
            </a:r>
          </a:p>
          <a:p>
            <a:endParaRPr lang="ru-RU"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slide(fromBottom)">
                                      <p:cBhvr>
                                        <p:cTn id="7" dur="2000"/>
                                        <p:tgtEl>
                                          <p:spTgt spid="2">
                                            <p:txEl>
                                              <p:pRg st="0" end="0"/>
                                            </p:txEl>
                                          </p:spTgt>
                                        </p:tgtEl>
                                      </p:cBhvr>
                                    </p:animEffect>
                                  </p:childTnLst>
                                </p:cTn>
                              </p:par>
                            </p:childTnLst>
                          </p:cTn>
                        </p:par>
                        <p:par>
                          <p:cTn id="8" fill="hold">
                            <p:stCondLst>
                              <p:cond delay="2000"/>
                            </p:stCondLst>
                            <p:childTnLst>
                              <p:par>
                                <p:cTn id="9" presetID="12" presetClass="entr" presetSubtype="4" fill="hold" grpId="0" nodeType="after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Effect transition="in" filter="slide(fromBottom)">
                                      <p:cBhvr>
                                        <p:cTn id="11" dur="2000"/>
                                        <p:tgtEl>
                                          <p:spTgt spid="2">
                                            <p:txEl>
                                              <p:pRg st="2" end="2"/>
                                            </p:txEl>
                                          </p:spTgt>
                                        </p:tgtEl>
                                      </p:cBhvr>
                                    </p:animEffect>
                                  </p:childTnLst>
                                </p:cTn>
                              </p:par>
                            </p:childTnLst>
                          </p:cTn>
                        </p:par>
                        <p:par>
                          <p:cTn id="12" fill="hold">
                            <p:stCondLst>
                              <p:cond delay="4000"/>
                            </p:stCondLst>
                            <p:childTnLst>
                              <p:par>
                                <p:cTn id="13" presetID="12" presetClass="entr" presetSubtype="4" fill="hold" grpId="0" nodeType="after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Effect transition="in" filter="slide(fromBottom)">
                                      <p:cBhvr>
                                        <p:cTn id="15" dur="2000"/>
                                        <p:tgtEl>
                                          <p:spTgt spid="2">
                                            <p:txEl>
                                              <p:pRg st="4" end="4"/>
                                            </p:txEl>
                                          </p:spTgt>
                                        </p:tgtEl>
                                      </p:cBhvr>
                                    </p:animEffect>
                                  </p:childTnLst>
                                </p:cTn>
                              </p:par>
                            </p:childTnLst>
                          </p:cTn>
                        </p:par>
                        <p:par>
                          <p:cTn id="16" fill="hold">
                            <p:stCondLst>
                              <p:cond delay="6000"/>
                            </p:stCondLst>
                            <p:childTnLst>
                              <p:par>
                                <p:cTn id="17" presetID="12" presetClass="entr" presetSubtype="4" fill="hold" grpId="0" nodeType="after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Effect transition="in" filter="slide(fromBottom)">
                                      <p:cBhvr>
                                        <p:cTn id="19" dur="2000"/>
                                        <p:tgtEl>
                                          <p:spTgt spid="2">
                                            <p:txEl>
                                              <p:pRg st="6" end="6"/>
                                            </p:txEl>
                                          </p:spTgt>
                                        </p:tgtEl>
                                      </p:cBhvr>
                                    </p:animEffect>
                                  </p:childTnLst>
                                </p:cTn>
                              </p:par>
                            </p:childTnLst>
                          </p:cTn>
                        </p:par>
                        <p:par>
                          <p:cTn id="20" fill="hold">
                            <p:stCondLst>
                              <p:cond delay="8000"/>
                            </p:stCondLst>
                            <p:childTnLst>
                              <p:par>
                                <p:cTn id="21" presetID="12" presetClass="entr" presetSubtype="4" fill="hold" grpId="0" nodeType="after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animEffect transition="in" filter="slide(fromBottom)">
                                      <p:cBhvr>
                                        <p:cTn id="23" dur="2000"/>
                                        <p:tgtEl>
                                          <p:spTgt spid="2">
                                            <p:txEl>
                                              <p:pRg st="8" end="8"/>
                                            </p:txEl>
                                          </p:spTgt>
                                        </p:tgtEl>
                                      </p:cBhvr>
                                    </p:animEffect>
                                  </p:childTnLst>
                                </p:cTn>
                              </p:par>
                            </p:childTnLst>
                          </p:cTn>
                        </p:par>
                        <p:par>
                          <p:cTn id="24" fill="hold">
                            <p:stCondLst>
                              <p:cond delay="10000"/>
                            </p:stCondLst>
                            <p:childTnLst>
                              <p:par>
                                <p:cTn id="25" presetID="12" presetClass="entr" presetSubtype="4" fill="hold" grpId="0"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Effect transition="in" filter="slide(fromBottom)">
                                      <p:cBhvr>
                                        <p:cTn id="27" dur="2000"/>
                                        <p:tgtEl>
                                          <p:spTgt spid="2">
                                            <p:txEl>
                                              <p:pRg st="9" end="9"/>
                                            </p:txEl>
                                          </p:spTgt>
                                        </p:tgtEl>
                                      </p:cBhvr>
                                    </p:animEffect>
                                  </p:childTnLst>
                                </p:cTn>
                              </p:par>
                            </p:childTnLst>
                          </p:cTn>
                        </p:par>
                        <p:par>
                          <p:cTn id="28" fill="hold">
                            <p:stCondLst>
                              <p:cond delay="12000"/>
                            </p:stCondLst>
                            <p:childTnLst>
                              <p:par>
                                <p:cTn id="29" presetID="12" presetClass="entr" presetSubtype="4" fill="hold" grpId="0" nodeType="afterEffect">
                                  <p:stCondLst>
                                    <p:cond delay="0"/>
                                  </p:stCondLst>
                                  <p:childTnLst>
                                    <p:set>
                                      <p:cBhvr>
                                        <p:cTn id="30" dur="1" fill="hold">
                                          <p:stCondLst>
                                            <p:cond delay="0"/>
                                          </p:stCondLst>
                                        </p:cTn>
                                        <p:tgtEl>
                                          <p:spTgt spid="2">
                                            <p:txEl>
                                              <p:pRg st="10" end="10"/>
                                            </p:txEl>
                                          </p:spTgt>
                                        </p:tgtEl>
                                        <p:attrNameLst>
                                          <p:attrName>style.visibility</p:attrName>
                                        </p:attrNameLst>
                                      </p:cBhvr>
                                      <p:to>
                                        <p:strVal val="visible"/>
                                      </p:to>
                                    </p:set>
                                    <p:animEffect transition="in" filter="slide(fromBottom)">
                                      <p:cBhvr>
                                        <p:cTn id="31" dur="2000"/>
                                        <p:tgtEl>
                                          <p:spTgt spid="2">
                                            <p:txEl>
                                              <p:pRg st="10" end="10"/>
                                            </p:txEl>
                                          </p:spTgt>
                                        </p:tgtEl>
                                      </p:cBhvr>
                                    </p:animEffect>
                                  </p:childTnLst>
                                </p:cTn>
                              </p:par>
                            </p:childTnLst>
                          </p:cTn>
                        </p:par>
                        <p:par>
                          <p:cTn id="32" fill="hold">
                            <p:stCondLst>
                              <p:cond delay="14000"/>
                            </p:stCondLst>
                            <p:childTnLst>
                              <p:par>
                                <p:cTn id="33" presetID="12" presetClass="entr" presetSubtype="4" fill="hold" grpId="0" nodeType="afterEffect">
                                  <p:stCondLst>
                                    <p:cond delay="0"/>
                                  </p:stCondLst>
                                  <p:childTnLst>
                                    <p:set>
                                      <p:cBhvr>
                                        <p:cTn id="34" dur="1" fill="hold">
                                          <p:stCondLst>
                                            <p:cond delay="0"/>
                                          </p:stCondLst>
                                        </p:cTn>
                                        <p:tgtEl>
                                          <p:spTgt spid="2">
                                            <p:txEl>
                                              <p:pRg st="11" end="11"/>
                                            </p:txEl>
                                          </p:spTgt>
                                        </p:tgtEl>
                                        <p:attrNameLst>
                                          <p:attrName>style.visibility</p:attrName>
                                        </p:attrNameLst>
                                      </p:cBhvr>
                                      <p:to>
                                        <p:strVal val="visible"/>
                                      </p:to>
                                    </p:set>
                                    <p:animEffect transition="in" filter="slide(fromBottom)">
                                      <p:cBhvr>
                                        <p:cTn id="35" dur="2000"/>
                                        <p:tgtEl>
                                          <p:spTgt spid="2">
                                            <p:txEl>
                                              <p:pRg st="11" end="11"/>
                                            </p:txEl>
                                          </p:spTgt>
                                        </p:tgtEl>
                                      </p:cBhvr>
                                    </p:animEffect>
                                  </p:childTnLst>
                                </p:cTn>
                              </p:par>
                            </p:childTnLst>
                          </p:cTn>
                        </p:par>
                        <p:par>
                          <p:cTn id="36" fill="hold">
                            <p:stCondLst>
                              <p:cond delay="16000"/>
                            </p:stCondLst>
                            <p:childTnLst>
                              <p:par>
                                <p:cTn id="37" presetID="12" presetClass="entr" presetSubtype="4" fill="hold" grpId="0" nodeType="afterEffect">
                                  <p:stCondLst>
                                    <p:cond delay="0"/>
                                  </p:stCondLst>
                                  <p:childTnLst>
                                    <p:set>
                                      <p:cBhvr>
                                        <p:cTn id="38" dur="1" fill="hold">
                                          <p:stCondLst>
                                            <p:cond delay="0"/>
                                          </p:stCondLst>
                                        </p:cTn>
                                        <p:tgtEl>
                                          <p:spTgt spid="2">
                                            <p:txEl>
                                              <p:pRg st="12" end="12"/>
                                            </p:txEl>
                                          </p:spTgt>
                                        </p:tgtEl>
                                        <p:attrNameLst>
                                          <p:attrName>style.visibility</p:attrName>
                                        </p:attrNameLst>
                                      </p:cBhvr>
                                      <p:to>
                                        <p:strVal val="visible"/>
                                      </p:to>
                                    </p:set>
                                    <p:animEffect transition="in" filter="slide(fromBottom)">
                                      <p:cBhvr>
                                        <p:cTn id="39" dur="2000"/>
                                        <p:tgtEl>
                                          <p:spTgt spid="2">
                                            <p:txEl>
                                              <p:pRg st="12" end="12"/>
                                            </p:txEl>
                                          </p:spTgt>
                                        </p:tgtEl>
                                      </p:cBhvr>
                                    </p:animEffect>
                                  </p:childTnLst>
                                </p:cTn>
                              </p:par>
                            </p:childTnLst>
                          </p:cTn>
                        </p:par>
                        <p:par>
                          <p:cTn id="40" fill="hold">
                            <p:stCondLst>
                              <p:cond delay="18000"/>
                            </p:stCondLst>
                            <p:childTnLst>
                              <p:par>
                                <p:cTn id="41" presetID="12" presetClass="entr" presetSubtype="4" fill="hold" grpId="0" nodeType="afterEffect">
                                  <p:stCondLst>
                                    <p:cond delay="0"/>
                                  </p:stCondLst>
                                  <p:childTnLst>
                                    <p:set>
                                      <p:cBhvr>
                                        <p:cTn id="42" dur="1" fill="hold">
                                          <p:stCondLst>
                                            <p:cond delay="0"/>
                                          </p:stCondLst>
                                        </p:cTn>
                                        <p:tgtEl>
                                          <p:spTgt spid="2">
                                            <p:txEl>
                                              <p:pRg st="13" end="13"/>
                                            </p:txEl>
                                          </p:spTgt>
                                        </p:tgtEl>
                                        <p:attrNameLst>
                                          <p:attrName>style.visibility</p:attrName>
                                        </p:attrNameLst>
                                      </p:cBhvr>
                                      <p:to>
                                        <p:strVal val="visible"/>
                                      </p:to>
                                    </p:set>
                                    <p:animEffect transition="in" filter="slide(fromBottom)">
                                      <p:cBhvr>
                                        <p:cTn id="43" dur="2000"/>
                                        <p:tgtEl>
                                          <p:spTgt spid="2">
                                            <p:txEl>
                                              <p:pRg st="13" end="13"/>
                                            </p:txEl>
                                          </p:spTgt>
                                        </p:tgtEl>
                                      </p:cBhvr>
                                    </p:animEffect>
                                  </p:childTnLst>
                                </p:cTn>
                              </p:par>
                            </p:childTnLst>
                          </p:cTn>
                        </p:par>
                        <p:par>
                          <p:cTn id="44" fill="hold">
                            <p:stCondLst>
                              <p:cond delay="20000"/>
                            </p:stCondLst>
                            <p:childTnLst>
                              <p:par>
                                <p:cTn id="45" presetID="12" presetClass="entr" presetSubtype="4" fill="hold" grpId="0" nodeType="afterEffect">
                                  <p:stCondLst>
                                    <p:cond delay="0"/>
                                  </p:stCondLst>
                                  <p:childTnLst>
                                    <p:set>
                                      <p:cBhvr>
                                        <p:cTn id="46" dur="1" fill="hold">
                                          <p:stCondLst>
                                            <p:cond delay="0"/>
                                          </p:stCondLst>
                                        </p:cTn>
                                        <p:tgtEl>
                                          <p:spTgt spid="2">
                                            <p:txEl>
                                              <p:pRg st="14" end="14"/>
                                            </p:txEl>
                                          </p:spTgt>
                                        </p:tgtEl>
                                        <p:attrNameLst>
                                          <p:attrName>style.visibility</p:attrName>
                                        </p:attrNameLst>
                                      </p:cBhvr>
                                      <p:to>
                                        <p:strVal val="visible"/>
                                      </p:to>
                                    </p:set>
                                    <p:animEffect transition="in" filter="slide(fromBottom)">
                                      <p:cBhvr>
                                        <p:cTn id="47" dur="2000"/>
                                        <p:tgtEl>
                                          <p:spTgt spid="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sz="4400" dirty="0" err="1">
                <a:solidFill>
                  <a:srgbClr val="FFFF00"/>
                </a:solidFill>
              </a:rPr>
              <a:t>Пам</a:t>
            </a:r>
            <a:r>
              <a:rPr sz="4400">
                <a:solidFill>
                  <a:srgbClr val="FFFF00"/>
                </a:solidFill>
              </a:rPr>
              <a:t>’</a:t>
            </a:r>
            <a:r>
              <a:rPr lang="uk-UA" sz="4400" dirty="0" err="1">
                <a:solidFill>
                  <a:srgbClr val="FFFF00"/>
                </a:solidFill>
              </a:rPr>
              <a:t>ятник</a:t>
            </a:r>
            <a:r>
              <a:rPr lang="uk-UA" sz="4400" dirty="0">
                <a:solidFill>
                  <a:srgbClr val="FFFF00"/>
                </a:solidFill>
              </a:rPr>
              <a:t> Г.С.Сковороді</a:t>
            </a:r>
            <a:br>
              <a:rPr sz="4400">
                <a:solidFill>
                  <a:srgbClr val="FFFF00"/>
                </a:solidFill>
              </a:rPr>
            </a:br>
            <a:r>
              <a:rPr lang="uk-UA" sz="4400" dirty="0">
                <a:solidFill>
                  <a:srgbClr val="FFFF00"/>
                </a:solidFill>
              </a:rPr>
              <a:t>(м. Київ)</a:t>
            </a:r>
            <a:endParaRPr lang="ru-RU" dirty="0"/>
          </a:p>
        </p:txBody>
      </p:sp>
      <p:pic>
        <p:nvPicPr>
          <p:cNvPr id="5" name="Picture 4"/>
          <p:cNvPicPr>
            <a:picLocks noGrp="1" noChangeAspect="1" noChangeArrowheads="1"/>
          </p:cNvPicPr>
          <p:nvPr>
            <p:ph sz="half" idx="1"/>
          </p:nvPr>
        </p:nvPicPr>
        <p:blipFill>
          <a:blip r:embed="rId2"/>
          <a:stretch>
            <a:fillRect/>
          </a:stretch>
        </p:blipFill>
        <p:spPr bwMode="auto">
          <a:xfrm>
            <a:off x="1202549" y="1524000"/>
            <a:ext cx="2568539" cy="4572000"/>
          </a:xfrm>
          <a:prstGeom prst="rect">
            <a:avLst/>
          </a:prstGeom>
          <a:noFill/>
          <a:ln w="9525">
            <a:noFill/>
            <a:miter lim="800000"/>
            <a:headEnd/>
            <a:tailEnd/>
          </a:ln>
          <a:effectLst/>
        </p:spPr>
      </p:pic>
      <p:sp>
        <p:nvSpPr>
          <p:cNvPr id="4" name="Содержимое 3"/>
          <p:cNvSpPr>
            <a:spLocks noGrp="1"/>
          </p:cNvSpPr>
          <p:nvPr>
            <p:ph sz="half" idx="2"/>
          </p:nvPr>
        </p:nvSpPr>
        <p:spPr/>
        <p:txBody>
          <a:bodyPr>
            <a:normAutofit/>
          </a:bodyPr>
          <a:lstStyle/>
          <a:p>
            <a:r>
              <a:rPr lang="uk-UA" sz="8000" dirty="0"/>
              <a:t>Дякую за Увагу !!!</a:t>
            </a:r>
          </a:p>
          <a:p>
            <a:pPr>
              <a:buNone/>
            </a:pPr>
            <a:endParaRPr lang="ru-RU" sz="8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par>
                          <p:cTn id="8" fill="hold">
                            <p:stCondLst>
                              <p:cond delay="2000"/>
                            </p:stCondLst>
                            <p:childTnLst>
                              <p:par>
                                <p:cTn id="9" presetID="2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childTnLst>
                          </p:cTn>
                        </p:par>
                        <p:par>
                          <p:cTn id="12" fill="hold">
                            <p:stCondLst>
                              <p:cond delay="5000"/>
                            </p:stCondLst>
                            <p:childTnLst>
                              <p:par>
                                <p:cTn id="13" presetID="45" presetClass="entr" presetSubtype="0" fill="hold" grpId="0" nodeType="after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2000"/>
                                        <p:tgtEl>
                                          <p:spTgt spid="4">
                                            <p:txEl>
                                              <p:pRg st="0" end="0"/>
                                            </p:txEl>
                                          </p:spTgt>
                                        </p:tgtEl>
                                      </p:cBhvr>
                                    </p:animEffect>
                                    <p:anim calcmode="lin" valueType="num">
                                      <p:cBhvr>
                                        <p:cTn id="16"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17"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Серая">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375</TotalTime>
  <Words>1943</Words>
  <Application>Microsoft Office PowerPoint</Application>
  <PresentationFormat>Экран (4:3)</PresentationFormat>
  <Paragraphs>137</Paragraphs>
  <Slides>21</Slides>
  <Notes>0</Notes>
  <HiddenSlides>0</HiddenSlides>
  <MMClips>3</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21</vt:i4>
      </vt:variant>
    </vt:vector>
  </HeadingPairs>
  <TitlesOfParts>
    <vt:vector size="27" baseType="lpstr">
      <vt:lpstr>Constantia</vt:lpstr>
      <vt:lpstr>Roboto</vt:lpstr>
      <vt:lpstr>Times New Roman</vt:lpstr>
      <vt:lpstr>Wingdings</vt:lpstr>
      <vt:lpstr>Wingdings 2</vt:lpstr>
      <vt:lpstr>Бумажная</vt:lpstr>
      <vt:lpstr>Григорій Сковорода </vt:lpstr>
      <vt:lpstr>Опрацювання твору Г. Сковороди «Всякому городу нрав и права…».</vt:lpstr>
      <vt:lpstr>Всякому городу нрав і права</vt:lpstr>
      <vt:lpstr>Проблеми, порушені у творі, були насущними в той час, а отже, і близькими простолюду, тому вірш «Всякому місту — звичай і права...» зажив великої популярності: відомо понад 50 її варіантів. До речі, І. Котляревський використав один із варіантів цієї пісні як арію возного в п’єсі «Наталка Полтавка».</vt:lpstr>
      <vt:lpstr>Цей твір вважається класичним зразком соціальної сатири в давній українській літературі. Слова «всякому городу нрав і права» наштовхують на думку про адміністративні заходи Катерини ІІ щодо міст у кінці 60–70-х років. Імператриця, як відомо, в цей час посилено запроваджувала дворянсько-бюрократичну систему управління губернських та повітових міст, визначала своє розуміння тези «всякому городу нрав и права». Ці заходи згодом було зведено в положення «Учреждения для управления губерній» (1775). Отже, вірш спрямований не тільки проти загальних соціальних пороків, а й конкретно — проти запроваджуваних порядків бюрократичної системи.</vt:lpstr>
      <vt:lpstr>Обговорення змісту твору. Бесіда за питаннями: • Чим для кожного із нас є рідне місто? Чи пишаєтесь ви тим, що живете саме в ньому? Відповідь вмотивуйте. • Чому, на думку Г. Сковороди, кожне місто повинно мати свої «звичаї і права»? • Що цінує автор твору в людині? Чим стурбований ліричний герой поезії? Що «непокоїть його ум»? • Хто є мешканцями міста? У чому полягає суть їх життя? Чи можемо ми визначити, до якого соціального прошарку населення вони належать?  Яким, на ваш погляд, хотів бачити місто автор поезії? Що мав на увазі письменник, висловлюючись: «Всякому голову кружить свій дур»? Які негативні риси притаманні мешканцям міста? У чому полягає призначення цієї поезії? Чим пояснити бажання Г. Сковороди померти з «ясним розумом»?</vt:lpstr>
      <vt:lpstr>Композиція.</vt:lpstr>
      <vt:lpstr>Художній аналіз твору</vt:lpstr>
      <vt:lpstr>Повтори: «Всякому…», «Той…», «Я ж у полоні нав’язливих дум; Лише непокоїть мій ум». Порівняння: «В сих дім, як вулик, гуде від гуляк». Риторичний оклик: «Інший гендлює, візьми перевір!» Метафори: «горло свій смак віднайшло», «дім гуде», з диспутів учню тріщить голова», «всякому голову крутить свій дур». Епітети: «нав’язливі думи», «ясний розум». </vt:lpstr>
      <vt:lpstr>Афоризми Г.Сковороди</vt:lpstr>
      <vt:lpstr>Байкарська спадщина </vt:lpstr>
      <vt:lpstr>“ Байки Харківські ” </vt:lpstr>
      <vt:lpstr>Теорія літератури</vt:lpstr>
      <vt:lpstr>“Сродна праця”</vt:lpstr>
      <vt:lpstr>« Бджола      та   Шершень»</vt:lpstr>
      <vt:lpstr>Колективна  робота  над  складанням  паспорта  твору</vt:lpstr>
      <vt:lpstr>Композиція    Твір складається з двох частин: сюжетної і дидактичної («сили»). Сюжетна частина побудована у формі діалогу між Шершнем, який сміється над працелюбністю Бджоли і над бджолою, яка отримує від праці задоволення. Друга частина («сила») містить тлумачення прихованого змісту першої.     Проблематики байки: людина і суспільство; смисл життя кожного; людське покликання; праця і безділля. </vt:lpstr>
      <vt:lpstr>“Вовк та Собака” </vt:lpstr>
      <vt:lpstr>ДЖЕРЕЛА ЖИТТЄВОЇ МУДРОСТІ У “БАЙКАХ ХАРКІВСЬКИХ” Г. С. СКОВОРОДИ. </vt:lpstr>
      <vt:lpstr>Презентация PowerPoint</vt:lpstr>
      <vt:lpstr>Пам’ятник Г.С.Сковороді (м. Київ)</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Григорій Сковорода</dc:title>
  <dc:creator>Евгений</dc:creator>
  <cp:lastModifiedBy>Acer</cp:lastModifiedBy>
  <cp:revision>38</cp:revision>
  <dcterms:created xsi:type="dcterms:W3CDTF">2013-10-28T13:42:40Z</dcterms:created>
  <dcterms:modified xsi:type="dcterms:W3CDTF">2023-09-27T15:35:53Z</dcterms:modified>
</cp:coreProperties>
</file>