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8.xml" ContentType="application/vnd.openxmlformats-officedocument.presentationml.notesSlide+xml"/>
  <Override PartName="/ppt/notesSlides/notesSlide27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6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70" r:id="rId1"/>
    <p:sldMasterId id="2147483671" r:id="rId2"/>
  </p:sldMasterIdLst>
  <p:notesMasterIdLst>
    <p:notesMasterId r:id="rId31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</p:sldIdLst>
  <p:sldSz cx="9144000" cy="6858000" type="screen4x3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7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notesMaster" Target="notesMasters/notes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>
            <a:spLocks noGrp="1"/>
          </p:cNvSpPr>
          <p:nvPr>
            <p:ph type="hdr" idx="2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4" name="Google Shape;4;n"/>
          <p:cNvSpPr txBox="1">
            <a:spLocks noGrp="1"/>
          </p:cNvSpPr>
          <p:nvPr>
            <p:ph type="dt" idx="10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5" name="Google Shape;5;n"/>
          <p:cNvSpPr>
            <a:spLocks noGrp="1" noRot="1" noChangeAspect="1"/>
          </p:cNvSpPr>
          <p:nvPr>
            <p:ph type="sldImg" idx="3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6" name="Google Shape;6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22860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7" name="Google Shape;7;n"/>
          <p:cNvSpPr txBox="1">
            <a:spLocks noGrp="1"/>
          </p:cNvSpPr>
          <p:nvPr>
            <p:ph type="ftr" idx="11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n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 sz="12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193" name="Google Shape;193;p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1" name="Google Shape;201;p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02" name="Google Shape;202;p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3" name="Google Shape;213;p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14" name="Google Shape;214;p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2" name="Google Shape;222;p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23" name="Google Shape;223;p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9" name="Google Shape;229;p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30" name="Google Shape;230;p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6" name="Google Shape;246;p1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47" name="Google Shape;247;p1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Google Shape;256;p1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57" name="Google Shape;257;p1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Google Shape;264;p1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65" name="Google Shape;265;p1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4" name="Google Shape;274;p1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75" name="Google Shape;275;p1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3" name="Google Shape;283;p1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284" name="Google Shape;284;p1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85" name="Google Shape;285;p17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10</a:t>
            </a:fld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1" name="Google Shape;291;p1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292" name="Google Shape;292;p1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Google Shape;300;p19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01" name="Google Shape;301;p19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0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0" name="Google Shape;310;p2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11" name="Google Shape;311;p2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9" name="Google Shape;319;p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0" name="Google Shape;320;p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" name="Google Shape;327;p2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28" name="Google Shape;328;p2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6" name="Google Shape;336;p2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37" name="Google Shape;337;p2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4" name="Google Shape;344;p2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45" name="Google Shape;345;p2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2" name="Google Shape;352;p2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53" name="Google Shape;353;p2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0" name="Google Shape;360;p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61" name="Google Shape;361;p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2" name="Google Shape;372;p27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73" name="Google Shape;373;p27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8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3" name="Google Shape;383;p28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84" name="Google Shape;384;p28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2" name="Google Shape;392;p30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393" name="Google Shape;393;p30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" name="Google Shape;399;p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00" name="Google Shape;400;p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0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7" name="Google Shape;407;p32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12700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08" name="Google Shape;408;p3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200" b="0" i="0" u="none" strike="noStrike" cap="non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409" name="Google Shape;409;p32:notes"/>
          <p:cNvSpPr txBox="1">
            <a:spLocks noGrp="1"/>
          </p:cNvSpPr>
          <p:nvPr>
            <p:ph type="sldNum" idx="12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 sz="1200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pPr marL="0" marR="0" lvl="0" indent="0" algn="r" rtl="0">
                <a:spcBef>
                  <a:spcPts val="0"/>
                </a:spcBef>
                <a:spcAft>
                  <a:spcPts val="0"/>
                </a:spcAft>
                <a:buNone/>
              </a:pPr>
              <a:t>24</a:t>
            </a:fld>
            <a:endParaRPr sz="1200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6" name="Google Shape;416;p3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17" name="Google Shape;417;p33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4" name="Google Shape;424;p3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25" name="Google Shape;425;p34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2" name="Google Shape;432;p35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33" name="Google Shape;433;p35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4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" name="Google Shape;441;p3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  <p:sp>
        <p:nvSpPr>
          <p:cNvPr id="442" name="Google Shape;442;p36:notes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итульный слайд" type="title">
  <p:cSld name="TITLE">
    <p:spTree>
      <p:nvGrpSpPr>
        <p:cNvPr id="1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2"/>
          <p:cNvSpPr txBox="1"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8666D"/>
              </a:buClr>
              <a:buSzPts val="4300"/>
              <a:buFont typeface="Trebuchet MS"/>
              <a:buNone/>
              <a:defRPr sz="4300" b="0" i="0" u="none" strike="noStrike" cap="none">
                <a:solidFill>
                  <a:srgbClr val="68666D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22" name="Google Shape;22;p2"/>
          <p:cNvSpPr txBox="1"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27432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080"/>
              <a:buFont typeface="Noto Sans Symbols"/>
              <a:buNone/>
              <a:defRPr sz="2600" b="0" i="0" u="none" strike="noStrike" cap="none">
                <a:solidFill>
                  <a:srgbClr val="3B3A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457200" marR="0" lvl="1" indent="0" algn="ctr" rtl="0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Verdana"/>
              <a:buNone/>
              <a:defRPr sz="2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914400" marR="0" lvl="2" indent="0" algn="ctr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2"/>
              </a:buClr>
              <a:buSzPts val="2400"/>
              <a:buFont typeface="Noto Sans Symbols"/>
              <a:buNone/>
              <a:defRPr sz="24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371600" marR="0" lvl="3" indent="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2000"/>
              <a:buFont typeface="Noto Sans Symbols"/>
              <a:buNone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828800" marR="0" lvl="4" indent="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2000"/>
              <a:buFont typeface="Noto Sans Symbols"/>
              <a:buNone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286000" marR="0" lvl="5" indent="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5"/>
              </a:buClr>
              <a:buSzPts val="2000"/>
              <a:buFont typeface="Noto Sans Symbols"/>
              <a:buNone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2743200" marR="0" lvl="6" indent="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None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200400" marR="0" lvl="7" indent="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None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3657600" marR="0" lvl="8" indent="0" algn="ctr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None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23" name="Google Shape;23;p2"/>
          <p:cNvSpPr txBox="1">
            <a:spLocks noGrp="1"/>
          </p:cNvSpPr>
          <p:nvPr>
            <p:ph type="dt" idx="10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24" name="Google Shape;24;p2"/>
          <p:cNvSpPr txBox="1">
            <a:spLocks noGrp="1"/>
          </p:cNvSpPr>
          <p:nvPr>
            <p:ph type="ftr" idx="11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25" name="Google Shape;25;p2"/>
          <p:cNvSpPr txBox="1">
            <a:spLocks noGrp="1"/>
          </p:cNvSpPr>
          <p:nvPr>
            <p:ph type="sldNum" idx="12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26" name="Google Shape;26;p2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>
            <a:gsLst>
              <a:gs pos="0">
                <a:srgbClr val="FFFDD5">
                  <a:alpha val="94901"/>
                </a:srgbClr>
              </a:gs>
              <a:gs pos="50000">
                <a:srgbClr val="FFEFC2">
                  <a:alpha val="89803"/>
                </a:srgbClr>
              </a:gs>
              <a:gs pos="95000">
                <a:srgbClr val="FFE66E">
                  <a:alpha val="87843"/>
                </a:srgbClr>
              </a:gs>
              <a:gs pos="100000">
                <a:srgbClr val="FFDD14">
                  <a:alpha val="84705"/>
                </a:srgbClr>
              </a:gs>
            </a:gsLst>
            <a:path path="circle">
              <a:fillToRect/>
            </a:path>
            <a:tileRect/>
          </a:gradFill>
          <a:ln w="9525" cap="rnd" cmpd="sng">
            <a:solidFill>
              <a:srgbClr val="C8B25C">
                <a:alpha val="60000"/>
              </a:srgb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7" name="Google Shape;27;p2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>
            <a:solidFill>
              <a:srgbClr val="B4A259">
                <a:alpha val="60000"/>
              </a:srgb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Пустой слайд" type="blank">
  <p:cSld name="BLANK">
    <p:spTree>
      <p:nvGrpSpPr>
        <p:cNvPr id="1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3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0" name="Google Shape;30;p3"/>
          <p:cNvSpPr txBox="1">
            <a:spLocks noGrp="1"/>
          </p:cNvSpPr>
          <p:nvPr>
            <p:ph type="dt" idx="10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31" name="Google Shape;31;p3"/>
          <p:cNvSpPr txBox="1">
            <a:spLocks noGrp="1"/>
          </p:cNvSpPr>
          <p:nvPr>
            <p:ph type="ftr" idx="11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32" name="Google Shape;32;p3"/>
          <p:cNvSpPr txBox="1">
            <a:spLocks noGrp="1"/>
          </p:cNvSpPr>
          <p:nvPr>
            <p:ph type="sldNum" idx="12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33" name="Google Shape;33;p3"/>
          <p:cNvSpPr/>
          <p:nvPr/>
        </p:nvSpPr>
        <p:spPr>
          <a:xfrm>
            <a:off x="1014984" y="-54"/>
            <a:ext cx="73152" cy="6858054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38550" dist="38000" dir="10800000" algn="tl" rotWithShape="0">
              <a:srgbClr val="5F5C64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Google Shape;35;p4"/>
          <p:cNvSpPr txBox="1"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8666D"/>
              </a:buClr>
              <a:buSzPts val="4300"/>
              <a:buFont typeface="Trebuchet MS"/>
              <a:buNone/>
              <a:defRPr sz="4300" b="0" i="0" u="none" strike="noStrike" cap="none">
                <a:solidFill>
                  <a:srgbClr val="68666D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36" name="Google Shape;36;p4"/>
          <p:cNvSpPr txBox="1"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9116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560"/>
              <a:buFont typeface="Noto Sans Symbols"/>
              <a:buChar char="●"/>
              <a:defRPr sz="32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Verdana"/>
              <a:buChar char="◦"/>
              <a:defRPr sz="2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2"/>
              </a:buClr>
              <a:buSzPts val="2400"/>
              <a:buFont typeface="Noto Sans Symbols"/>
              <a:buChar char="⚫"/>
              <a:defRPr sz="24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5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37" name="Google Shape;37;p4"/>
          <p:cNvSpPr txBox="1">
            <a:spLocks noGrp="1"/>
          </p:cNvSpPr>
          <p:nvPr>
            <p:ph type="dt" idx="10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38" name="Google Shape;38;p4"/>
          <p:cNvSpPr txBox="1">
            <a:spLocks noGrp="1"/>
          </p:cNvSpPr>
          <p:nvPr>
            <p:ph type="ftr" idx="11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39" name="Google Shape;39;p4"/>
          <p:cNvSpPr txBox="1">
            <a:spLocks noGrp="1"/>
          </p:cNvSpPr>
          <p:nvPr>
            <p:ph type="sldNum" idx="12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5"/>
          <p:cNvSpPr txBox="1"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8666D"/>
              </a:buClr>
              <a:buSzPts val="4300"/>
              <a:buFont typeface="Trebuchet MS"/>
              <a:buNone/>
              <a:defRPr sz="4300" b="0" i="0" u="none" strike="noStrike" cap="none">
                <a:solidFill>
                  <a:srgbClr val="68666D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42" name="Google Shape;42;p5"/>
          <p:cNvSpPr txBox="1">
            <a:spLocks noGrp="1"/>
          </p:cNvSpPr>
          <p:nvPr>
            <p:ph type="dt" idx="10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43" name="Google Shape;43;p5"/>
          <p:cNvSpPr txBox="1">
            <a:spLocks noGrp="1"/>
          </p:cNvSpPr>
          <p:nvPr>
            <p:ph type="ftr" idx="11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44" name="Google Shape;44;p5"/>
          <p:cNvSpPr txBox="1">
            <a:spLocks noGrp="1"/>
          </p:cNvSpPr>
          <p:nvPr>
            <p:ph type="sldNum" idx="12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6"/>
          <p:cNvSpPr txBox="1"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8666D"/>
              </a:buClr>
              <a:buSzPts val="4300"/>
              <a:buFont typeface="Trebuchet MS"/>
              <a:buNone/>
              <a:defRPr sz="4300" b="0" i="0" u="none" strike="noStrike" cap="none">
                <a:solidFill>
                  <a:srgbClr val="68666D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47" name="Google Shape;47;p6"/>
          <p:cNvSpPr txBox="1">
            <a:spLocks noGrp="1"/>
          </p:cNvSpPr>
          <p:nvPr>
            <p:ph type="body" idx="1"/>
          </p:nvPr>
        </p:nvSpPr>
        <p:spPr>
          <a:xfrm>
            <a:off x="1435608" y="1524000"/>
            <a:ext cx="3657600" cy="46634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7084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240"/>
              <a:buFont typeface="Noto Sans Symbols"/>
              <a:buChar char="●"/>
              <a:defRPr sz="2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381000" algn="l" rtl="0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Verdana"/>
              <a:buChar char="◦"/>
              <a:defRPr sz="24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3429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⚫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3429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⚫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5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48" name="Google Shape;48;p6"/>
          <p:cNvSpPr txBox="1">
            <a:spLocks noGrp="1"/>
          </p:cNvSpPr>
          <p:nvPr>
            <p:ph type="body" idx="2"/>
          </p:nvPr>
        </p:nvSpPr>
        <p:spPr>
          <a:xfrm>
            <a:off x="5276088" y="1524000"/>
            <a:ext cx="3657600" cy="46634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7084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240"/>
              <a:buFont typeface="Noto Sans Symbols"/>
              <a:buChar char="●"/>
              <a:defRPr sz="2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381000" algn="l" rtl="0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2400"/>
              <a:buFont typeface="Verdana"/>
              <a:buChar char="◦"/>
              <a:defRPr sz="24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2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3429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accent3"/>
              </a:buClr>
              <a:buSzPts val="1800"/>
              <a:buFont typeface="Noto Sans Symbols"/>
              <a:buChar char="⚫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3429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accent4"/>
              </a:buClr>
              <a:buSzPts val="1800"/>
              <a:buFont typeface="Noto Sans Symbols"/>
              <a:buChar char="⚫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5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49" name="Google Shape;49;p6"/>
          <p:cNvSpPr txBox="1">
            <a:spLocks noGrp="1"/>
          </p:cNvSpPr>
          <p:nvPr>
            <p:ph type="dt" idx="10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50" name="Google Shape;50;p6"/>
          <p:cNvSpPr txBox="1">
            <a:spLocks noGrp="1"/>
          </p:cNvSpPr>
          <p:nvPr>
            <p:ph type="ftr" idx="11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51" name="Google Shape;51;p6"/>
          <p:cNvSpPr txBox="1">
            <a:spLocks noGrp="1"/>
          </p:cNvSpPr>
          <p:nvPr>
            <p:ph type="sldNum" idx="12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Заголовок раздела" type="secHead">
  <p:cSld name="SECTION_HEADER">
    <p:spTree>
      <p:nvGrpSpPr>
        <p:cNvPr id="1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7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54" name="Google Shape;54;p7"/>
          <p:cNvSpPr txBox="1"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l" rtl="0">
              <a:lnSpc>
                <a:spcPct val="112500"/>
              </a:lnSpc>
              <a:spcBef>
                <a:spcPts val="0"/>
              </a:spcBef>
              <a:spcAft>
                <a:spcPts val="0"/>
              </a:spcAft>
              <a:buClr>
                <a:srgbClr val="68666D"/>
              </a:buClr>
              <a:buSzPts val="4000"/>
              <a:buFont typeface="Trebuchet MS"/>
              <a:buNone/>
              <a:defRPr sz="4000" b="1" i="0" u="none" strike="noStrike" cap="none">
                <a:solidFill>
                  <a:srgbClr val="68666D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55" name="Google Shape;55;p7"/>
          <p:cNvSpPr txBox="1"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marR="0" lvl="0" indent="-22860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None/>
              <a:defRPr sz="2000" b="0" i="0" u="none" strike="noStrike" cap="none">
                <a:solidFill>
                  <a:srgbClr val="3B3A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800"/>
              <a:buFont typeface="Verdana"/>
              <a:buNone/>
              <a:defRPr sz="18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accent2"/>
              </a:buClr>
              <a:buSzPts val="1600"/>
              <a:buFont typeface="Noto Sans Symbols"/>
              <a:buNone/>
              <a:defRPr sz="16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accent3"/>
              </a:buClr>
              <a:buSzPts val="140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280"/>
              </a:spcBef>
              <a:spcAft>
                <a:spcPts val="0"/>
              </a:spcAft>
              <a:buClr>
                <a:schemeClr val="accent4"/>
              </a:buClr>
              <a:buSzPts val="1400"/>
              <a:buFont typeface="Noto Sans Symbols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5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56" name="Google Shape;56;p7"/>
          <p:cNvSpPr txBox="1">
            <a:spLocks noGrp="1"/>
          </p:cNvSpPr>
          <p:nvPr>
            <p:ph type="dt" idx="10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57" name="Google Shape;57;p7"/>
          <p:cNvSpPr txBox="1">
            <a:spLocks noGrp="1"/>
          </p:cNvSpPr>
          <p:nvPr>
            <p:ph type="ftr" idx="11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58" name="Google Shape;58;p7"/>
          <p:cNvSpPr txBox="1">
            <a:spLocks noGrp="1"/>
          </p:cNvSpPr>
          <p:nvPr>
            <p:ph type="sldNum" idx="12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59" name="Google Shape;59;p7"/>
          <p:cNvSpPr/>
          <p:nvPr/>
        </p:nvSpPr>
        <p:spPr>
          <a:xfrm>
            <a:off x="2286000" y="0"/>
            <a:ext cx="76200" cy="6858054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38550" dist="38000" dir="10800000" algn="tl" rotWithShape="0">
              <a:srgbClr val="5F5C64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60" name="Google Shape;60;p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>
            <a:gsLst>
              <a:gs pos="0">
                <a:srgbClr val="FFFDD5">
                  <a:alpha val="94901"/>
                </a:srgbClr>
              </a:gs>
              <a:gs pos="50000">
                <a:srgbClr val="FFEFC2">
                  <a:alpha val="89803"/>
                </a:srgbClr>
              </a:gs>
              <a:gs pos="95000">
                <a:srgbClr val="FFE66E">
                  <a:alpha val="87843"/>
                </a:srgbClr>
              </a:gs>
              <a:gs pos="100000">
                <a:srgbClr val="FFDD14">
                  <a:alpha val="84705"/>
                </a:srgbClr>
              </a:gs>
            </a:gsLst>
            <a:path path="circle">
              <a:fillToRect/>
            </a:path>
            <a:tileRect/>
          </a:gradFill>
          <a:ln w="9525" cap="rnd" cmpd="sng">
            <a:solidFill>
              <a:srgbClr val="C8B25C">
                <a:alpha val="60000"/>
              </a:srgb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61" name="Google Shape;61;p7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>
            <a:solidFill>
              <a:srgbClr val="B4A259">
                <a:alpha val="60000"/>
              </a:srgbClr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Сравнение" type="twoTxTwoObj">
  <p:cSld name="TWO_OBJECTS_WITH_TEXT">
    <p:spTree>
      <p:nvGrpSpPr>
        <p:cNvPr id="1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8"/>
          <p:cNvSpPr txBox="1"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spcAft>
                <a:spcPts val="0"/>
              </a:spcAft>
              <a:buClr>
                <a:srgbClr val="68666D"/>
              </a:buClr>
              <a:buSzPts val="4500"/>
              <a:buFont typeface="Trebuchet MS"/>
              <a:buNone/>
              <a:defRPr sz="4500" b="1" i="0" u="none" strike="noStrike" cap="none">
                <a:solidFill>
                  <a:srgbClr val="68666D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64" name="Google Shape;64;p8"/>
          <p:cNvSpPr txBox="1"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prstGeom prst="rect">
            <a:avLst/>
          </a:prstGeom>
          <a:solidFill>
            <a:schemeClr val="lt1"/>
          </a:solidFill>
          <a:ln w="1077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>
                <a:schemeClr val="accent1"/>
              </a:buClr>
              <a:buSzPts val="1520"/>
              <a:buFont typeface="Noto Sans Symbols"/>
              <a:buNone/>
              <a:defRPr sz="19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Verdana"/>
              <a:buNone/>
              <a:defRPr sz="2000" b="1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None/>
              <a:defRPr sz="1800" b="1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Noto Sans Symbols"/>
              <a:buNone/>
              <a:defRPr sz="1600" b="1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accent4"/>
              </a:buClr>
              <a:buSzPts val="1600"/>
              <a:buFont typeface="Noto Sans Symbols"/>
              <a:buNone/>
              <a:defRPr sz="1600" b="1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5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65" name="Google Shape;65;p8"/>
          <p:cNvSpPr txBox="1">
            <a:spLocks noGrp="1"/>
          </p:cNvSpPr>
          <p:nvPr>
            <p:ph type="body" idx="2"/>
          </p:nvPr>
        </p:nvSpPr>
        <p:spPr>
          <a:xfrm>
            <a:off x="4663440" y="328278"/>
            <a:ext cx="4023360" cy="640080"/>
          </a:xfrm>
          <a:prstGeom prst="rect">
            <a:avLst/>
          </a:prstGeom>
          <a:solidFill>
            <a:schemeClr val="lt1"/>
          </a:solidFill>
          <a:ln w="10775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>
                <a:schemeClr val="accent1"/>
              </a:buClr>
              <a:buSzPts val="1520"/>
              <a:buFont typeface="Noto Sans Symbols"/>
              <a:buNone/>
              <a:defRPr sz="19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Verdana"/>
              <a:buNone/>
              <a:defRPr sz="2000" b="1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None/>
              <a:defRPr sz="1800" b="1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Noto Sans Symbols"/>
              <a:buNone/>
              <a:defRPr sz="1600" b="1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320"/>
              </a:spcBef>
              <a:spcAft>
                <a:spcPts val="0"/>
              </a:spcAft>
              <a:buClr>
                <a:schemeClr val="accent4"/>
              </a:buClr>
              <a:buSzPts val="1600"/>
              <a:buFont typeface="Noto Sans Symbols"/>
              <a:buNone/>
              <a:defRPr sz="1600" b="1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5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66" name="Google Shape;66;p8"/>
          <p:cNvSpPr txBox="1">
            <a:spLocks noGrp="1"/>
          </p:cNvSpPr>
          <p:nvPr>
            <p:ph type="body" idx="3"/>
          </p:nvPr>
        </p:nvSpPr>
        <p:spPr>
          <a:xfrm>
            <a:off x="457200" y="969336"/>
            <a:ext cx="4023360" cy="4114800"/>
          </a:xfrm>
          <a:prstGeom prst="rect">
            <a:avLst/>
          </a:prstGeom>
          <a:noFill/>
          <a:ln w="10775" cap="flat" cmpd="sng">
            <a:solidFill>
              <a:schemeClr val="lt1"/>
            </a:solidFill>
            <a:prstDash val="dash"/>
            <a:miter lim="800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5052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Char char="●"/>
              <a:defRPr sz="24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35560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Verdana"/>
              <a:buChar char="◦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34290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⚫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33020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Noto Sans Symbols"/>
              <a:buChar char="⚫"/>
              <a:defRPr sz="16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33020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4"/>
              </a:buClr>
              <a:buSzPts val="1600"/>
              <a:buFont typeface="Noto Sans Symbols"/>
              <a:buChar char="⚫"/>
              <a:defRPr sz="16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5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67" name="Google Shape;67;p8"/>
          <p:cNvSpPr txBox="1">
            <a:spLocks noGrp="1"/>
          </p:cNvSpPr>
          <p:nvPr>
            <p:ph type="body" idx="4"/>
          </p:nvPr>
        </p:nvSpPr>
        <p:spPr>
          <a:xfrm>
            <a:off x="4663440" y="969336"/>
            <a:ext cx="4023360" cy="4114800"/>
          </a:xfrm>
          <a:prstGeom prst="rect">
            <a:avLst/>
          </a:prstGeom>
          <a:noFill/>
          <a:ln w="10775" cap="flat" cmpd="sng">
            <a:solidFill>
              <a:schemeClr val="lt1"/>
            </a:solidFill>
            <a:prstDash val="dash"/>
            <a:miter lim="800000"/>
            <a:headEnd type="none" w="sm" len="sm"/>
            <a:tailEnd type="none" w="sm" len="sm"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5052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Char char="●"/>
              <a:defRPr sz="24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35560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1"/>
              </a:buClr>
              <a:buSzPts val="2000"/>
              <a:buFont typeface="Verdana"/>
              <a:buChar char="◦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34290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2"/>
              </a:buClr>
              <a:buSzPts val="1800"/>
              <a:buFont typeface="Noto Sans Symbols"/>
              <a:buChar char="⚫"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33020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3"/>
              </a:buClr>
              <a:buSzPts val="1600"/>
              <a:buFont typeface="Noto Sans Symbols"/>
              <a:buChar char="⚫"/>
              <a:defRPr sz="16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330200" algn="l" rtl="0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>
                <a:schemeClr val="accent4"/>
              </a:buClr>
              <a:buSzPts val="1600"/>
              <a:buFont typeface="Noto Sans Symbols"/>
              <a:buChar char="⚫"/>
              <a:defRPr sz="16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5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68" name="Google Shape;68;p8"/>
          <p:cNvSpPr txBox="1">
            <a:spLocks noGrp="1"/>
          </p:cNvSpPr>
          <p:nvPr>
            <p:ph type="dt" idx="10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69" name="Google Shape;69;p8"/>
          <p:cNvSpPr txBox="1">
            <a:spLocks noGrp="1"/>
          </p:cNvSpPr>
          <p:nvPr>
            <p:ph type="ftr" idx="11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70" name="Google Shape;70;p8"/>
          <p:cNvSpPr txBox="1">
            <a:spLocks noGrp="1"/>
          </p:cNvSpPr>
          <p:nvPr>
            <p:ph type="sldNum" idx="12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Объект с подписью" type="objTx">
  <p:cSld name="OBJECT_WITH_CAPTION_TEXT">
    <p:spTree>
      <p:nvGrpSpPr>
        <p:cNvPr id="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9"/>
          <p:cNvSpPr txBox="1"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0" marR="0" lvl="0" indent="0" algn="l" rtl="0">
              <a:lnSpc>
                <a:spcPct val="90909"/>
              </a:lnSpc>
              <a:spcBef>
                <a:spcPts val="0"/>
              </a:spcBef>
              <a:spcAft>
                <a:spcPts val="0"/>
              </a:spcAft>
              <a:buClr>
                <a:srgbClr val="68666D"/>
              </a:buClr>
              <a:buSzPts val="2200"/>
              <a:buFont typeface="Trebuchet MS"/>
              <a:buNone/>
              <a:defRPr sz="2200" b="1" i="0" u="none" strike="noStrike" cap="none">
                <a:solidFill>
                  <a:srgbClr val="68666D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73" name="Google Shape;73;p9"/>
          <p:cNvSpPr txBox="1">
            <a:spLocks noGrp="1"/>
          </p:cNvSpPr>
          <p:nvPr>
            <p:ph type="body" idx="1"/>
          </p:nvPr>
        </p:nvSpPr>
        <p:spPr>
          <a:xfrm>
            <a:off x="457200" y="1406964"/>
            <a:ext cx="3810000" cy="698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2860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228600" algn="l" rtl="0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Verdana"/>
              <a:buNone/>
              <a:defRPr sz="12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2860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Noto Sans Symbols"/>
              <a:buNone/>
              <a:defRPr sz="1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28600" algn="l" rtl="0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accent3"/>
              </a:buClr>
              <a:buSzPts val="900"/>
              <a:buFont typeface="Noto Sans Symbols"/>
              <a:buNone/>
              <a:defRPr sz="9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28600" algn="l" rtl="0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accent4"/>
              </a:buClr>
              <a:buSzPts val="900"/>
              <a:buFont typeface="Noto Sans Symbols"/>
              <a:buNone/>
              <a:defRPr sz="9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5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74" name="Google Shape;74;p9"/>
          <p:cNvSpPr txBox="1">
            <a:spLocks noGrp="1"/>
          </p:cNvSpPr>
          <p:nvPr>
            <p:ph type="body" idx="2"/>
          </p:nvPr>
        </p:nvSpPr>
        <p:spPr>
          <a:xfrm>
            <a:off x="457200" y="2133600"/>
            <a:ext cx="8153400" cy="3992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9116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560"/>
              <a:buFont typeface="Noto Sans Symbols"/>
              <a:buChar char="●"/>
              <a:defRPr sz="32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Verdana"/>
              <a:buChar char="◦"/>
              <a:defRPr sz="2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2"/>
              </a:buClr>
              <a:buSzPts val="2400"/>
              <a:buFont typeface="Noto Sans Symbols"/>
              <a:buChar char="⚫"/>
              <a:defRPr sz="24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5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75" name="Google Shape;75;p9"/>
          <p:cNvSpPr txBox="1">
            <a:spLocks noGrp="1"/>
          </p:cNvSpPr>
          <p:nvPr>
            <p:ph type="dt" idx="10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76" name="Google Shape;76;p9"/>
          <p:cNvSpPr txBox="1">
            <a:spLocks noGrp="1"/>
          </p:cNvSpPr>
          <p:nvPr>
            <p:ph type="ftr" idx="11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77" name="Google Shape;77;p9"/>
          <p:cNvSpPr txBox="1">
            <a:spLocks noGrp="1"/>
          </p:cNvSpPr>
          <p:nvPr>
            <p:ph type="sldNum" idx="12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Рисунок с подписью" type="picTx">
  <p:cSld name="PICTURE_WITH_CAPTION_TEXT">
    <p:spTree>
      <p:nvGrpSpPr>
        <p:cNvPr id="1" name="Shape 7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Google Shape;79;p10"/>
          <p:cNvSpPr txBox="1"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8666D"/>
              </a:buClr>
              <a:buSzPts val="2100"/>
              <a:buFont typeface="Trebuchet MS"/>
              <a:buNone/>
              <a:defRPr sz="2100" b="1" i="0" u="none" strike="noStrike" cap="none">
                <a:solidFill>
                  <a:srgbClr val="68666D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80" name="Google Shape;80;p10"/>
          <p:cNvSpPr txBox="1">
            <a:spLocks noGrp="1"/>
          </p:cNvSpPr>
          <p:nvPr>
            <p:ph type="dt" idx="10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81" name="Google Shape;81;p10"/>
          <p:cNvSpPr txBox="1">
            <a:spLocks noGrp="1"/>
          </p:cNvSpPr>
          <p:nvPr>
            <p:ph type="ftr" idx="11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82" name="Google Shape;82;p10"/>
          <p:cNvSpPr txBox="1">
            <a:spLocks noGrp="1"/>
          </p:cNvSpPr>
          <p:nvPr>
            <p:ph type="sldNum" idx="12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83" name="Google Shape;83;p10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5500" dist="18500" dir="5400000" algn="tl" rotWithShape="0">
              <a:srgbClr val="000000">
                <a:alpha val="34901"/>
              </a:srgbClr>
            </a:outerShdw>
          </a:effectLst>
        </p:spPr>
        <p:txBody>
          <a:bodyPr spcFirstLastPara="1" wrap="square" lIns="91425" tIns="274300" rIns="91425" bIns="45700" anchor="t" anchorCtr="0">
            <a:noAutofit/>
          </a:bodyPr>
          <a:lstStyle/>
          <a:p>
            <a:pPr marL="0" marR="0" lvl="0" indent="0" algn="l" rtl="0">
              <a:lnSpc>
                <a:spcPct val="9375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560"/>
              <a:buFont typeface="Noto Sans Symbols"/>
              <a:buNone/>
            </a:pPr>
            <a:endParaRPr sz="32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84" name="Google Shape;84;p10"/>
          <p:cNvSpPr>
            <a:spLocks noGrp="1"/>
          </p:cNvSpPr>
          <p:nvPr>
            <p:ph type="pic" idx="2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365760" marR="0" lvl="0" indent="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560"/>
              <a:buFont typeface="Noto Sans Symbols"/>
              <a:buNone/>
              <a:defRPr sz="32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640080" marR="0" lvl="1" indent="-237744" algn="l" rtl="0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Verdana"/>
              <a:buChar char="◦"/>
              <a:defRPr sz="2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886967" marR="0" lvl="2" indent="-228599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2"/>
              </a:buClr>
              <a:buSzPts val="2400"/>
              <a:buFont typeface="Noto Sans Symbols"/>
              <a:buChar char="⚫"/>
              <a:defRPr sz="24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097280" marR="0" lvl="3" indent="-173736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298448" marR="0" lvl="4" indent="-18288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1508760" marR="0" lvl="5" indent="-18288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5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1719072" marR="0" lvl="6" indent="-18288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1920240" marR="0" lvl="7" indent="-182879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2130552" marR="0" lvl="8" indent="-182879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85" name="Google Shape;85;p10"/>
          <p:cNvSpPr/>
          <p:nvPr/>
        </p:nvSpPr>
        <p:spPr>
          <a:xfrm rot="-2131329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4705"/>
            </a:srgbClr>
          </a:solidFill>
          <a:ln w="9525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  <a:effectLst>
            <a:outerShdw blurRad="25400" dist="25400" dir="3300000" sx="96000" sy="96000" algn="tl" rotWithShape="0">
              <a:srgbClr val="BEB0CE">
                <a:alpha val="40000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86" name="Google Shape;86;p10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4705"/>
            </a:srgbClr>
          </a:solidFill>
          <a:ln w="9525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  <a:effectLst>
            <a:outerShdw blurRad="25400" dist="25400" dir="3300000" sx="96000" sy="96000" algn="tl" rotWithShape="0">
              <a:schemeClr val="lt2">
                <a:alpha val="20000"/>
              </a:scheme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87" name="Google Shape;87;p10"/>
          <p:cNvSpPr txBox="1">
            <a:spLocks noGrp="1"/>
          </p:cNvSpPr>
          <p:nvPr>
            <p:ph type="body" idx="1"/>
          </p:nvPr>
        </p:nvSpPr>
        <p:spPr>
          <a:xfrm>
            <a:off x="838200" y="4800600"/>
            <a:ext cx="4419600" cy="762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marR="0" lvl="0" indent="-228600" algn="l" rtl="0">
              <a:lnSpc>
                <a:spcPct val="114285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120"/>
              <a:buFont typeface="Noto Sans Symbols"/>
              <a:buNone/>
              <a:defRPr sz="1400" b="0" i="0" u="none" strike="noStrike" cap="none">
                <a:solidFill>
                  <a:srgbClr val="777777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304800" algn="l" rtl="0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1200"/>
              <a:buFont typeface="Verdana"/>
              <a:buChar char="◦"/>
              <a:defRPr sz="12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92100" algn="l" rtl="0">
              <a:lnSpc>
                <a:spcPct val="100000"/>
              </a:lnSpc>
              <a:spcBef>
                <a:spcPts val="200"/>
              </a:spcBef>
              <a:spcAft>
                <a:spcPts val="0"/>
              </a:spcAft>
              <a:buClr>
                <a:schemeClr val="accent2"/>
              </a:buClr>
              <a:buSzPts val="1000"/>
              <a:buFont typeface="Noto Sans Symbols"/>
              <a:buChar char="⚫"/>
              <a:defRPr sz="1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85750" algn="l" rtl="0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accent3"/>
              </a:buClr>
              <a:buSzPts val="900"/>
              <a:buFont typeface="Noto Sans Symbols"/>
              <a:buChar char="⚫"/>
              <a:defRPr sz="9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85750" algn="l" rtl="0">
              <a:lnSpc>
                <a:spcPct val="100000"/>
              </a:lnSpc>
              <a:spcBef>
                <a:spcPts val="180"/>
              </a:spcBef>
              <a:spcAft>
                <a:spcPts val="0"/>
              </a:spcAft>
              <a:buClr>
                <a:schemeClr val="accent4"/>
              </a:buClr>
              <a:buSzPts val="900"/>
              <a:buFont typeface="Noto Sans Symbols"/>
              <a:buChar char="⚫"/>
              <a:defRPr sz="9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5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p11"/>
          <p:cNvSpPr txBox="1"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8666D"/>
              </a:buClr>
              <a:buSzPts val="4300"/>
              <a:buFont typeface="Trebuchet MS"/>
              <a:buNone/>
              <a:defRPr sz="4300" b="0" i="0" u="none" strike="noStrike" cap="none">
                <a:solidFill>
                  <a:srgbClr val="68666D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0" name="Google Shape;90;p11"/>
          <p:cNvSpPr txBox="1">
            <a:spLocks noGrp="1"/>
          </p:cNvSpPr>
          <p:nvPr>
            <p:ph type="body" idx="1"/>
          </p:nvPr>
        </p:nvSpPr>
        <p:spPr>
          <a:xfrm rot="5400000">
            <a:off x="2784348" y="99060"/>
            <a:ext cx="4800600" cy="74980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9116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560"/>
              <a:buFont typeface="Noto Sans Symbols"/>
              <a:buChar char="●"/>
              <a:defRPr sz="32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Verdana"/>
              <a:buChar char="◦"/>
              <a:defRPr sz="2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2"/>
              </a:buClr>
              <a:buSzPts val="2400"/>
              <a:buFont typeface="Noto Sans Symbols"/>
              <a:buChar char="⚫"/>
              <a:defRPr sz="24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5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91" name="Google Shape;91;p11"/>
          <p:cNvSpPr txBox="1">
            <a:spLocks noGrp="1"/>
          </p:cNvSpPr>
          <p:nvPr>
            <p:ph type="dt" idx="10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92" name="Google Shape;92;p11"/>
          <p:cNvSpPr txBox="1">
            <a:spLocks noGrp="1"/>
          </p:cNvSpPr>
          <p:nvPr>
            <p:ph type="ftr" idx="11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93" name="Google Shape;93;p11"/>
          <p:cNvSpPr txBox="1">
            <a:spLocks noGrp="1"/>
          </p:cNvSpPr>
          <p:nvPr>
            <p:ph type="sldNum" idx="12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" name="Google Shape;95;p12"/>
          <p:cNvSpPr txBox="1">
            <a:spLocks noGrp="1"/>
          </p:cNvSpPr>
          <p:nvPr>
            <p:ph type="title"/>
          </p:nvPr>
        </p:nvSpPr>
        <p:spPr>
          <a:xfrm rot="5400000">
            <a:off x="4846637" y="2286002"/>
            <a:ext cx="5851525" cy="18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8666D"/>
              </a:buClr>
              <a:buSzPts val="4300"/>
              <a:buFont typeface="Trebuchet MS"/>
              <a:buNone/>
              <a:defRPr sz="4300" b="0" i="0" u="none" strike="noStrike" cap="none">
                <a:solidFill>
                  <a:srgbClr val="68666D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96" name="Google Shape;96;p12"/>
          <p:cNvSpPr txBox="1">
            <a:spLocks noGrp="1"/>
          </p:cNvSpPr>
          <p:nvPr>
            <p:ph type="body" idx="1"/>
          </p:nvPr>
        </p:nvSpPr>
        <p:spPr>
          <a:xfrm rot="5400000">
            <a:off x="998537" y="419103"/>
            <a:ext cx="5851525" cy="5562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9116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560"/>
              <a:buFont typeface="Noto Sans Symbols"/>
              <a:buChar char="●"/>
              <a:defRPr sz="32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Verdana"/>
              <a:buChar char="◦"/>
              <a:defRPr sz="2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2"/>
              </a:buClr>
              <a:buSzPts val="2400"/>
              <a:buFont typeface="Noto Sans Symbols"/>
              <a:buChar char="⚫"/>
              <a:defRPr sz="24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5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97" name="Google Shape;97;p12"/>
          <p:cNvSpPr txBox="1">
            <a:spLocks noGrp="1"/>
          </p:cNvSpPr>
          <p:nvPr>
            <p:ph type="dt" idx="10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98" name="Google Shape;98;p12"/>
          <p:cNvSpPr txBox="1">
            <a:spLocks noGrp="1"/>
          </p:cNvSpPr>
          <p:nvPr>
            <p:ph type="ftr" idx="11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99" name="Google Shape;99;p12"/>
          <p:cNvSpPr txBox="1">
            <a:spLocks noGrp="1"/>
          </p:cNvSpPr>
          <p:nvPr>
            <p:ph type="sldNum" idx="12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ctr" rtl="0">
              <a:spcBef>
                <a:spcPts val="0"/>
              </a:spcBef>
              <a:buNone/>
              <a:defRPr sz="1200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Пустой слайд" type="blank">
  <p:cSld name="BLANK">
    <p:spTree>
      <p:nvGrpSpPr>
        <p:cNvPr id="1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14"/>
          <p:cNvSpPr txBox="1">
            <a:spLocks noGrp="1"/>
          </p:cNvSpPr>
          <p:nvPr>
            <p:ph type="dt" idx="10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12" name="Google Shape;112;p14"/>
          <p:cNvSpPr txBox="1">
            <a:spLocks noGrp="1"/>
          </p:cNvSpPr>
          <p:nvPr>
            <p:ph type="ftr" idx="11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13" name="Google Shape;113;p14"/>
          <p:cNvSpPr txBox="1">
            <a:spLocks noGrp="1"/>
          </p:cNvSpPr>
          <p:nvPr>
            <p:ph type="sldNum" idx="12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Титульный слайд" type="title">
  <p:cSld name="TITLE">
    <p:spTree>
      <p:nvGrpSpPr>
        <p:cNvPr id="1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15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rgbClr val="FFFFFF">
                  <a:alpha val="90980"/>
                </a:srgbClr>
              </a:gs>
              <a:gs pos="37000">
                <a:srgbClr val="FFFFFF">
                  <a:alpha val="75686"/>
                </a:srgbClr>
              </a:gs>
              <a:gs pos="100000">
                <a:srgbClr val="B4DCFA">
                  <a:alpha val="78823"/>
                </a:srgbClr>
              </a:gs>
            </a:gsLst>
            <a:path path="circle">
              <a:fillToRect/>
            </a:path>
            <a:tileRect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16" name="Google Shape;116;p15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>
            <a:gsLst>
              <a:gs pos="0">
                <a:srgbClr val="FFFFFF">
                  <a:alpha val="88627"/>
                </a:srgbClr>
              </a:gs>
              <a:gs pos="48000">
                <a:srgbClr val="FFFFFF">
                  <a:alpha val="61960"/>
                </a:srgbClr>
              </a:gs>
              <a:gs pos="100000">
                <a:srgbClr val="B4DCFA">
                  <a:alpha val="78823"/>
                </a:srgbClr>
              </a:gs>
            </a:gsLst>
            <a:path path="circle">
              <a:fillToRect/>
            </a:path>
            <a:tileRect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17" name="Google Shape;117;p15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29000">
                <a:srgbClr val="FFFFFF">
                  <a:alpha val="29803"/>
                </a:srgbClr>
              </a:gs>
              <a:gs pos="45000">
                <a:srgbClr val="B4DCFA">
                  <a:alpha val="40000"/>
                </a:srgbClr>
              </a:gs>
              <a:gs pos="55000">
                <a:srgbClr val="FFFFFF">
                  <a:alpha val="25882"/>
                </a:srgbClr>
              </a:gs>
              <a:gs pos="65000">
                <a:srgbClr val="B4DCFA">
                  <a:alpha val="60000"/>
                </a:srgbClr>
              </a:gs>
              <a:gs pos="100000">
                <a:srgbClr val="FFFFFF">
                  <a:alpha val="0"/>
                </a:srgbClr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18" name="Google Shape;118;p15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>
            <a:gsLst>
              <a:gs pos="0">
                <a:schemeClr val="lt1"/>
              </a:gs>
              <a:gs pos="54000">
                <a:srgbClr val="FFFFFF">
                  <a:alpha val="0"/>
                </a:srgbClr>
              </a:gs>
              <a:gs pos="100000">
                <a:srgbClr val="FFFFFF">
                  <a:alpha val="0"/>
                </a:srgbClr>
              </a:gs>
            </a:gsLst>
            <a:path path="circle">
              <a:fillToRect/>
            </a:path>
            <a:tileRect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19" name="Google Shape;119;p15"/>
          <p:cNvSpPr txBox="1"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l" rtl="0">
              <a:spcBef>
                <a:spcPts val="440"/>
              </a:spcBef>
              <a:spcAft>
                <a:spcPts val="0"/>
              </a:spcAft>
              <a:buClr>
                <a:srgbClr val="C3260C"/>
              </a:buClr>
              <a:buSzPts val="2860"/>
              <a:buFont typeface="Georgia"/>
              <a:buNone/>
              <a:defRPr sz="2200" b="0" i="0" u="none" strike="noStrike" cap="none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457200" marR="0" lvl="1" indent="0" algn="ctr" rtl="0">
              <a:spcBef>
                <a:spcPts val="400"/>
              </a:spcBef>
              <a:spcAft>
                <a:spcPts val="0"/>
              </a:spcAft>
              <a:buClr>
                <a:srgbClr val="C3260C"/>
              </a:buClr>
              <a:buSzPts val="2600"/>
              <a:buFont typeface="Georgia"/>
              <a:buNone/>
              <a:defRPr sz="20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914400" marR="0" lvl="2" indent="0" algn="ctr" rtl="0">
              <a:spcBef>
                <a:spcPts val="360"/>
              </a:spcBef>
              <a:spcAft>
                <a:spcPts val="0"/>
              </a:spcAft>
              <a:buClr>
                <a:srgbClr val="C3260C"/>
              </a:buClr>
              <a:buSzPts val="2340"/>
              <a:buFont typeface="Georgia"/>
              <a:buNone/>
              <a:defRPr sz="18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371600" marR="0" lvl="3" indent="0" algn="ctr" rtl="0">
              <a:spcBef>
                <a:spcPts val="320"/>
              </a:spcBef>
              <a:spcAft>
                <a:spcPts val="0"/>
              </a:spcAft>
              <a:buClr>
                <a:srgbClr val="C3260C"/>
              </a:buClr>
              <a:buSzPts val="2080"/>
              <a:buFont typeface="Georgia"/>
              <a:buNone/>
              <a:defRPr sz="16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828800" marR="0" lvl="4" indent="0" algn="ctr" rtl="0">
              <a:spcBef>
                <a:spcPts val="300"/>
              </a:spcBef>
              <a:spcAft>
                <a:spcPts val="0"/>
              </a:spcAft>
              <a:buClr>
                <a:srgbClr val="C3260C"/>
              </a:buClr>
              <a:buSzPts val="1820"/>
              <a:buFont typeface="Georgia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286000" marR="0" lvl="5" indent="0" algn="ctr" rtl="0">
              <a:spcBef>
                <a:spcPts val="300"/>
              </a:spcBef>
              <a:spcAft>
                <a:spcPts val="0"/>
              </a:spcAft>
              <a:buClr>
                <a:srgbClr val="C3260C"/>
              </a:buClr>
              <a:buSzPts val="1820"/>
              <a:buFont typeface="Georgia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2743200" marR="0" lvl="6" indent="0" algn="ctr" rtl="0">
              <a:spcBef>
                <a:spcPts val="300"/>
              </a:spcBef>
              <a:spcAft>
                <a:spcPts val="0"/>
              </a:spcAft>
              <a:buClr>
                <a:srgbClr val="C3260C"/>
              </a:buClr>
              <a:buSzPts val="1820"/>
              <a:buFont typeface="Georgia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200400" marR="0" lvl="7" indent="0" algn="ctr" rtl="0">
              <a:spcBef>
                <a:spcPts val="300"/>
              </a:spcBef>
              <a:spcAft>
                <a:spcPts val="0"/>
              </a:spcAft>
              <a:buClr>
                <a:srgbClr val="C3260C"/>
              </a:buClr>
              <a:buSzPts val="1820"/>
              <a:buFont typeface="Georgia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3657600" marR="0" lvl="8" indent="0" algn="ctr" rtl="0">
              <a:spcBef>
                <a:spcPts val="300"/>
              </a:spcBef>
              <a:spcAft>
                <a:spcPts val="300"/>
              </a:spcAft>
              <a:buClr>
                <a:srgbClr val="C3260C"/>
              </a:buClr>
              <a:buSzPts val="1820"/>
              <a:buFont typeface="Georgia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20" name="Google Shape;120;p15"/>
          <p:cNvSpPr txBox="1">
            <a:spLocks noGrp="1"/>
          </p:cNvSpPr>
          <p:nvPr>
            <p:ph type="dt" idx="10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21" name="Google Shape;121;p15"/>
          <p:cNvSpPr txBox="1">
            <a:spLocks noGrp="1"/>
          </p:cNvSpPr>
          <p:nvPr>
            <p:ph type="ftr" idx="11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22" name="Google Shape;122;p15"/>
          <p:cNvSpPr txBox="1">
            <a:spLocks noGrp="1"/>
          </p:cNvSpPr>
          <p:nvPr>
            <p:ph type="sldNum" idx="12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123" name="Google Shape;123;p15"/>
          <p:cNvSpPr txBox="1"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640080" marR="0" lvl="0" indent="-457200" algn="l" rtl="0">
              <a:spcBef>
                <a:spcPts val="0"/>
              </a:spcBef>
              <a:spcAft>
                <a:spcPts val="0"/>
              </a:spcAft>
              <a:buClr>
                <a:srgbClr val="C3260C"/>
              </a:buClr>
              <a:buSzPts val="6912"/>
              <a:buFont typeface="Georgia"/>
              <a:buChar char="*"/>
              <a:defRPr sz="5400" b="1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L="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L="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L="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L="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объект" type="obj">
  <p:cSld name="OBJECT">
    <p:spTree>
      <p:nvGrpSpPr>
        <p:cNvPr id="1" name="Shape 1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Google Shape;125;p16"/>
          <p:cNvSpPr txBox="1">
            <a:spLocks noGrp="1"/>
          </p:cNvSpPr>
          <p:nvPr>
            <p:ph type="dt" idx="10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26" name="Google Shape;126;p16"/>
          <p:cNvSpPr txBox="1">
            <a:spLocks noGrp="1"/>
          </p:cNvSpPr>
          <p:nvPr>
            <p:ph type="ftr" idx="11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27" name="Google Shape;127;p16"/>
          <p:cNvSpPr txBox="1">
            <a:spLocks noGrp="1"/>
          </p:cNvSpPr>
          <p:nvPr>
            <p:ph type="sldNum" idx="12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128" name="Google Shape;128;p16"/>
          <p:cNvSpPr txBox="1"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320040" marR="0" lvl="0" indent="-320040" algn="r" rtl="0">
              <a:spcBef>
                <a:spcPts val="0"/>
              </a:spcBef>
              <a:spcAft>
                <a:spcPts val="0"/>
              </a:spcAft>
              <a:buClr>
                <a:srgbClr val="C3260C"/>
              </a:buClr>
              <a:buSzPts val="5888"/>
              <a:buFont typeface="Georgia"/>
              <a:buChar char="*"/>
              <a:defRPr sz="4600" b="1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L="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L="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L="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L="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29" name="Google Shape;129;p16"/>
          <p:cNvSpPr txBox="1">
            <a:spLocks noGrp="1"/>
          </p:cNvSpPr>
          <p:nvPr>
            <p:ph type="body" idx="1"/>
          </p:nvPr>
        </p:nvSpPr>
        <p:spPr>
          <a:xfrm>
            <a:off x="1143000" y="731520"/>
            <a:ext cx="6400800" cy="3474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410210" algn="l" rtl="0">
              <a:spcBef>
                <a:spcPts val="440"/>
              </a:spcBef>
              <a:spcAft>
                <a:spcPts val="0"/>
              </a:spcAft>
              <a:buClr>
                <a:srgbClr val="C3260C"/>
              </a:buClr>
              <a:buSzPts val="2860"/>
              <a:buFont typeface="Georgia"/>
              <a:buChar char="*"/>
              <a:defRPr sz="2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393700" algn="l" rtl="0">
              <a:spcBef>
                <a:spcPts val="400"/>
              </a:spcBef>
              <a:spcAft>
                <a:spcPts val="0"/>
              </a:spcAft>
              <a:buClr>
                <a:srgbClr val="C3260C"/>
              </a:buClr>
              <a:buSzPts val="2600"/>
              <a:buFont typeface="Georgia"/>
              <a:buChar char="*"/>
              <a:defRPr sz="20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377189" algn="l" rtl="0">
              <a:spcBef>
                <a:spcPts val="360"/>
              </a:spcBef>
              <a:spcAft>
                <a:spcPts val="0"/>
              </a:spcAft>
              <a:buClr>
                <a:srgbClr val="C3260C"/>
              </a:buClr>
              <a:buSzPts val="2340"/>
              <a:buFont typeface="Georgia"/>
              <a:buChar char="*"/>
              <a:def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360680" algn="l" rtl="0">
              <a:spcBef>
                <a:spcPts val="320"/>
              </a:spcBef>
              <a:spcAft>
                <a:spcPts val="0"/>
              </a:spcAft>
              <a:buClr>
                <a:srgbClr val="C3260C"/>
              </a:buClr>
              <a:buSzPts val="2080"/>
              <a:buFont typeface="Georgia"/>
              <a:buChar char="*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344170" algn="l" rtl="0">
              <a:spcBef>
                <a:spcPts val="300"/>
              </a:spcBef>
              <a:spcAft>
                <a:spcPts val="0"/>
              </a:spcAft>
              <a:buClr>
                <a:srgbClr val="C3260C"/>
              </a:buClr>
              <a:buSzPts val="1820"/>
              <a:buFont typeface="Georgia"/>
              <a:buChar char="*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344170" algn="l" rtl="0">
              <a:spcBef>
                <a:spcPts val="300"/>
              </a:spcBef>
              <a:spcAft>
                <a:spcPts val="0"/>
              </a:spcAft>
              <a:buClr>
                <a:srgbClr val="C3260C"/>
              </a:buClr>
              <a:buSzPts val="1820"/>
              <a:buFont typeface="Georgia"/>
              <a:buChar char="*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344170" algn="l" rtl="0">
              <a:spcBef>
                <a:spcPts val="300"/>
              </a:spcBef>
              <a:spcAft>
                <a:spcPts val="0"/>
              </a:spcAft>
              <a:buClr>
                <a:srgbClr val="C3260C"/>
              </a:buClr>
              <a:buSzPts val="1820"/>
              <a:buFont typeface="Georgia"/>
              <a:buChar char="*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344170" algn="l" rtl="0">
              <a:spcBef>
                <a:spcPts val="300"/>
              </a:spcBef>
              <a:spcAft>
                <a:spcPts val="0"/>
              </a:spcAft>
              <a:buClr>
                <a:srgbClr val="C3260C"/>
              </a:buClr>
              <a:buSzPts val="1820"/>
              <a:buFont typeface="Georgia"/>
              <a:buChar char="*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344170" algn="l" rtl="0">
              <a:spcBef>
                <a:spcPts val="300"/>
              </a:spcBef>
              <a:spcAft>
                <a:spcPts val="300"/>
              </a:spcAft>
              <a:buClr>
                <a:srgbClr val="C3260C"/>
              </a:buClr>
              <a:buSzPts val="1820"/>
              <a:buFont typeface="Georgia"/>
              <a:buChar char="*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раздела" type="secHead">
  <p:cSld name="SECTION_HEADER">
    <p:spTree>
      <p:nvGrpSpPr>
        <p:cNvPr id="1" name="Shape 1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Google Shape;131;p1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rgbClr val="FFFFFF">
                  <a:alpha val="91764"/>
                </a:srgbClr>
              </a:gs>
              <a:gs pos="37000">
                <a:srgbClr val="FFFFFF">
                  <a:alpha val="76862"/>
                </a:srgbClr>
              </a:gs>
              <a:gs pos="100000">
                <a:srgbClr val="B4DCFA">
                  <a:alpha val="80000"/>
                </a:srgbClr>
              </a:gs>
            </a:gsLst>
            <a:path path="circle">
              <a:fillToRect/>
            </a:path>
            <a:tileRect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32" name="Google Shape;132;p1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>
            <a:gsLst>
              <a:gs pos="0">
                <a:srgbClr val="FFFFFF">
                  <a:alpha val="89803"/>
                </a:srgbClr>
              </a:gs>
              <a:gs pos="48000">
                <a:srgbClr val="FFFFFF">
                  <a:alpha val="62745"/>
                </a:srgbClr>
              </a:gs>
              <a:gs pos="100000">
                <a:srgbClr val="B4DCFA">
                  <a:alpha val="80000"/>
                </a:srgbClr>
              </a:gs>
            </a:gsLst>
            <a:path path="circle">
              <a:fillToRect/>
            </a:path>
            <a:tileRect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33" name="Google Shape;133;p17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29000">
                <a:srgbClr val="FFFFFF">
                  <a:alpha val="29803"/>
                </a:srgbClr>
              </a:gs>
              <a:gs pos="45000">
                <a:srgbClr val="B4DCFA">
                  <a:alpha val="40000"/>
                </a:srgbClr>
              </a:gs>
              <a:gs pos="55000">
                <a:srgbClr val="FFFFFF">
                  <a:alpha val="25882"/>
                </a:srgbClr>
              </a:gs>
              <a:gs pos="65000">
                <a:srgbClr val="B4DCFA">
                  <a:alpha val="60000"/>
                </a:srgbClr>
              </a:gs>
              <a:gs pos="100000">
                <a:srgbClr val="FFFFFF">
                  <a:alpha val="0"/>
                </a:srgbClr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34" name="Google Shape;134;p17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>
            <a:gsLst>
              <a:gs pos="0">
                <a:schemeClr val="lt1"/>
              </a:gs>
              <a:gs pos="54000">
                <a:srgbClr val="FFFFFF">
                  <a:alpha val="0"/>
                </a:srgbClr>
              </a:gs>
              <a:gs pos="100000">
                <a:srgbClr val="FFFFFF">
                  <a:alpha val="0"/>
                </a:srgbClr>
              </a:gs>
            </a:gsLst>
            <a:path path="circle">
              <a:fillToRect/>
            </a:path>
            <a:tileRect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35" name="Google Shape;135;p17"/>
          <p:cNvSpPr txBox="1"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320040" marR="0" lvl="0" indent="-320040" algn="r" rtl="0">
              <a:spcBef>
                <a:spcPts val="0"/>
              </a:spcBef>
              <a:spcAft>
                <a:spcPts val="0"/>
              </a:spcAft>
              <a:buClr>
                <a:srgbClr val="C3260C"/>
              </a:buClr>
              <a:buSzPts val="5888"/>
              <a:buFont typeface="Georgia"/>
              <a:buChar char="*"/>
              <a:defRPr sz="4600" b="1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L="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L="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L="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L="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36" name="Google Shape;136;p17"/>
          <p:cNvSpPr txBox="1"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28600" algn="r" rtl="0">
              <a:spcBef>
                <a:spcPts val="400"/>
              </a:spcBef>
              <a:spcAft>
                <a:spcPts val="0"/>
              </a:spcAft>
              <a:buClr>
                <a:srgbClr val="C3260C"/>
              </a:buClr>
              <a:buSzPts val="2600"/>
              <a:buFont typeface="Georgia"/>
              <a:buNone/>
              <a:defRPr sz="2000" b="0" i="0" u="none" strike="noStrike" cap="none">
                <a:solidFill>
                  <a:schemeClr val="dk2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228600" algn="l" rtl="0">
              <a:spcBef>
                <a:spcPts val="360"/>
              </a:spcBef>
              <a:spcAft>
                <a:spcPts val="0"/>
              </a:spcAft>
              <a:buClr>
                <a:srgbClr val="C3260C"/>
              </a:buClr>
              <a:buSzPts val="2340"/>
              <a:buFont typeface="Georgia"/>
              <a:buNone/>
              <a:defRPr sz="18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28600" algn="l" rtl="0">
              <a:spcBef>
                <a:spcPts val="320"/>
              </a:spcBef>
              <a:spcAft>
                <a:spcPts val="0"/>
              </a:spcAft>
              <a:buClr>
                <a:srgbClr val="C3260C"/>
              </a:buClr>
              <a:buSzPts val="2080"/>
              <a:buFont typeface="Georgia"/>
              <a:buNone/>
              <a:defRPr sz="16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28600" algn="l" rtl="0">
              <a:spcBef>
                <a:spcPts val="300"/>
              </a:spcBef>
              <a:spcAft>
                <a:spcPts val="0"/>
              </a:spcAft>
              <a:buClr>
                <a:srgbClr val="C3260C"/>
              </a:buClr>
              <a:buSzPts val="1820"/>
              <a:buFont typeface="Georgia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28600" algn="l" rtl="0">
              <a:spcBef>
                <a:spcPts val="300"/>
              </a:spcBef>
              <a:spcAft>
                <a:spcPts val="0"/>
              </a:spcAft>
              <a:buClr>
                <a:srgbClr val="C3260C"/>
              </a:buClr>
              <a:buSzPts val="1820"/>
              <a:buFont typeface="Georgia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28600" algn="l" rtl="0">
              <a:spcBef>
                <a:spcPts val="300"/>
              </a:spcBef>
              <a:spcAft>
                <a:spcPts val="0"/>
              </a:spcAft>
              <a:buClr>
                <a:srgbClr val="C3260C"/>
              </a:buClr>
              <a:buSzPts val="1820"/>
              <a:buFont typeface="Georgia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28600" algn="l" rtl="0">
              <a:spcBef>
                <a:spcPts val="300"/>
              </a:spcBef>
              <a:spcAft>
                <a:spcPts val="0"/>
              </a:spcAft>
              <a:buClr>
                <a:srgbClr val="C3260C"/>
              </a:buClr>
              <a:buSzPts val="1820"/>
              <a:buFont typeface="Georgia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28600" algn="l" rtl="0">
              <a:spcBef>
                <a:spcPts val="300"/>
              </a:spcBef>
              <a:spcAft>
                <a:spcPts val="0"/>
              </a:spcAft>
              <a:buClr>
                <a:srgbClr val="C3260C"/>
              </a:buClr>
              <a:buSzPts val="1820"/>
              <a:buFont typeface="Georgia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28600" algn="l" rtl="0">
              <a:spcBef>
                <a:spcPts val="300"/>
              </a:spcBef>
              <a:spcAft>
                <a:spcPts val="300"/>
              </a:spcAft>
              <a:buClr>
                <a:srgbClr val="C3260C"/>
              </a:buClr>
              <a:buSzPts val="1820"/>
              <a:buFont typeface="Georgia"/>
              <a:buNone/>
              <a:defRPr sz="1400" b="0" i="0" u="none" strike="noStrike" cap="none">
                <a:solidFill>
                  <a:srgbClr val="888888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37" name="Google Shape;137;p17"/>
          <p:cNvSpPr txBox="1">
            <a:spLocks noGrp="1"/>
          </p:cNvSpPr>
          <p:nvPr>
            <p:ph type="dt" idx="10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38" name="Google Shape;138;p17"/>
          <p:cNvSpPr txBox="1">
            <a:spLocks noGrp="1"/>
          </p:cNvSpPr>
          <p:nvPr>
            <p:ph type="ftr" idx="11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39" name="Google Shape;139;p17"/>
          <p:cNvSpPr txBox="1">
            <a:spLocks noGrp="1"/>
          </p:cNvSpPr>
          <p:nvPr>
            <p:ph type="sldNum" idx="12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Два объекта" type="twoObj">
  <p:cSld name="TWO_OBJECTS">
    <p:spTree>
      <p:nvGrpSpPr>
        <p:cNvPr id="1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18"/>
          <p:cNvSpPr txBox="1">
            <a:spLocks noGrp="1"/>
          </p:cNvSpPr>
          <p:nvPr>
            <p:ph type="dt" idx="10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42" name="Google Shape;142;p18"/>
          <p:cNvSpPr txBox="1">
            <a:spLocks noGrp="1"/>
          </p:cNvSpPr>
          <p:nvPr>
            <p:ph type="ftr" idx="11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43" name="Google Shape;143;p18"/>
          <p:cNvSpPr txBox="1">
            <a:spLocks noGrp="1"/>
          </p:cNvSpPr>
          <p:nvPr>
            <p:ph type="sldNum" idx="12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144" name="Google Shape;144;p18"/>
          <p:cNvSpPr txBox="1"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320040" marR="0" lvl="0" indent="-320040" algn="r" rtl="0">
              <a:spcBef>
                <a:spcPts val="0"/>
              </a:spcBef>
              <a:spcAft>
                <a:spcPts val="0"/>
              </a:spcAft>
              <a:buClr>
                <a:srgbClr val="C3260C"/>
              </a:buClr>
              <a:buSzPts val="5888"/>
              <a:buFont typeface="Georgia"/>
              <a:buChar char="*"/>
              <a:defRPr sz="4600" b="1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L="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L="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L="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L="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45" name="Google Shape;145;p18"/>
          <p:cNvSpPr txBox="1">
            <a:spLocks noGrp="1"/>
          </p:cNvSpPr>
          <p:nvPr>
            <p:ph type="body" idx="1"/>
          </p:nvPr>
        </p:nvSpPr>
        <p:spPr>
          <a:xfrm>
            <a:off x="1142999" y="731519"/>
            <a:ext cx="3346704" cy="3474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410210" algn="l" rtl="0">
              <a:spcBef>
                <a:spcPts val="440"/>
              </a:spcBef>
              <a:spcAft>
                <a:spcPts val="0"/>
              </a:spcAft>
              <a:buClr>
                <a:srgbClr val="C3260C"/>
              </a:buClr>
              <a:buSzPts val="2860"/>
              <a:buFont typeface="Georgia"/>
              <a:buChar char="*"/>
              <a:defRPr sz="2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393700" algn="l" rtl="0">
              <a:spcBef>
                <a:spcPts val="400"/>
              </a:spcBef>
              <a:spcAft>
                <a:spcPts val="0"/>
              </a:spcAft>
              <a:buClr>
                <a:srgbClr val="C3260C"/>
              </a:buClr>
              <a:buSzPts val="2600"/>
              <a:buFont typeface="Georgia"/>
              <a:buChar char="*"/>
              <a:defRPr sz="20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377189" algn="l" rtl="0">
              <a:spcBef>
                <a:spcPts val="360"/>
              </a:spcBef>
              <a:spcAft>
                <a:spcPts val="0"/>
              </a:spcAft>
              <a:buClr>
                <a:srgbClr val="C3260C"/>
              </a:buClr>
              <a:buSzPts val="2340"/>
              <a:buFont typeface="Georgia"/>
              <a:buChar char="*"/>
              <a:def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360680" algn="l" rtl="0">
              <a:spcBef>
                <a:spcPts val="320"/>
              </a:spcBef>
              <a:spcAft>
                <a:spcPts val="0"/>
              </a:spcAft>
              <a:buClr>
                <a:srgbClr val="C3260C"/>
              </a:buClr>
              <a:buSzPts val="2080"/>
              <a:buFont typeface="Georgia"/>
              <a:buChar char="*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344170" algn="l" rtl="0">
              <a:spcBef>
                <a:spcPts val="300"/>
              </a:spcBef>
              <a:spcAft>
                <a:spcPts val="0"/>
              </a:spcAft>
              <a:buClr>
                <a:srgbClr val="C3260C"/>
              </a:buClr>
              <a:buSzPts val="1820"/>
              <a:buFont typeface="Georgia"/>
              <a:buChar char="*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344170" algn="l" rtl="0">
              <a:spcBef>
                <a:spcPts val="300"/>
              </a:spcBef>
              <a:spcAft>
                <a:spcPts val="0"/>
              </a:spcAft>
              <a:buClr>
                <a:srgbClr val="C3260C"/>
              </a:buClr>
              <a:buSzPts val="1820"/>
              <a:buFont typeface="Georgia"/>
              <a:buChar char="*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344170" algn="l" rtl="0">
              <a:spcBef>
                <a:spcPts val="300"/>
              </a:spcBef>
              <a:spcAft>
                <a:spcPts val="0"/>
              </a:spcAft>
              <a:buClr>
                <a:srgbClr val="C3260C"/>
              </a:buClr>
              <a:buSzPts val="1820"/>
              <a:buFont typeface="Georgia"/>
              <a:buChar char="*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344170" algn="l" rtl="0">
              <a:spcBef>
                <a:spcPts val="300"/>
              </a:spcBef>
              <a:spcAft>
                <a:spcPts val="0"/>
              </a:spcAft>
              <a:buClr>
                <a:srgbClr val="C3260C"/>
              </a:buClr>
              <a:buSzPts val="1820"/>
              <a:buFont typeface="Georgia"/>
              <a:buChar char="*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344170" algn="l" rtl="0">
              <a:spcBef>
                <a:spcPts val="300"/>
              </a:spcBef>
              <a:spcAft>
                <a:spcPts val="300"/>
              </a:spcAft>
              <a:buClr>
                <a:srgbClr val="C3260C"/>
              </a:buClr>
              <a:buSzPts val="1820"/>
              <a:buFont typeface="Georgia"/>
              <a:buChar char="*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46" name="Google Shape;146;p18"/>
          <p:cNvSpPr txBox="1">
            <a:spLocks noGrp="1"/>
          </p:cNvSpPr>
          <p:nvPr>
            <p:ph type="body" idx="2"/>
          </p:nvPr>
        </p:nvSpPr>
        <p:spPr>
          <a:xfrm>
            <a:off x="4645152" y="731520"/>
            <a:ext cx="3346704" cy="3474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410210" algn="l" rtl="0">
              <a:spcBef>
                <a:spcPts val="440"/>
              </a:spcBef>
              <a:spcAft>
                <a:spcPts val="0"/>
              </a:spcAft>
              <a:buClr>
                <a:srgbClr val="C3260C"/>
              </a:buClr>
              <a:buSzPts val="2860"/>
              <a:buFont typeface="Georgia"/>
              <a:buChar char="*"/>
              <a:defRPr sz="2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393700" algn="l" rtl="0">
              <a:spcBef>
                <a:spcPts val="400"/>
              </a:spcBef>
              <a:spcAft>
                <a:spcPts val="0"/>
              </a:spcAft>
              <a:buClr>
                <a:srgbClr val="C3260C"/>
              </a:buClr>
              <a:buSzPts val="2600"/>
              <a:buFont typeface="Georgia"/>
              <a:buChar char="*"/>
              <a:defRPr sz="20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377189" algn="l" rtl="0">
              <a:spcBef>
                <a:spcPts val="360"/>
              </a:spcBef>
              <a:spcAft>
                <a:spcPts val="0"/>
              </a:spcAft>
              <a:buClr>
                <a:srgbClr val="C3260C"/>
              </a:buClr>
              <a:buSzPts val="2340"/>
              <a:buFont typeface="Georgia"/>
              <a:buChar char="*"/>
              <a:def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360680" algn="l" rtl="0">
              <a:spcBef>
                <a:spcPts val="320"/>
              </a:spcBef>
              <a:spcAft>
                <a:spcPts val="0"/>
              </a:spcAft>
              <a:buClr>
                <a:srgbClr val="C3260C"/>
              </a:buClr>
              <a:buSzPts val="2080"/>
              <a:buFont typeface="Georgia"/>
              <a:buChar char="*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344170" algn="l" rtl="0">
              <a:spcBef>
                <a:spcPts val="300"/>
              </a:spcBef>
              <a:spcAft>
                <a:spcPts val="0"/>
              </a:spcAft>
              <a:buClr>
                <a:srgbClr val="C3260C"/>
              </a:buClr>
              <a:buSzPts val="1820"/>
              <a:buFont typeface="Georgia"/>
              <a:buChar char="*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344170" algn="l" rtl="0">
              <a:spcBef>
                <a:spcPts val="300"/>
              </a:spcBef>
              <a:spcAft>
                <a:spcPts val="0"/>
              </a:spcAft>
              <a:buClr>
                <a:srgbClr val="C3260C"/>
              </a:buClr>
              <a:buSzPts val="1820"/>
              <a:buFont typeface="Georgia"/>
              <a:buChar char="*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344170" algn="l" rtl="0">
              <a:spcBef>
                <a:spcPts val="300"/>
              </a:spcBef>
              <a:spcAft>
                <a:spcPts val="0"/>
              </a:spcAft>
              <a:buClr>
                <a:srgbClr val="C3260C"/>
              </a:buClr>
              <a:buSzPts val="1820"/>
              <a:buFont typeface="Georgia"/>
              <a:buChar char="*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344170" algn="l" rtl="0">
              <a:spcBef>
                <a:spcPts val="300"/>
              </a:spcBef>
              <a:spcAft>
                <a:spcPts val="0"/>
              </a:spcAft>
              <a:buClr>
                <a:srgbClr val="C3260C"/>
              </a:buClr>
              <a:buSzPts val="1820"/>
              <a:buFont typeface="Georgia"/>
              <a:buChar char="*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344170" algn="l" rtl="0">
              <a:spcBef>
                <a:spcPts val="300"/>
              </a:spcBef>
              <a:spcAft>
                <a:spcPts val="300"/>
              </a:spcAft>
              <a:buClr>
                <a:srgbClr val="C3260C"/>
              </a:buClr>
              <a:buSzPts val="1820"/>
              <a:buFont typeface="Georgia"/>
              <a:buChar char="*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Сравнение" type="twoTxTwoObj">
  <p:cSld name="TWO_OBJECTS_WITH_TEXT">
    <p:spTree>
      <p:nvGrpSpPr>
        <p:cNvPr id="1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19"/>
          <p:cNvSpPr txBox="1"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marR="0" lvl="0" indent="-228600" algn="ctr" rtl="0">
              <a:spcBef>
                <a:spcPts val="480"/>
              </a:spcBef>
              <a:spcAft>
                <a:spcPts val="0"/>
              </a:spcAft>
              <a:buClr>
                <a:srgbClr val="C3260C"/>
              </a:buClr>
              <a:buSzPts val="3120"/>
              <a:buFont typeface="Georgia"/>
              <a:buNone/>
              <a:defRPr sz="2400" b="1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228600" algn="l" rtl="0">
              <a:spcBef>
                <a:spcPts val="400"/>
              </a:spcBef>
              <a:spcAft>
                <a:spcPts val="0"/>
              </a:spcAft>
              <a:buClr>
                <a:srgbClr val="C3260C"/>
              </a:buClr>
              <a:buSzPts val="2600"/>
              <a:buFont typeface="Georgia"/>
              <a:buNone/>
              <a:defRPr sz="20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28600" algn="l" rtl="0">
              <a:spcBef>
                <a:spcPts val="360"/>
              </a:spcBef>
              <a:spcAft>
                <a:spcPts val="0"/>
              </a:spcAft>
              <a:buClr>
                <a:srgbClr val="C3260C"/>
              </a:buClr>
              <a:buSzPts val="2340"/>
              <a:buFont typeface="Georgia"/>
              <a:buNone/>
              <a:defRPr sz="18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28600" algn="l" rtl="0">
              <a:spcBef>
                <a:spcPts val="320"/>
              </a:spcBef>
              <a:spcAft>
                <a:spcPts val="0"/>
              </a:spcAft>
              <a:buClr>
                <a:srgbClr val="C3260C"/>
              </a:buClr>
              <a:buSzPts val="2080"/>
              <a:buFont typeface="Georgia"/>
              <a:buNone/>
              <a:defRPr sz="16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28600" algn="l" rtl="0">
              <a:spcBef>
                <a:spcPts val="320"/>
              </a:spcBef>
              <a:spcAft>
                <a:spcPts val="0"/>
              </a:spcAft>
              <a:buClr>
                <a:srgbClr val="C3260C"/>
              </a:buClr>
              <a:buSzPts val="2080"/>
              <a:buFont typeface="Georgia"/>
              <a:buNone/>
              <a:defRPr sz="16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28600" algn="l" rtl="0">
              <a:spcBef>
                <a:spcPts val="320"/>
              </a:spcBef>
              <a:spcAft>
                <a:spcPts val="0"/>
              </a:spcAft>
              <a:buClr>
                <a:srgbClr val="C3260C"/>
              </a:buClr>
              <a:buSzPts val="2080"/>
              <a:buFont typeface="Georgia"/>
              <a:buNone/>
              <a:defRPr sz="16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28600" algn="l" rtl="0">
              <a:spcBef>
                <a:spcPts val="320"/>
              </a:spcBef>
              <a:spcAft>
                <a:spcPts val="0"/>
              </a:spcAft>
              <a:buClr>
                <a:srgbClr val="C3260C"/>
              </a:buClr>
              <a:buSzPts val="2080"/>
              <a:buFont typeface="Georgia"/>
              <a:buNone/>
              <a:defRPr sz="16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28600" algn="l" rtl="0">
              <a:spcBef>
                <a:spcPts val="320"/>
              </a:spcBef>
              <a:spcAft>
                <a:spcPts val="0"/>
              </a:spcAft>
              <a:buClr>
                <a:srgbClr val="C3260C"/>
              </a:buClr>
              <a:buSzPts val="2080"/>
              <a:buFont typeface="Georgia"/>
              <a:buNone/>
              <a:defRPr sz="16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28600" algn="l" rtl="0">
              <a:spcBef>
                <a:spcPts val="320"/>
              </a:spcBef>
              <a:spcAft>
                <a:spcPts val="300"/>
              </a:spcAft>
              <a:buClr>
                <a:srgbClr val="C3260C"/>
              </a:buClr>
              <a:buSzPts val="2080"/>
              <a:buFont typeface="Georgia"/>
              <a:buNone/>
              <a:defRPr sz="16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49" name="Google Shape;149;p19"/>
          <p:cNvSpPr txBox="1">
            <a:spLocks noGrp="1"/>
          </p:cNvSpPr>
          <p:nvPr>
            <p:ph type="body" idx="2"/>
          </p:nvPr>
        </p:nvSpPr>
        <p:spPr>
          <a:xfrm>
            <a:off x="1156447" y="1400327"/>
            <a:ext cx="3346704" cy="274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77190" algn="l" rtl="0">
              <a:spcBef>
                <a:spcPts val="360"/>
              </a:spcBef>
              <a:spcAft>
                <a:spcPts val="0"/>
              </a:spcAft>
              <a:buClr>
                <a:srgbClr val="C3260C"/>
              </a:buClr>
              <a:buSzPts val="2340"/>
              <a:buFont typeface="Georgia"/>
              <a:buChar char="*"/>
              <a:def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377190" algn="l" rtl="0">
              <a:spcBef>
                <a:spcPts val="360"/>
              </a:spcBef>
              <a:spcAft>
                <a:spcPts val="0"/>
              </a:spcAft>
              <a:buClr>
                <a:srgbClr val="C3260C"/>
              </a:buClr>
              <a:buSzPts val="2340"/>
              <a:buFont typeface="Georgia"/>
              <a:buChar char="*"/>
              <a:def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360680" algn="l" rtl="0">
              <a:spcBef>
                <a:spcPts val="320"/>
              </a:spcBef>
              <a:spcAft>
                <a:spcPts val="0"/>
              </a:spcAft>
              <a:buClr>
                <a:srgbClr val="C3260C"/>
              </a:buClr>
              <a:buSzPts val="2080"/>
              <a:buFont typeface="Georgia"/>
              <a:buChar char="*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360680" algn="l" rtl="0">
              <a:spcBef>
                <a:spcPts val="320"/>
              </a:spcBef>
              <a:spcAft>
                <a:spcPts val="0"/>
              </a:spcAft>
              <a:buClr>
                <a:srgbClr val="C3260C"/>
              </a:buClr>
              <a:buSzPts val="2080"/>
              <a:buFont typeface="Georgia"/>
              <a:buChar char="*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360679" algn="l" rtl="0">
              <a:spcBef>
                <a:spcPts val="320"/>
              </a:spcBef>
              <a:spcAft>
                <a:spcPts val="0"/>
              </a:spcAft>
              <a:buClr>
                <a:srgbClr val="C3260C"/>
              </a:buClr>
              <a:buSzPts val="2080"/>
              <a:buFont typeface="Georgia"/>
              <a:buChar char="*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360679" algn="l" rtl="0">
              <a:spcBef>
                <a:spcPts val="320"/>
              </a:spcBef>
              <a:spcAft>
                <a:spcPts val="0"/>
              </a:spcAft>
              <a:buClr>
                <a:srgbClr val="C3260C"/>
              </a:buClr>
              <a:buSzPts val="2080"/>
              <a:buFont typeface="Georgia"/>
              <a:buChar char="*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360679" algn="l" rtl="0">
              <a:spcBef>
                <a:spcPts val="320"/>
              </a:spcBef>
              <a:spcAft>
                <a:spcPts val="0"/>
              </a:spcAft>
              <a:buClr>
                <a:srgbClr val="C3260C"/>
              </a:buClr>
              <a:buSzPts val="2080"/>
              <a:buFont typeface="Georgia"/>
              <a:buChar char="*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360679" algn="l" rtl="0">
              <a:spcBef>
                <a:spcPts val="320"/>
              </a:spcBef>
              <a:spcAft>
                <a:spcPts val="0"/>
              </a:spcAft>
              <a:buClr>
                <a:srgbClr val="C3260C"/>
              </a:buClr>
              <a:buSzPts val="2080"/>
              <a:buFont typeface="Georgia"/>
              <a:buChar char="*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360679" algn="l" rtl="0">
              <a:spcBef>
                <a:spcPts val="320"/>
              </a:spcBef>
              <a:spcAft>
                <a:spcPts val="300"/>
              </a:spcAft>
              <a:buClr>
                <a:srgbClr val="C3260C"/>
              </a:buClr>
              <a:buSzPts val="2080"/>
              <a:buFont typeface="Georgia"/>
              <a:buChar char="*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50" name="Google Shape;150;p19"/>
          <p:cNvSpPr txBox="1">
            <a:spLocks noGrp="1"/>
          </p:cNvSpPr>
          <p:nvPr>
            <p:ph type="body" idx="3"/>
          </p:nvPr>
        </p:nvSpPr>
        <p:spPr>
          <a:xfrm>
            <a:off x="4647302" y="731520"/>
            <a:ext cx="3346704" cy="639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marR="0" lvl="0" indent="-228600" algn="ctr" rtl="0">
              <a:spcBef>
                <a:spcPts val="480"/>
              </a:spcBef>
              <a:spcAft>
                <a:spcPts val="0"/>
              </a:spcAft>
              <a:buClr>
                <a:srgbClr val="C3260C"/>
              </a:buClr>
              <a:buSzPts val="3120"/>
              <a:buFont typeface="Georgia"/>
              <a:buNone/>
              <a:defRPr sz="2400" b="1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228600" algn="l" rtl="0">
              <a:spcBef>
                <a:spcPts val="400"/>
              </a:spcBef>
              <a:spcAft>
                <a:spcPts val="0"/>
              </a:spcAft>
              <a:buClr>
                <a:srgbClr val="C3260C"/>
              </a:buClr>
              <a:buSzPts val="2600"/>
              <a:buFont typeface="Georgia"/>
              <a:buNone/>
              <a:defRPr sz="20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28600" algn="l" rtl="0">
              <a:spcBef>
                <a:spcPts val="360"/>
              </a:spcBef>
              <a:spcAft>
                <a:spcPts val="0"/>
              </a:spcAft>
              <a:buClr>
                <a:srgbClr val="C3260C"/>
              </a:buClr>
              <a:buSzPts val="2340"/>
              <a:buFont typeface="Georgia"/>
              <a:buNone/>
              <a:defRPr sz="18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28600" algn="l" rtl="0">
              <a:spcBef>
                <a:spcPts val="320"/>
              </a:spcBef>
              <a:spcAft>
                <a:spcPts val="0"/>
              </a:spcAft>
              <a:buClr>
                <a:srgbClr val="C3260C"/>
              </a:buClr>
              <a:buSzPts val="2080"/>
              <a:buFont typeface="Georgia"/>
              <a:buNone/>
              <a:defRPr sz="16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28600" algn="l" rtl="0">
              <a:spcBef>
                <a:spcPts val="320"/>
              </a:spcBef>
              <a:spcAft>
                <a:spcPts val="0"/>
              </a:spcAft>
              <a:buClr>
                <a:srgbClr val="C3260C"/>
              </a:buClr>
              <a:buSzPts val="2080"/>
              <a:buFont typeface="Georgia"/>
              <a:buNone/>
              <a:defRPr sz="16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28600" algn="l" rtl="0">
              <a:spcBef>
                <a:spcPts val="320"/>
              </a:spcBef>
              <a:spcAft>
                <a:spcPts val="0"/>
              </a:spcAft>
              <a:buClr>
                <a:srgbClr val="C3260C"/>
              </a:buClr>
              <a:buSzPts val="2080"/>
              <a:buFont typeface="Georgia"/>
              <a:buNone/>
              <a:defRPr sz="16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28600" algn="l" rtl="0">
              <a:spcBef>
                <a:spcPts val="320"/>
              </a:spcBef>
              <a:spcAft>
                <a:spcPts val="0"/>
              </a:spcAft>
              <a:buClr>
                <a:srgbClr val="C3260C"/>
              </a:buClr>
              <a:buSzPts val="2080"/>
              <a:buFont typeface="Georgia"/>
              <a:buNone/>
              <a:defRPr sz="16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28600" algn="l" rtl="0">
              <a:spcBef>
                <a:spcPts val="320"/>
              </a:spcBef>
              <a:spcAft>
                <a:spcPts val="0"/>
              </a:spcAft>
              <a:buClr>
                <a:srgbClr val="C3260C"/>
              </a:buClr>
              <a:buSzPts val="2080"/>
              <a:buFont typeface="Georgia"/>
              <a:buNone/>
              <a:defRPr sz="16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28600" algn="l" rtl="0">
              <a:spcBef>
                <a:spcPts val="320"/>
              </a:spcBef>
              <a:spcAft>
                <a:spcPts val="300"/>
              </a:spcAft>
              <a:buClr>
                <a:srgbClr val="C3260C"/>
              </a:buClr>
              <a:buSzPts val="2080"/>
              <a:buFont typeface="Georgia"/>
              <a:buNone/>
              <a:defRPr sz="1600" b="1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51" name="Google Shape;151;p19"/>
          <p:cNvSpPr txBox="1">
            <a:spLocks noGrp="1"/>
          </p:cNvSpPr>
          <p:nvPr>
            <p:ph type="body" idx="4"/>
          </p:nvPr>
        </p:nvSpPr>
        <p:spPr>
          <a:xfrm>
            <a:off x="4645025" y="1399032"/>
            <a:ext cx="3346704" cy="2743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77190" algn="l" rtl="0">
              <a:spcBef>
                <a:spcPts val="360"/>
              </a:spcBef>
              <a:spcAft>
                <a:spcPts val="0"/>
              </a:spcAft>
              <a:buClr>
                <a:srgbClr val="C3260C"/>
              </a:buClr>
              <a:buSzPts val="2340"/>
              <a:buFont typeface="Georgia"/>
              <a:buChar char="*"/>
              <a:def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377190" algn="l" rtl="0">
              <a:spcBef>
                <a:spcPts val="360"/>
              </a:spcBef>
              <a:spcAft>
                <a:spcPts val="0"/>
              </a:spcAft>
              <a:buClr>
                <a:srgbClr val="C3260C"/>
              </a:buClr>
              <a:buSzPts val="2340"/>
              <a:buFont typeface="Georgia"/>
              <a:buChar char="*"/>
              <a:def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360680" algn="l" rtl="0">
              <a:spcBef>
                <a:spcPts val="320"/>
              </a:spcBef>
              <a:spcAft>
                <a:spcPts val="0"/>
              </a:spcAft>
              <a:buClr>
                <a:srgbClr val="C3260C"/>
              </a:buClr>
              <a:buSzPts val="2080"/>
              <a:buFont typeface="Georgia"/>
              <a:buChar char="*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360680" algn="l" rtl="0">
              <a:spcBef>
                <a:spcPts val="320"/>
              </a:spcBef>
              <a:spcAft>
                <a:spcPts val="0"/>
              </a:spcAft>
              <a:buClr>
                <a:srgbClr val="C3260C"/>
              </a:buClr>
              <a:buSzPts val="2080"/>
              <a:buFont typeface="Georgia"/>
              <a:buChar char="*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360679" algn="l" rtl="0">
              <a:spcBef>
                <a:spcPts val="320"/>
              </a:spcBef>
              <a:spcAft>
                <a:spcPts val="0"/>
              </a:spcAft>
              <a:buClr>
                <a:srgbClr val="C3260C"/>
              </a:buClr>
              <a:buSzPts val="2080"/>
              <a:buFont typeface="Georgia"/>
              <a:buChar char="*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360679" algn="l" rtl="0">
              <a:spcBef>
                <a:spcPts val="320"/>
              </a:spcBef>
              <a:spcAft>
                <a:spcPts val="0"/>
              </a:spcAft>
              <a:buClr>
                <a:srgbClr val="C3260C"/>
              </a:buClr>
              <a:buSzPts val="2080"/>
              <a:buFont typeface="Georgia"/>
              <a:buChar char="*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360679" algn="l" rtl="0">
              <a:spcBef>
                <a:spcPts val="320"/>
              </a:spcBef>
              <a:spcAft>
                <a:spcPts val="0"/>
              </a:spcAft>
              <a:buClr>
                <a:srgbClr val="C3260C"/>
              </a:buClr>
              <a:buSzPts val="2080"/>
              <a:buFont typeface="Georgia"/>
              <a:buChar char="*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360679" algn="l" rtl="0">
              <a:spcBef>
                <a:spcPts val="320"/>
              </a:spcBef>
              <a:spcAft>
                <a:spcPts val="0"/>
              </a:spcAft>
              <a:buClr>
                <a:srgbClr val="C3260C"/>
              </a:buClr>
              <a:buSzPts val="2080"/>
              <a:buFont typeface="Georgia"/>
              <a:buChar char="*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360679" algn="l" rtl="0">
              <a:spcBef>
                <a:spcPts val="320"/>
              </a:spcBef>
              <a:spcAft>
                <a:spcPts val="300"/>
              </a:spcAft>
              <a:buClr>
                <a:srgbClr val="C3260C"/>
              </a:buClr>
              <a:buSzPts val="2080"/>
              <a:buFont typeface="Georgia"/>
              <a:buChar char="*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52" name="Google Shape;152;p19"/>
          <p:cNvSpPr txBox="1">
            <a:spLocks noGrp="1"/>
          </p:cNvSpPr>
          <p:nvPr>
            <p:ph type="dt" idx="10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53" name="Google Shape;153;p19"/>
          <p:cNvSpPr txBox="1">
            <a:spLocks noGrp="1"/>
          </p:cNvSpPr>
          <p:nvPr>
            <p:ph type="ftr" idx="11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54" name="Google Shape;154;p19"/>
          <p:cNvSpPr txBox="1">
            <a:spLocks noGrp="1"/>
          </p:cNvSpPr>
          <p:nvPr>
            <p:ph type="sldNum" idx="12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155" name="Google Shape;155;p19"/>
          <p:cNvSpPr txBox="1"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320040" marR="0" lvl="0" indent="-320040" algn="r" rtl="0">
              <a:spcBef>
                <a:spcPts val="0"/>
              </a:spcBef>
              <a:spcAft>
                <a:spcPts val="0"/>
              </a:spcAft>
              <a:buClr>
                <a:srgbClr val="C3260C"/>
              </a:buClr>
              <a:buSzPts val="5888"/>
              <a:buFont typeface="Georgia"/>
              <a:buChar char="*"/>
              <a:defRPr sz="4600" b="1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L="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L="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L="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L="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Только заголовок" type="titleOnly">
  <p:cSld name="TITLE_ONLY">
    <p:spTree>
      <p:nvGrpSpPr>
        <p:cNvPr id="1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0"/>
          <p:cNvSpPr txBox="1"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320040" marR="0" lvl="0" indent="-320040" algn="r" rtl="0">
              <a:spcBef>
                <a:spcPts val="0"/>
              </a:spcBef>
              <a:spcAft>
                <a:spcPts val="0"/>
              </a:spcAft>
              <a:buClr>
                <a:srgbClr val="C3260C"/>
              </a:buClr>
              <a:buSzPts val="5888"/>
              <a:buFont typeface="Georgia"/>
              <a:buChar char="*"/>
              <a:defRPr sz="4600" b="1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L="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L="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L="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L="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58" name="Google Shape;158;p20"/>
          <p:cNvSpPr txBox="1">
            <a:spLocks noGrp="1"/>
          </p:cNvSpPr>
          <p:nvPr>
            <p:ph type="dt" idx="10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59" name="Google Shape;159;p20"/>
          <p:cNvSpPr txBox="1">
            <a:spLocks noGrp="1"/>
          </p:cNvSpPr>
          <p:nvPr>
            <p:ph type="ftr" idx="11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60" name="Google Shape;160;p20"/>
          <p:cNvSpPr txBox="1">
            <a:spLocks noGrp="1"/>
          </p:cNvSpPr>
          <p:nvPr>
            <p:ph type="sldNum" idx="12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Объект с подписью" type="objTx">
  <p:cSld name="OBJECT_WITH_CAPTION_TEXT">
    <p:spTree>
      <p:nvGrpSpPr>
        <p:cNvPr id="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p21"/>
          <p:cNvSpPr txBox="1"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228600" marR="0" lvl="0" indent="-228600" algn="l" rtl="0">
              <a:spcBef>
                <a:spcPts val="0"/>
              </a:spcBef>
              <a:spcAft>
                <a:spcPts val="0"/>
              </a:spcAft>
              <a:buClr>
                <a:srgbClr val="C3260C"/>
              </a:buClr>
              <a:buSzPts val="3584"/>
              <a:buFont typeface="Georgia"/>
              <a:buChar char="*"/>
              <a:defRPr sz="2800" b="1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L="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L="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L="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L="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63" name="Google Shape;163;p21"/>
          <p:cNvSpPr txBox="1">
            <a:spLocks noGrp="1"/>
          </p:cNvSpPr>
          <p:nvPr>
            <p:ph type="body" idx="1"/>
          </p:nvPr>
        </p:nvSpPr>
        <p:spPr>
          <a:xfrm>
            <a:off x="4593515" y="731520"/>
            <a:ext cx="4017085" cy="48947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457200" marR="0" lvl="0" indent="-410210" algn="l" rtl="0">
              <a:spcBef>
                <a:spcPts val="440"/>
              </a:spcBef>
              <a:spcAft>
                <a:spcPts val="0"/>
              </a:spcAft>
              <a:buClr>
                <a:srgbClr val="C3260C"/>
              </a:buClr>
              <a:buSzPts val="2860"/>
              <a:buFont typeface="Georgia"/>
              <a:buChar char="*"/>
              <a:defRPr sz="2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393700" algn="l" rtl="0">
              <a:spcBef>
                <a:spcPts val="400"/>
              </a:spcBef>
              <a:spcAft>
                <a:spcPts val="0"/>
              </a:spcAft>
              <a:buClr>
                <a:srgbClr val="C3260C"/>
              </a:buClr>
              <a:buSzPts val="2600"/>
              <a:buFont typeface="Georgia"/>
              <a:buChar char="*"/>
              <a:defRPr sz="20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377189" algn="l" rtl="0">
              <a:spcBef>
                <a:spcPts val="360"/>
              </a:spcBef>
              <a:spcAft>
                <a:spcPts val="0"/>
              </a:spcAft>
              <a:buClr>
                <a:srgbClr val="C3260C"/>
              </a:buClr>
              <a:buSzPts val="2340"/>
              <a:buFont typeface="Georgia"/>
              <a:buChar char="*"/>
              <a:def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360680" algn="l" rtl="0">
              <a:spcBef>
                <a:spcPts val="320"/>
              </a:spcBef>
              <a:spcAft>
                <a:spcPts val="0"/>
              </a:spcAft>
              <a:buClr>
                <a:srgbClr val="C3260C"/>
              </a:buClr>
              <a:buSzPts val="2080"/>
              <a:buFont typeface="Georgia"/>
              <a:buChar char="*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344170" algn="l" rtl="0">
              <a:spcBef>
                <a:spcPts val="300"/>
              </a:spcBef>
              <a:spcAft>
                <a:spcPts val="0"/>
              </a:spcAft>
              <a:buClr>
                <a:srgbClr val="C3260C"/>
              </a:buClr>
              <a:buSzPts val="1820"/>
              <a:buFont typeface="Georgia"/>
              <a:buChar char="*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393700" algn="l" rtl="0">
              <a:spcBef>
                <a:spcPts val="400"/>
              </a:spcBef>
              <a:spcAft>
                <a:spcPts val="0"/>
              </a:spcAft>
              <a:buClr>
                <a:srgbClr val="C3260C"/>
              </a:buClr>
              <a:buSzPts val="2600"/>
              <a:buFont typeface="Georgia"/>
              <a:buChar char="*"/>
              <a:defRPr sz="20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393700" algn="l" rtl="0">
              <a:spcBef>
                <a:spcPts val="400"/>
              </a:spcBef>
              <a:spcAft>
                <a:spcPts val="0"/>
              </a:spcAft>
              <a:buClr>
                <a:srgbClr val="C3260C"/>
              </a:buClr>
              <a:buSzPts val="2600"/>
              <a:buFont typeface="Georgia"/>
              <a:buChar char="*"/>
              <a:defRPr sz="20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393700" algn="l" rtl="0">
              <a:spcBef>
                <a:spcPts val="400"/>
              </a:spcBef>
              <a:spcAft>
                <a:spcPts val="0"/>
              </a:spcAft>
              <a:buClr>
                <a:srgbClr val="C3260C"/>
              </a:buClr>
              <a:buSzPts val="2600"/>
              <a:buFont typeface="Georgia"/>
              <a:buChar char="*"/>
              <a:defRPr sz="20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393700" algn="l" rtl="0">
              <a:spcBef>
                <a:spcPts val="400"/>
              </a:spcBef>
              <a:spcAft>
                <a:spcPts val="300"/>
              </a:spcAft>
              <a:buClr>
                <a:srgbClr val="C3260C"/>
              </a:buClr>
              <a:buSzPts val="2600"/>
              <a:buFont typeface="Georgia"/>
              <a:buChar char="*"/>
              <a:defRPr sz="20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64" name="Google Shape;164;p21"/>
          <p:cNvSpPr txBox="1">
            <a:spLocks noGrp="1"/>
          </p:cNvSpPr>
          <p:nvPr>
            <p:ph type="body" idx="2"/>
          </p:nvPr>
        </p:nvSpPr>
        <p:spPr>
          <a:xfrm>
            <a:off x="1075765" y="3497802"/>
            <a:ext cx="3388660" cy="21395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28600" algn="l" rtl="0">
              <a:spcBef>
                <a:spcPts val="280"/>
              </a:spcBef>
              <a:spcAft>
                <a:spcPts val="0"/>
              </a:spcAft>
              <a:buClr>
                <a:srgbClr val="C3260C"/>
              </a:buClr>
              <a:buSzPts val="1820"/>
              <a:buFont typeface="Georgia"/>
              <a:buNone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228600" algn="l" rtl="0">
              <a:spcBef>
                <a:spcPts val="300"/>
              </a:spcBef>
              <a:spcAft>
                <a:spcPts val="0"/>
              </a:spcAft>
              <a:buClr>
                <a:srgbClr val="C3260C"/>
              </a:buClr>
              <a:buSzPts val="1560"/>
              <a:buFont typeface="Georgia"/>
              <a:buNone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28600" algn="l" rtl="0">
              <a:spcBef>
                <a:spcPts val="300"/>
              </a:spcBef>
              <a:spcAft>
                <a:spcPts val="0"/>
              </a:spcAft>
              <a:buClr>
                <a:srgbClr val="C3260C"/>
              </a:buClr>
              <a:buSzPts val="1300"/>
              <a:buFont typeface="Georgia"/>
              <a:buNone/>
              <a:defRPr sz="10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28600" algn="l" rtl="0">
              <a:spcBef>
                <a:spcPts val="300"/>
              </a:spcBef>
              <a:spcAft>
                <a:spcPts val="0"/>
              </a:spcAft>
              <a:buClr>
                <a:srgbClr val="C3260C"/>
              </a:buClr>
              <a:buSzPts val="1170"/>
              <a:buFont typeface="Georgia"/>
              <a:buNone/>
              <a:defRPr sz="9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28600" algn="l" rtl="0">
              <a:spcBef>
                <a:spcPts val="300"/>
              </a:spcBef>
              <a:spcAft>
                <a:spcPts val="0"/>
              </a:spcAft>
              <a:buClr>
                <a:srgbClr val="C3260C"/>
              </a:buClr>
              <a:buSzPts val="1170"/>
              <a:buFont typeface="Georgia"/>
              <a:buNone/>
              <a:defRPr sz="9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28600" algn="l" rtl="0">
              <a:spcBef>
                <a:spcPts val="300"/>
              </a:spcBef>
              <a:spcAft>
                <a:spcPts val="0"/>
              </a:spcAft>
              <a:buClr>
                <a:srgbClr val="C3260C"/>
              </a:buClr>
              <a:buSzPts val="1170"/>
              <a:buFont typeface="Georgia"/>
              <a:buNone/>
              <a:defRPr sz="9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28600" algn="l" rtl="0">
              <a:spcBef>
                <a:spcPts val="300"/>
              </a:spcBef>
              <a:spcAft>
                <a:spcPts val="0"/>
              </a:spcAft>
              <a:buClr>
                <a:srgbClr val="C3260C"/>
              </a:buClr>
              <a:buSzPts val="1170"/>
              <a:buFont typeface="Georgia"/>
              <a:buNone/>
              <a:defRPr sz="9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28600" algn="l" rtl="0">
              <a:spcBef>
                <a:spcPts val="300"/>
              </a:spcBef>
              <a:spcAft>
                <a:spcPts val="0"/>
              </a:spcAft>
              <a:buClr>
                <a:srgbClr val="C3260C"/>
              </a:buClr>
              <a:buSzPts val="1170"/>
              <a:buFont typeface="Georgia"/>
              <a:buNone/>
              <a:defRPr sz="9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28600" algn="l" rtl="0">
              <a:spcBef>
                <a:spcPts val="300"/>
              </a:spcBef>
              <a:spcAft>
                <a:spcPts val="300"/>
              </a:spcAft>
              <a:buClr>
                <a:srgbClr val="C3260C"/>
              </a:buClr>
              <a:buSzPts val="1170"/>
              <a:buFont typeface="Georgia"/>
              <a:buNone/>
              <a:defRPr sz="9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65" name="Google Shape;165;p21"/>
          <p:cNvSpPr txBox="1">
            <a:spLocks noGrp="1"/>
          </p:cNvSpPr>
          <p:nvPr>
            <p:ph type="dt" idx="10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66" name="Google Shape;166;p21"/>
          <p:cNvSpPr txBox="1">
            <a:spLocks noGrp="1"/>
          </p:cNvSpPr>
          <p:nvPr>
            <p:ph type="ftr" idx="11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67" name="Google Shape;167;p21"/>
          <p:cNvSpPr txBox="1">
            <a:spLocks noGrp="1"/>
          </p:cNvSpPr>
          <p:nvPr>
            <p:ph type="sldNum" idx="12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Рисунок с подписью" type="picTx">
  <p:cSld name="PICTURE_WITH_CAPTION_TEXT">
    <p:spTree>
      <p:nvGrpSpPr>
        <p:cNvPr id="1" name="Shape 1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9" name="Google Shape;169;p22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rgbClr val="FFFFFF">
                  <a:alpha val="91764"/>
                </a:srgbClr>
              </a:gs>
              <a:gs pos="37000">
                <a:srgbClr val="FFFFFF">
                  <a:alpha val="76862"/>
                </a:srgbClr>
              </a:gs>
              <a:gs pos="100000">
                <a:srgbClr val="B4DCFA">
                  <a:alpha val="80000"/>
                </a:srgbClr>
              </a:gs>
            </a:gsLst>
            <a:path path="circle">
              <a:fillToRect/>
            </a:path>
            <a:tileRect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70" name="Google Shape;170;p22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>
            <a:gsLst>
              <a:gs pos="0">
                <a:srgbClr val="FFFFFF">
                  <a:alpha val="89803"/>
                </a:srgbClr>
              </a:gs>
              <a:gs pos="48000">
                <a:srgbClr val="FFFFFF">
                  <a:alpha val="62745"/>
                </a:srgbClr>
              </a:gs>
              <a:gs pos="100000">
                <a:srgbClr val="B4DCFA">
                  <a:alpha val="80000"/>
                </a:srgbClr>
              </a:gs>
            </a:gsLst>
            <a:path path="circle">
              <a:fillToRect/>
            </a:path>
            <a:tileRect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71" name="Google Shape;171;p2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29000">
                <a:srgbClr val="FFFFFF">
                  <a:alpha val="29803"/>
                </a:srgbClr>
              </a:gs>
              <a:gs pos="45000">
                <a:srgbClr val="B4DCFA">
                  <a:alpha val="40000"/>
                </a:srgbClr>
              </a:gs>
              <a:gs pos="55000">
                <a:srgbClr val="FFFFFF">
                  <a:alpha val="25882"/>
                </a:srgbClr>
              </a:gs>
              <a:gs pos="65000">
                <a:srgbClr val="B4DCFA">
                  <a:alpha val="60000"/>
                </a:srgbClr>
              </a:gs>
              <a:gs pos="100000">
                <a:srgbClr val="FFFFFF">
                  <a:alpha val="0"/>
                </a:srgbClr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72" name="Google Shape;172;p22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>
            <a:gsLst>
              <a:gs pos="0">
                <a:schemeClr val="lt1"/>
              </a:gs>
              <a:gs pos="54000">
                <a:srgbClr val="FFFFFF">
                  <a:alpha val="0"/>
                </a:srgbClr>
              </a:gs>
              <a:gs pos="100000">
                <a:srgbClr val="FFFFFF">
                  <a:alpha val="0"/>
                </a:srgbClr>
              </a:gs>
            </a:gsLst>
            <a:path path="circle">
              <a:fillToRect/>
            </a:path>
            <a:tileRect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73" name="Google Shape;173;p22"/>
          <p:cNvSpPr>
            <a:spLocks noGrp="1"/>
          </p:cNvSpPr>
          <p:nvPr>
            <p:ph type="pic" idx="2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rgbClr val="8BC9F7"/>
          </a:solidFill>
          <a:ln>
            <a:noFill/>
          </a:ln>
          <a:effectLst>
            <a:reflection stA="23000" endA="300" endPos="28000" sy="-100000" algn="bl" rotWithShape="0"/>
          </a:effectLst>
        </p:spPr>
        <p:txBody>
          <a:bodyPr spcFirstLastPara="1" wrap="square" lIns="91425" tIns="91425" rIns="91425" bIns="91425" anchor="t" anchorCtr="0">
            <a:noAutofit/>
          </a:bodyPr>
          <a:lstStyle>
            <a:lvl1pPr marL="0" marR="0" lvl="0" indent="0" algn="ctr" rtl="0">
              <a:spcBef>
                <a:spcPts val="400"/>
              </a:spcBef>
              <a:spcAft>
                <a:spcPts val="0"/>
              </a:spcAft>
              <a:buClr>
                <a:srgbClr val="C3260C"/>
              </a:buClr>
              <a:buSzPts val="2600"/>
              <a:buFont typeface="Georgia"/>
              <a:buNone/>
              <a:defRPr sz="20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457200" marR="0" lvl="1" indent="0" algn="l" rtl="0">
              <a:spcBef>
                <a:spcPts val="560"/>
              </a:spcBef>
              <a:spcAft>
                <a:spcPts val="0"/>
              </a:spcAft>
              <a:buClr>
                <a:srgbClr val="C3260C"/>
              </a:buClr>
              <a:buSzPts val="3640"/>
              <a:buFont typeface="Georgia"/>
              <a:buNone/>
              <a:defRPr sz="2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914400" marR="0" lvl="2" indent="0" algn="l" rtl="0">
              <a:spcBef>
                <a:spcPts val="480"/>
              </a:spcBef>
              <a:spcAft>
                <a:spcPts val="0"/>
              </a:spcAft>
              <a:buClr>
                <a:srgbClr val="C3260C"/>
              </a:buClr>
              <a:buSzPts val="3120"/>
              <a:buFont typeface="Georgia"/>
              <a:buNone/>
              <a:defRPr sz="2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371600" marR="0" lvl="3" indent="0" algn="l" rtl="0">
              <a:spcBef>
                <a:spcPts val="400"/>
              </a:spcBef>
              <a:spcAft>
                <a:spcPts val="0"/>
              </a:spcAft>
              <a:buClr>
                <a:srgbClr val="C3260C"/>
              </a:buClr>
              <a:buSzPts val="2600"/>
              <a:buFont typeface="Georgia"/>
              <a:buNone/>
              <a:defRPr sz="20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828800" marR="0" lvl="4" indent="0" algn="l" rtl="0">
              <a:spcBef>
                <a:spcPts val="400"/>
              </a:spcBef>
              <a:spcAft>
                <a:spcPts val="0"/>
              </a:spcAft>
              <a:buClr>
                <a:srgbClr val="C3260C"/>
              </a:buClr>
              <a:buSzPts val="2600"/>
              <a:buFont typeface="Georgia"/>
              <a:buNone/>
              <a:defRPr sz="20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286000" marR="0" lvl="5" indent="0" algn="l" rtl="0">
              <a:spcBef>
                <a:spcPts val="400"/>
              </a:spcBef>
              <a:spcAft>
                <a:spcPts val="0"/>
              </a:spcAft>
              <a:buClr>
                <a:srgbClr val="C3260C"/>
              </a:buClr>
              <a:buSzPts val="2600"/>
              <a:buFont typeface="Georgia"/>
              <a:buNone/>
              <a:defRPr sz="20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2743200" marR="0" lvl="6" indent="0" algn="l" rtl="0">
              <a:spcBef>
                <a:spcPts val="400"/>
              </a:spcBef>
              <a:spcAft>
                <a:spcPts val="0"/>
              </a:spcAft>
              <a:buClr>
                <a:srgbClr val="C3260C"/>
              </a:buClr>
              <a:buSzPts val="2600"/>
              <a:buFont typeface="Georgia"/>
              <a:buNone/>
              <a:defRPr sz="20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200400" marR="0" lvl="7" indent="0" algn="l" rtl="0">
              <a:spcBef>
                <a:spcPts val="400"/>
              </a:spcBef>
              <a:spcAft>
                <a:spcPts val="0"/>
              </a:spcAft>
              <a:buClr>
                <a:srgbClr val="C3260C"/>
              </a:buClr>
              <a:buSzPts val="2600"/>
              <a:buFont typeface="Georgia"/>
              <a:buNone/>
              <a:defRPr sz="20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3657600" marR="0" lvl="8" indent="0" algn="l" rtl="0">
              <a:spcBef>
                <a:spcPts val="400"/>
              </a:spcBef>
              <a:spcAft>
                <a:spcPts val="300"/>
              </a:spcAft>
              <a:buClr>
                <a:srgbClr val="C3260C"/>
              </a:buClr>
              <a:buSzPts val="2600"/>
              <a:buFont typeface="Georgia"/>
              <a:buNone/>
              <a:defRPr sz="20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74" name="Google Shape;174;p22"/>
          <p:cNvSpPr txBox="1">
            <a:spLocks noGrp="1"/>
          </p:cNvSpPr>
          <p:nvPr>
            <p:ph type="body" idx="1"/>
          </p:nvPr>
        </p:nvSpPr>
        <p:spPr>
          <a:xfrm>
            <a:off x="877887" y="1010486"/>
            <a:ext cx="3694114" cy="21630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457200" marR="0" lvl="0" indent="-360680" algn="l" rtl="0">
              <a:spcBef>
                <a:spcPts val="320"/>
              </a:spcBef>
              <a:spcAft>
                <a:spcPts val="0"/>
              </a:spcAft>
              <a:buClr>
                <a:srgbClr val="C3260C"/>
              </a:buClr>
              <a:buSzPts val="2080"/>
              <a:buFont typeface="Georgia"/>
              <a:buChar char="*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228600" algn="l" rtl="0">
              <a:spcBef>
                <a:spcPts val="300"/>
              </a:spcBef>
              <a:spcAft>
                <a:spcPts val="0"/>
              </a:spcAft>
              <a:buClr>
                <a:srgbClr val="C3260C"/>
              </a:buClr>
              <a:buSzPts val="1560"/>
              <a:buFont typeface="Georgia"/>
              <a:buNone/>
              <a:defRPr sz="1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228600" algn="l" rtl="0">
              <a:spcBef>
                <a:spcPts val="300"/>
              </a:spcBef>
              <a:spcAft>
                <a:spcPts val="0"/>
              </a:spcAft>
              <a:buClr>
                <a:srgbClr val="C3260C"/>
              </a:buClr>
              <a:buSzPts val="1300"/>
              <a:buFont typeface="Georgia"/>
              <a:buNone/>
              <a:defRPr sz="10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228600" algn="l" rtl="0">
              <a:spcBef>
                <a:spcPts val="300"/>
              </a:spcBef>
              <a:spcAft>
                <a:spcPts val="0"/>
              </a:spcAft>
              <a:buClr>
                <a:srgbClr val="C3260C"/>
              </a:buClr>
              <a:buSzPts val="1170"/>
              <a:buFont typeface="Georgia"/>
              <a:buNone/>
              <a:defRPr sz="9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228600" algn="l" rtl="0">
              <a:spcBef>
                <a:spcPts val="300"/>
              </a:spcBef>
              <a:spcAft>
                <a:spcPts val="0"/>
              </a:spcAft>
              <a:buClr>
                <a:srgbClr val="C3260C"/>
              </a:buClr>
              <a:buSzPts val="1170"/>
              <a:buFont typeface="Georgia"/>
              <a:buNone/>
              <a:defRPr sz="9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228600" algn="l" rtl="0">
              <a:spcBef>
                <a:spcPts val="300"/>
              </a:spcBef>
              <a:spcAft>
                <a:spcPts val="0"/>
              </a:spcAft>
              <a:buClr>
                <a:srgbClr val="C3260C"/>
              </a:buClr>
              <a:buSzPts val="1170"/>
              <a:buFont typeface="Georgia"/>
              <a:buNone/>
              <a:defRPr sz="9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228600" algn="l" rtl="0">
              <a:spcBef>
                <a:spcPts val="300"/>
              </a:spcBef>
              <a:spcAft>
                <a:spcPts val="0"/>
              </a:spcAft>
              <a:buClr>
                <a:srgbClr val="C3260C"/>
              </a:buClr>
              <a:buSzPts val="1170"/>
              <a:buFont typeface="Georgia"/>
              <a:buNone/>
              <a:defRPr sz="9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228600" algn="l" rtl="0">
              <a:spcBef>
                <a:spcPts val="300"/>
              </a:spcBef>
              <a:spcAft>
                <a:spcPts val="0"/>
              </a:spcAft>
              <a:buClr>
                <a:srgbClr val="C3260C"/>
              </a:buClr>
              <a:buSzPts val="1170"/>
              <a:buFont typeface="Georgia"/>
              <a:buNone/>
              <a:defRPr sz="9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228600" algn="l" rtl="0">
              <a:spcBef>
                <a:spcPts val="300"/>
              </a:spcBef>
              <a:spcAft>
                <a:spcPts val="300"/>
              </a:spcAft>
              <a:buClr>
                <a:srgbClr val="C3260C"/>
              </a:buClr>
              <a:buSzPts val="1170"/>
              <a:buFont typeface="Georgia"/>
              <a:buNone/>
              <a:defRPr sz="9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75" name="Google Shape;175;p22"/>
          <p:cNvSpPr txBox="1">
            <a:spLocks noGrp="1"/>
          </p:cNvSpPr>
          <p:nvPr>
            <p:ph type="dt" idx="10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76" name="Google Shape;176;p22"/>
          <p:cNvSpPr txBox="1">
            <a:spLocks noGrp="1"/>
          </p:cNvSpPr>
          <p:nvPr>
            <p:ph type="ftr" idx="11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77" name="Google Shape;177;p22"/>
          <p:cNvSpPr txBox="1">
            <a:spLocks noGrp="1"/>
          </p:cNvSpPr>
          <p:nvPr>
            <p:ph type="sldNum" idx="12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178" name="Google Shape;178;p22"/>
          <p:cNvSpPr txBox="1"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320040" marR="0" lvl="0" indent="-320040" algn="l" rtl="0">
              <a:spcBef>
                <a:spcPts val="0"/>
              </a:spcBef>
              <a:spcAft>
                <a:spcPts val="0"/>
              </a:spcAft>
              <a:buClr>
                <a:srgbClr val="C3260C"/>
              </a:buClr>
              <a:buSzPts val="5888"/>
              <a:buFont typeface="Georgia"/>
              <a:buChar char="*"/>
              <a:defRPr sz="4600" b="1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L="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L="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L="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L="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Заголовок и вертикальный текст" type="vertTx">
  <p:cSld name="VERTICAL_TEXT">
    <p:spTree>
      <p:nvGrpSpPr>
        <p:cNvPr id="1" name="Shape 1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Google Shape;180;p23"/>
          <p:cNvSpPr txBox="1"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320040" marR="0" lvl="0" indent="-320040" algn="r" rtl="0">
              <a:spcBef>
                <a:spcPts val="0"/>
              </a:spcBef>
              <a:spcAft>
                <a:spcPts val="0"/>
              </a:spcAft>
              <a:buClr>
                <a:srgbClr val="C3260C"/>
              </a:buClr>
              <a:buSzPts val="5888"/>
              <a:buFont typeface="Georgia"/>
              <a:buChar char="*"/>
              <a:defRPr sz="4600" b="1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L="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L="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L="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L="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81" name="Google Shape;181;p23"/>
          <p:cNvSpPr txBox="1">
            <a:spLocks noGrp="1"/>
          </p:cNvSpPr>
          <p:nvPr>
            <p:ph type="body" idx="1"/>
          </p:nvPr>
        </p:nvSpPr>
        <p:spPr>
          <a:xfrm rot="5400000">
            <a:off x="3368040" y="-731521"/>
            <a:ext cx="3474720" cy="6400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410210" algn="l" rtl="0">
              <a:spcBef>
                <a:spcPts val="440"/>
              </a:spcBef>
              <a:spcAft>
                <a:spcPts val="0"/>
              </a:spcAft>
              <a:buClr>
                <a:srgbClr val="C3260C"/>
              </a:buClr>
              <a:buSzPts val="2860"/>
              <a:buFont typeface="Georgia"/>
              <a:buChar char="*"/>
              <a:defRPr sz="2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393700" algn="l" rtl="0">
              <a:spcBef>
                <a:spcPts val="400"/>
              </a:spcBef>
              <a:spcAft>
                <a:spcPts val="0"/>
              </a:spcAft>
              <a:buClr>
                <a:srgbClr val="C3260C"/>
              </a:buClr>
              <a:buSzPts val="2600"/>
              <a:buFont typeface="Georgia"/>
              <a:buChar char="*"/>
              <a:defRPr sz="20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377189" algn="l" rtl="0">
              <a:spcBef>
                <a:spcPts val="360"/>
              </a:spcBef>
              <a:spcAft>
                <a:spcPts val="0"/>
              </a:spcAft>
              <a:buClr>
                <a:srgbClr val="C3260C"/>
              </a:buClr>
              <a:buSzPts val="2340"/>
              <a:buFont typeface="Georgia"/>
              <a:buChar char="*"/>
              <a:def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360680" algn="l" rtl="0">
              <a:spcBef>
                <a:spcPts val="320"/>
              </a:spcBef>
              <a:spcAft>
                <a:spcPts val="0"/>
              </a:spcAft>
              <a:buClr>
                <a:srgbClr val="C3260C"/>
              </a:buClr>
              <a:buSzPts val="2080"/>
              <a:buFont typeface="Georgia"/>
              <a:buChar char="*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344170" algn="l" rtl="0">
              <a:spcBef>
                <a:spcPts val="300"/>
              </a:spcBef>
              <a:spcAft>
                <a:spcPts val="0"/>
              </a:spcAft>
              <a:buClr>
                <a:srgbClr val="C3260C"/>
              </a:buClr>
              <a:buSzPts val="1820"/>
              <a:buFont typeface="Georgia"/>
              <a:buChar char="*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344170" algn="l" rtl="0">
              <a:spcBef>
                <a:spcPts val="300"/>
              </a:spcBef>
              <a:spcAft>
                <a:spcPts val="0"/>
              </a:spcAft>
              <a:buClr>
                <a:srgbClr val="C3260C"/>
              </a:buClr>
              <a:buSzPts val="1820"/>
              <a:buFont typeface="Georgia"/>
              <a:buChar char="*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344170" algn="l" rtl="0">
              <a:spcBef>
                <a:spcPts val="300"/>
              </a:spcBef>
              <a:spcAft>
                <a:spcPts val="0"/>
              </a:spcAft>
              <a:buClr>
                <a:srgbClr val="C3260C"/>
              </a:buClr>
              <a:buSzPts val="1820"/>
              <a:buFont typeface="Georgia"/>
              <a:buChar char="*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344170" algn="l" rtl="0">
              <a:spcBef>
                <a:spcPts val="300"/>
              </a:spcBef>
              <a:spcAft>
                <a:spcPts val="0"/>
              </a:spcAft>
              <a:buClr>
                <a:srgbClr val="C3260C"/>
              </a:buClr>
              <a:buSzPts val="1820"/>
              <a:buFont typeface="Georgia"/>
              <a:buChar char="*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344170" algn="l" rtl="0">
              <a:spcBef>
                <a:spcPts val="300"/>
              </a:spcBef>
              <a:spcAft>
                <a:spcPts val="300"/>
              </a:spcAft>
              <a:buClr>
                <a:srgbClr val="C3260C"/>
              </a:buClr>
              <a:buSzPts val="1820"/>
              <a:buFont typeface="Georgia"/>
              <a:buChar char="*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82" name="Google Shape;182;p23"/>
          <p:cNvSpPr txBox="1">
            <a:spLocks noGrp="1"/>
          </p:cNvSpPr>
          <p:nvPr>
            <p:ph type="dt" idx="10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83" name="Google Shape;183;p23"/>
          <p:cNvSpPr txBox="1">
            <a:spLocks noGrp="1"/>
          </p:cNvSpPr>
          <p:nvPr>
            <p:ph type="ftr" idx="11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84" name="Google Shape;184;p23"/>
          <p:cNvSpPr txBox="1">
            <a:spLocks noGrp="1"/>
          </p:cNvSpPr>
          <p:nvPr>
            <p:ph type="sldNum" idx="12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Вертикальный заголовок и текст" type="vertTitleAndTx">
  <p:cSld name="VERTICAL_TITLE_AND_VERTICAL_TEXT">
    <p:spTree>
      <p:nvGrpSpPr>
        <p:cNvPr id="1" name="Shape 1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Google Shape;186;p24"/>
          <p:cNvSpPr txBox="1">
            <a:spLocks noGrp="1"/>
          </p:cNvSpPr>
          <p:nvPr>
            <p:ph type="title"/>
          </p:nvPr>
        </p:nvSpPr>
        <p:spPr>
          <a:xfrm rot="5400000">
            <a:off x="-436711" y="1966986"/>
            <a:ext cx="5238339" cy="2057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320040" marR="0" lvl="0" indent="-320040" algn="l" rtl="0">
              <a:spcBef>
                <a:spcPts val="0"/>
              </a:spcBef>
              <a:spcAft>
                <a:spcPts val="0"/>
              </a:spcAft>
              <a:buClr>
                <a:srgbClr val="C3260C"/>
              </a:buClr>
              <a:buSzPts val="5888"/>
              <a:buFont typeface="Georgia"/>
              <a:buChar char="*"/>
              <a:defRPr sz="4600" b="1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L="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L="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L="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L="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87" name="Google Shape;187;p24"/>
          <p:cNvSpPr txBox="1">
            <a:spLocks noGrp="1"/>
          </p:cNvSpPr>
          <p:nvPr>
            <p:ph type="body" idx="1"/>
          </p:nvPr>
        </p:nvSpPr>
        <p:spPr>
          <a:xfrm rot="5400000">
            <a:off x="3291392" y="764240"/>
            <a:ext cx="4894729" cy="48292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410210" algn="l" rtl="0">
              <a:spcBef>
                <a:spcPts val="440"/>
              </a:spcBef>
              <a:spcAft>
                <a:spcPts val="0"/>
              </a:spcAft>
              <a:buClr>
                <a:srgbClr val="C3260C"/>
              </a:buClr>
              <a:buSzPts val="2860"/>
              <a:buFont typeface="Georgia"/>
              <a:buChar char="*"/>
              <a:defRPr sz="2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393700" algn="l" rtl="0">
              <a:spcBef>
                <a:spcPts val="400"/>
              </a:spcBef>
              <a:spcAft>
                <a:spcPts val="0"/>
              </a:spcAft>
              <a:buClr>
                <a:srgbClr val="C3260C"/>
              </a:buClr>
              <a:buSzPts val="2600"/>
              <a:buFont typeface="Georgia"/>
              <a:buChar char="*"/>
              <a:defRPr sz="20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377189" algn="l" rtl="0">
              <a:spcBef>
                <a:spcPts val="360"/>
              </a:spcBef>
              <a:spcAft>
                <a:spcPts val="0"/>
              </a:spcAft>
              <a:buClr>
                <a:srgbClr val="C3260C"/>
              </a:buClr>
              <a:buSzPts val="2340"/>
              <a:buFont typeface="Georgia"/>
              <a:buChar char="*"/>
              <a:def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360680" algn="l" rtl="0">
              <a:spcBef>
                <a:spcPts val="320"/>
              </a:spcBef>
              <a:spcAft>
                <a:spcPts val="0"/>
              </a:spcAft>
              <a:buClr>
                <a:srgbClr val="C3260C"/>
              </a:buClr>
              <a:buSzPts val="2080"/>
              <a:buFont typeface="Georgia"/>
              <a:buChar char="*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344170" algn="l" rtl="0">
              <a:spcBef>
                <a:spcPts val="300"/>
              </a:spcBef>
              <a:spcAft>
                <a:spcPts val="0"/>
              </a:spcAft>
              <a:buClr>
                <a:srgbClr val="C3260C"/>
              </a:buClr>
              <a:buSzPts val="1820"/>
              <a:buFont typeface="Georgia"/>
              <a:buChar char="*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344170" algn="l" rtl="0">
              <a:spcBef>
                <a:spcPts val="300"/>
              </a:spcBef>
              <a:spcAft>
                <a:spcPts val="0"/>
              </a:spcAft>
              <a:buClr>
                <a:srgbClr val="C3260C"/>
              </a:buClr>
              <a:buSzPts val="1820"/>
              <a:buFont typeface="Georgia"/>
              <a:buChar char="*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344170" algn="l" rtl="0">
              <a:spcBef>
                <a:spcPts val="300"/>
              </a:spcBef>
              <a:spcAft>
                <a:spcPts val="0"/>
              </a:spcAft>
              <a:buClr>
                <a:srgbClr val="C3260C"/>
              </a:buClr>
              <a:buSzPts val="1820"/>
              <a:buFont typeface="Georgia"/>
              <a:buChar char="*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344170" algn="l" rtl="0">
              <a:spcBef>
                <a:spcPts val="300"/>
              </a:spcBef>
              <a:spcAft>
                <a:spcPts val="0"/>
              </a:spcAft>
              <a:buClr>
                <a:srgbClr val="C3260C"/>
              </a:buClr>
              <a:buSzPts val="1820"/>
              <a:buFont typeface="Georgia"/>
              <a:buChar char="*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344170" algn="l" rtl="0">
              <a:spcBef>
                <a:spcPts val="300"/>
              </a:spcBef>
              <a:spcAft>
                <a:spcPts val="300"/>
              </a:spcAft>
              <a:buClr>
                <a:srgbClr val="C3260C"/>
              </a:buClr>
              <a:buSzPts val="1820"/>
              <a:buFont typeface="Georgia"/>
              <a:buChar char="*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88" name="Google Shape;188;p24"/>
          <p:cNvSpPr txBox="1">
            <a:spLocks noGrp="1"/>
          </p:cNvSpPr>
          <p:nvPr>
            <p:ph type="dt" idx="10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89" name="Google Shape;189;p24"/>
          <p:cNvSpPr txBox="1">
            <a:spLocks noGrp="1"/>
          </p:cNvSpPr>
          <p:nvPr>
            <p:ph type="ftr" idx="11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90" name="Google Shape;190;p24"/>
          <p:cNvSpPr txBox="1">
            <a:spLocks noGrp="1"/>
          </p:cNvSpPr>
          <p:nvPr>
            <p:ph type="sldNum" idx="12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2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rgbClr val="F6F3F8">
              <a:alpha val="32941"/>
            </a:srgbClr>
          </a:solidFill>
          <a:ln w="9525" cap="rnd" cmpd="sng">
            <a:solidFill>
              <a:srgbClr val="A99DB7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1" name="Google Shape;11;p1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0" cap="rnd" cmpd="sng">
            <a:solidFill>
              <a:srgbClr val="E9DFF2"/>
            </a:solidFill>
            <a:prstDash val="solid"/>
            <a:round/>
            <a:headEnd type="none" w="sm" len="sm"/>
            <a:tailEnd type="none" w="sm" len="sm"/>
          </a:ln>
          <a:effectLst>
            <a:outerShdw blurRad="25400" dist="25400" dir="5400000" algn="tl" rotWithShape="0">
              <a:srgbClr val="918A9A">
                <a:alpha val="8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2" name="Google Shape;12;p1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>
            <a:gsLst>
              <a:gs pos="0">
                <a:srgbClr val="F6F6FA">
                  <a:alpha val="69803"/>
                </a:srgbClr>
              </a:gs>
              <a:gs pos="70000">
                <a:srgbClr val="FAFAFE">
                  <a:alpha val="54901"/>
                </a:srgbClr>
              </a:gs>
              <a:gs pos="100000">
                <a:srgbClr val="AE98C8">
                  <a:alpha val="60000"/>
                </a:srgbClr>
              </a:gs>
            </a:gsLst>
            <a:path path="circle">
              <a:fillToRect/>
            </a:path>
            <a:tileRect/>
          </a:gradFill>
          <a:ln w="9525" cap="rnd" cmpd="sng">
            <a:solidFill>
              <a:srgbClr val="9F91AC"/>
            </a:solidFill>
            <a:prstDash val="solid"/>
            <a:round/>
            <a:headEnd type="none" w="sm" len="sm"/>
            <a:tailEnd type="none" w="sm" len="sm"/>
          </a:ln>
          <a:effectLst>
            <a:outerShdw blurRad="12700" dist="15000" dir="4500000" algn="tl" rotWithShape="0">
              <a:srgbClr val="45414B">
                <a:alpha val="34901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3" name="Google Shape;13;p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lt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4" name="Google Shape;14;p1"/>
          <p:cNvSpPr txBox="1"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8666D"/>
              </a:buClr>
              <a:buSzPts val="4300"/>
              <a:buFont typeface="Trebuchet MS"/>
              <a:buNone/>
              <a:defRPr sz="4300" b="0" i="0" u="none" strike="noStrike" cap="none">
                <a:solidFill>
                  <a:srgbClr val="68666D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lvl="1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2pPr>
            <a:lvl3pPr lvl="2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3pPr>
            <a:lvl4pPr lvl="3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4pPr>
            <a:lvl5pPr lvl="4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5pPr>
            <a:lvl6pPr lvl="5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6pPr>
            <a:lvl7pPr lvl="6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7pPr>
            <a:lvl8pPr lvl="7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8pPr>
            <a:lvl9pPr lvl="8" indent="0">
              <a:spcBef>
                <a:spcPts val="0"/>
              </a:spcBef>
              <a:spcAft>
                <a:spcPts val="0"/>
              </a:spcAft>
              <a:buSzPts val="1400"/>
              <a:buNone/>
              <a:defRPr sz="1800"/>
            </a:lvl9pPr>
          </a:lstStyle>
          <a:p>
            <a:endParaRPr/>
          </a:p>
        </p:txBody>
      </p:sp>
      <p:sp>
        <p:nvSpPr>
          <p:cNvPr id="15" name="Google Shape;15;p1"/>
          <p:cNvSpPr txBox="1"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391160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2560"/>
              <a:buFont typeface="Noto Sans Symbols"/>
              <a:buChar char="●"/>
              <a:defRPr sz="32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406400" algn="l" rtl="0">
              <a:lnSpc>
                <a:spcPct val="100000"/>
              </a:lnSpc>
              <a:spcBef>
                <a:spcPts val="550"/>
              </a:spcBef>
              <a:spcAft>
                <a:spcPts val="0"/>
              </a:spcAft>
              <a:buClr>
                <a:schemeClr val="accent1"/>
              </a:buClr>
              <a:buSzPts val="2800"/>
              <a:buFont typeface="Verdana"/>
              <a:buChar char="◦"/>
              <a:defRPr sz="2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381000" algn="l" rtl="0">
              <a:lnSpc>
                <a:spcPct val="100000"/>
              </a:lnSpc>
              <a:spcBef>
                <a:spcPts val="480"/>
              </a:spcBef>
              <a:spcAft>
                <a:spcPts val="0"/>
              </a:spcAft>
              <a:buClr>
                <a:schemeClr val="accent2"/>
              </a:buClr>
              <a:buSzPts val="2400"/>
              <a:buFont typeface="Noto Sans Symbols"/>
              <a:buChar char="⚫"/>
              <a:defRPr sz="24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3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4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5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355600" algn="l" rtl="0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6"/>
              </a:buClr>
              <a:buSzPts val="2000"/>
              <a:buFont typeface="Noto Sans Symbols"/>
              <a:buChar char="⚫"/>
              <a:defRPr sz="20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6" name="Google Shape;16;p1"/>
          <p:cNvSpPr txBox="1">
            <a:spLocks noGrp="1"/>
          </p:cNvSpPr>
          <p:nvPr>
            <p:ph type="dt" idx="10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7" name="Google Shape;17;p1"/>
          <p:cNvSpPr txBox="1">
            <a:spLocks noGrp="1"/>
          </p:cNvSpPr>
          <p:nvPr>
            <p:ph type="ftr" idx="11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200" b="0" i="0" u="none" strike="noStrike" cap="none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8" name="Google Shape;18;p1"/>
          <p:cNvSpPr txBox="1">
            <a:spLocks noGrp="1"/>
          </p:cNvSpPr>
          <p:nvPr>
            <p:ph type="sldNum" idx="12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ctr" rtl="0">
              <a:spcBef>
                <a:spcPts val="0"/>
              </a:spcBef>
              <a:buNone/>
              <a:defRPr sz="1200" b="0" i="0" u="none" strike="noStrike" cap="none">
                <a:solidFill>
                  <a:srgbClr val="91879D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  <p:sp>
        <p:nvSpPr>
          <p:cNvPr id="19" name="Google Shape;19;p1"/>
          <p:cNvSpPr/>
          <p:nvPr/>
        </p:nvSpPr>
        <p:spPr>
          <a:xfrm>
            <a:off x="1014984" y="-54"/>
            <a:ext cx="73152" cy="6858054"/>
          </a:xfrm>
          <a:prstGeom prst="rect">
            <a:avLst/>
          </a:prstGeom>
          <a:solidFill>
            <a:schemeClr val="lt1"/>
          </a:solidFill>
          <a:ln>
            <a:noFill/>
          </a:ln>
          <a:effectLst>
            <a:outerShdw blurRad="38550" dist="38000" dir="10800000" algn="tl" rotWithShape="0">
              <a:srgbClr val="5F5C64">
                <a:alpha val="24705"/>
              </a:srgbClr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99D4FE"/>
            </a:gs>
            <a:gs pos="60000">
              <a:srgbClr val="FFFFFF"/>
            </a:gs>
            <a:gs pos="100000">
              <a:srgbClr val="54BDFF"/>
            </a:gs>
          </a:gsLst>
          <a:path path="circle">
            <a:fillToRect/>
          </a:path>
          <a:tileRect/>
        </a:gradFill>
        <a:effectLst/>
      </p:bgPr>
    </p:bg>
    <p:spTree>
      <p:nvGrpSpPr>
        <p:cNvPr id="1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3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rgbClr val="FFFFFF">
                  <a:alpha val="90980"/>
                </a:srgbClr>
              </a:gs>
              <a:gs pos="37000">
                <a:srgbClr val="FFFFFF">
                  <a:alpha val="75686"/>
                </a:srgbClr>
              </a:gs>
              <a:gs pos="100000">
                <a:srgbClr val="B4DCFA">
                  <a:alpha val="78823"/>
                </a:srgbClr>
              </a:gs>
            </a:gsLst>
            <a:path path="circle">
              <a:fillToRect/>
            </a:path>
            <a:tileRect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02" name="Google Shape;102;p13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>
            <a:gsLst>
              <a:gs pos="0">
                <a:srgbClr val="FFFFFF">
                  <a:alpha val="88627"/>
                </a:srgbClr>
              </a:gs>
              <a:gs pos="48000">
                <a:srgbClr val="FFFFFF">
                  <a:alpha val="61960"/>
                </a:srgbClr>
              </a:gs>
              <a:gs pos="100000">
                <a:srgbClr val="B4DCFA">
                  <a:alpha val="78823"/>
                </a:srgbClr>
              </a:gs>
            </a:gsLst>
            <a:path path="circle">
              <a:fillToRect/>
            </a:path>
            <a:tileRect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03" name="Google Shape;103;p13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>
            <a:gsLst>
              <a:gs pos="0">
                <a:srgbClr val="FFFFFF">
                  <a:alpha val="0"/>
                </a:srgbClr>
              </a:gs>
              <a:gs pos="29000">
                <a:srgbClr val="FFFFFF">
                  <a:alpha val="29803"/>
                </a:srgbClr>
              </a:gs>
              <a:gs pos="45000">
                <a:srgbClr val="B4DCFA">
                  <a:alpha val="40000"/>
                </a:srgbClr>
              </a:gs>
              <a:gs pos="55000">
                <a:srgbClr val="FFFFFF">
                  <a:alpha val="25882"/>
                </a:srgbClr>
              </a:gs>
              <a:gs pos="65000">
                <a:srgbClr val="B4DCFA">
                  <a:alpha val="60000"/>
                </a:srgbClr>
              </a:gs>
              <a:gs pos="100000">
                <a:srgbClr val="FFFFFF">
                  <a:alpha val="0"/>
                </a:srgbClr>
              </a:gs>
            </a:gsLst>
            <a:lin ang="5400000" scaled="0"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04" name="Google Shape;104;p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>
            <a:gsLst>
              <a:gs pos="0">
                <a:schemeClr val="lt1"/>
              </a:gs>
              <a:gs pos="56000">
                <a:srgbClr val="FFFFFF">
                  <a:alpha val="0"/>
                </a:srgbClr>
              </a:gs>
              <a:gs pos="100000">
                <a:srgbClr val="FFFFFF">
                  <a:alpha val="0"/>
                </a:srgbClr>
              </a:gs>
            </a:gsLst>
            <a:path path="circle">
              <a:fillToRect/>
            </a:path>
            <a:tileRect/>
          </a:gra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05" name="Google Shape;105;p13"/>
          <p:cNvSpPr txBox="1"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320040" marR="0" lvl="0" indent="-320040" algn="r" rtl="0">
              <a:spcBef>
                <a:spcPts val="0"/>
              </a:spcBef>
              <a:spcAft>
                <a:spcPts val="0"/>
              </a:spcAft>
              <a:buClr>
                <a:srgbClr val="C3260C"/>
              </a:buClr>
              <a:buSzPts val="5888"/>
              <a:buFont typeface="Georgia"/>
              <a:buChar char="*"/>
              <a:defRPr sz="4600" b="1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2pPr>
            <a:lvl3pPr marL="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3pPr>
            <a:lvl4pPr marL="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4pPr>
            <a:lvl5pPr marL="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5pPr>
            <a:lvl6pPr marL="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6pPr>
            <a:lvl7pPr marL="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7pPr>
            <a:lvl8pPr marL="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8pPr>
            <a:lvl9pPr marL="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106" name="Google Shape;106;p13"/>
          <p:cNvSpPr txBox="1"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410210" algn="l" rtl="0">
              <a:spcBef>
                <a:spcPts val="440"/>
              </a:spcBef>
              <a:spcAft>
                <a:spcPts val="0"/>
              </a:spcAft>
              <a:buClr>
                <a:srgbClr val="C3260C"/>
              </a:buClr>
              <a:buSzPts val="2860"/>
              <a:buFont typeface="Georgia"/>
              <a:buChar char="*"/>
              <a:defRPr sz="22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914400" marR="0" lvl="1" indent="-393700" algn="l" rtl="0">
              <a:spcBef>
                <a:spcPts val="400"/>
              </a:spcBef>
              <a:spcAft>
                <a:spcPts val="0"/>
              </a:spcAft>
              <a:buClr>
                <a:srgbClr val="C3260C"/>
              </a:buClr>
              <a:buSzPts val="2600"/>
              <a:buFont typeface="Georgia"/>
              <a:buChar char="*"/>
              <a:defRPr sz="20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1371600" marR="0" lvl="2" indent="-377189" algn="l" rtl="0">
              <a:spcBef>
                <a:spcPts val="360"/>
              </a:spcBef>
              <a:spcAft>
                <a:spcPts val="0"/>
              </a:spcAft>
              <a:buClr>
                <a:srgbClr val="C3260C"/>
              </a:buClr>
              <a:buSzPts val="2340"/>
              <a:buFont typeface="Georgia"/>
              <a:buChar char="*"/>
              <a:defRPr sz="18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828800" marR="0" lvl="3" indent="-360680" algn="l" rtl="0">
              <a:spcBef>
                <a:spcPts val="320"/>
              </a:spcBef>
              <a:spcAft>
                <a:spcPts val="0"/>
              </a:spcAft>
              <a:buClr>
                <a:srgbClr val="C3260C"/>
              </a:buClr>
              <a:buSzPts val="2080"/>
              <a:buFont typeface="Georgia"/>
              <a:buChar char="*"/>
              <a:defRPr sz="16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2286000" marR="0" lvl="4" indent="-344170" algn="l" rtl="0">
              <a:spcBef>
                <a:spcPts val="300"/>
              </a:spcBef>
              <a:spcAft>
                <a:spcPts val="0"/>
              </a:spcAft>
              <a:buClr>
                <a:srgbClr val="C3260C"/>
              </a:buClr>
              <a:buSzPts val="1820"/>
              <a:buFont typeface="Georgia"/>
              <a:buChar char="*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743200" marR="0" lvl="5" indent="-344170" algn="l" rtl="0">
              <a:spcBef>
                <a:spcPts val="300"/>
              </a:spcBef>
              <a:spcAft>
                <a:spcPts val="0"/>
              </a:spcAft>
              <a:buClr>
                <a:srgbClr val="C3260C"/>
              </a:buClr>
              <a:buSzPts val="1820"/>
              <a:buFont typeface="Georgia"/>
              <a:buChar char="*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3200400" marR="0" lvl="6" indent="-344170" algn="l" rtl="0">
              <a:spcBef>
                <a:spcPts val="300"/>
              </a:spcBef>
              <a:spcAft>
                <a:spcPts val="0"/>
              </a:spcAft>
              <a:buClr>
                <a:srgbClr val="C3260C"/>
              </a:buClr>
              <a:buSzPts val="1820"/>
              <a:buFont typeface="Georgia"/>
              <a:buChar char="*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657600" marR="0" lvl="7" indent="-344170" algn="l" rtl="0">
              <a:spcBef>
                <a:spcPts val="300"/>
              </a:spcBef>
              <a:spcAft>
                <a:spcPts val="0"/>
              </a:spcAft>
              <a:buClr>
                <a:srgbClr val="C3260C"/>
              </a:buClr>
              <a:buSzPts val="1820"/>
              <a:buFont typeface="Georgia"/>
              <a:buChar char="*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4114800" marR="0" lvl="8" indent="-344170" algn="l" rtl="0">
              <a:spcBef>
                <a:spcPts val="300"/>
              </a:spcBef>
              <a:spcAft>
                <a:spcPts val="300"/>
              </a:spcAft>
              <a:buClr>
                <a:srgbClr val="C3260C"/>
              </a:buClr>
              <a:buSzPts val="1820"/>
              <a:buFont typeface="Georgia"/>
              <a:buChar char="*"/>
              <a:defRPr sz="1400" b="0" i="0" u="none" strike="noStrike" cap="none">
                <a:solidFill>
                  <a:srgbClr val="3F3F3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07" name="Google Shape;107;p13"/>
          <p:cNvSpPr txBox="1">
            <a:spLocks noGrp="1"/>
          </p:cNvSpPr>
          <p:nvPr>
            <p:ph type="dt" idx="10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r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08" name="Google Shape;108;p13"/>
          <p:cNvSpPr txBox="1">
            <a:spLocks noGrp="1"/>
          </p:cNvSpPr>
          <p:nvPr>
            <p:ph type="ftr" idx="11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marL="0" marR="0" lvl="0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1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457200" marR="0" lvl="1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914400" marR="0" lvl="2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1371600" marR="0" lvl="3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1828800" marR="0" lvl="4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2286000" marR="0" lvl="5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2743200" marR="0" lvl="6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3200400" marR="0" lvl="7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3657600" marR="0" lvl="8" indent="0" algn="l" rtl="0">
              <a:spcBef>
                <a:spcPts val="0"/>
              </a:spcBef>
              <a:spcAft>
                <a:spcPts val="0"/>
              </a:spcAft>
              <a:buSzPts val="1400"/>
              <a:buNone/>
              <a:defRPr sz="1800" b="0" i="0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endParaRPr/>
          </a:p>
        </p:txBody>
      </p:sp>
      <p:sp>
        <p:nvSpPr>
          <p:cNvPr id="109" name="Google Shape;109;p13"/>
          <p:cNvSpPr txBox="1">
            <a:spLocks noGrp="1"/>
          </p:cNvSpPr>
          <p:nvPr>
            <p:ph type="sldNum" idx="12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1pPr>
            <a:lvl2pPr marL="0" marR="0" lvl="1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2pPr>
            <a:lvl3pPr marL="0" marR="0" lvl="2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3pPr>
            <a:lvl4pPr marL="0" marR="0" lvl="3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4pPr>
            <a:lvl5pPr marL="0" marR="0" lvl="4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5pPr>
            <a:lvl6pPr marL="0" marR="0" lvl="5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6pPr>
            <a:lvl7pPr marL="0" marR="0" lvl="6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7pPr>
            <a:lvl8pPr marL="0" marR="0" lvl="7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8pPr>
            <a:lvl9pPr marL="0" marR="0" lvl="8" indent="0" algn="ctr" rtl="0">
              <a:spcBef>
                <a:spcPts val="0"/>
              </a:spcBef>
              <a:buNone/>
              <a:defRPr sz="1200" b="1">
                <a:solidFill>
                  <a:srgbClr val="7F7F7F"/>
                </a:solidFill>
                <a:latin typeface="Trebuchet MS"/>
                <a:ea typeface="Trebuchet MS"/>
                <a:cs typeface="Trebuchet MS"/>
                <a:sym typeface="Trebuchet MS"/>
              </a:defRPr>
            </a:lvl9pPr>
          </a:lstStyle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-UA"/>
              <a:pPr marL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t>‹#›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9" r:id="rId1"/>
    <p:sldLayoutId id="2147483660" r:id="rId2"/>
    <p:sldLayoutId id="2147483661" r:id="rId3"/>
    <p:sldLayoutId id="2147483662" r:id="rId4"/>
    <p:sldLayoutId id="2147483663" r:id="rId5"/>
    <p:sldLayoutId id="2147483664" r:id="rId6"/>
    <p:sldLayoutId id="2147483665" r:id="rId7"/>
    <p:sldLayoutId id="2147483666" r:id="rId8"/>
    <p:sldLayoutId id="2147483667" r:id="rId9"/>
    <p:sldLayoutId id="2147483668" r:id="rId10"/>
    <p:sldLayoutId id="214748366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gif"/><Relationship Id="rId7" Type="http://schemas.openxmlformats.org/officeDocument/2006/relationships/image" Target="../media/image11.gi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jpeg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4.jpeg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32.jpeg"/><Relationship Id="rId5" Type="http://schemas.openxmlformats.org/officeDocument/2006/relationships/image" Target="../media/image31.jpeg"/><Relationship Id="rId4" Type="http://schemas.openxmlformats.org/officeDocument/2006/relationships/image" Target="../media/image30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35.jpeg"/><Relationship Id="rId4" Type="http://schemas.openxmlformats.org/officeDocument/2006/relationships/image" Target="../media/image3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7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39.gi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1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5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7" Type="http://schemas.openxmlformats.org/officeDocument/2006/relationships/image" Target="../media/image5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49.png"/><Relationship Id="rId5" Type="http://schemas.openxmlformats.org/officeDocument/2006/relationships/image" Target="../media/image48.jpeg"/><Relationship Id="rId4" Type="http://schemas.openxmlformats.org/officeDocument/2006/relationships/image" Target="../media/image47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55.jpeg"/><Relationship Id="rId4" Type="http://schemas.openxmlformats.org/officeDocument/2006/relationships/image" Target="../media/image54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5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6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7.gi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8.gi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0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3.gif"/><Relationship Id="rId4" Type="http://schemas.openxmlformats.org/officeDocument/2006/relationships/image" Target="../media/image62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66.gif"/><Relationship Id="rId4" Type="http://schemas.openxmlformats.org/officeDocument/2006/relationships/image" Target="../media/image6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jpeg"/><Relationship Id="rId7" Type="http://schemas.openxmlformats.org/officeDocument/2006/relationships/image" Target="../media/image70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69.jpeg"/><Relationship Id="rId5" Type="http://schemas.openxmlformats.org/officeDocument/2006/relationships/image" Target="../media/image54.png"/><Relationship Id="rId4" Type="http://schemas.openxmlformats.org/officeDocument/2006/relationships/image" Target="../media/image6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5" name="Google Shape;195;p25" descr="http://im4-tub-ua.yandex.net/i?id=10466450-20-72&amp;n=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3999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196" name="Google Shape;196;p25"/>
          <p:cNvSpPr txBox="1">
            <a:spLocks noGrp="1"/>
          </p:cNvSpPr>
          <p:nvPr>
            <p:ph type="ctrTitle"/>
          </p:nvPr>
        </p:nvSpPr>
        <p:spPr>
          <a:xfrm>
            <a:off x="1571604" y="357166"/>
            <a:ext cx="5425456" cy="147218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8666D"/>
              </a:buClr>
              <a:buSzPts val="4300"/>
              <a:buFont typeface="Trebuchet MS"/>
              <a:buNone/>
            </a:pPr>
            <a:r>
              <a:rPr lang="uk-UA" sz="4300" b="0" i="0" u="none" strike="noStrike" cap="none">
                <a:solidFill>
                  <a:srgbClr val="68666D"/>
                </a:solidFill>
                <a:latin typeface="Trebuchet MS"/>
                <a:ea typeface="Trebuchet MS"/>
                <a:cs typeface="Trebuchet MS"/>
                <a:sym typeface="Trebuchet MS"/>
              </a:rPr>
              <a:t>          </a:t>
            </a:r>
            <a:endParaRPr sz="4300" b="1" i="0" u="none" strike="noStrike" cap="none">
              <a:solidFill>
                <a:srgbClr val="6866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197" name="Google Shape;197;p25"/>
          <p:cNvSpPr txBox="1">
            <a:spLocks noGrp="1"/>
          </p:cNvSpPr>
          <p:nvPr>
            <p:ph type="subTitle" idx="1"/>
          </p:nvPr>
        </p:nvSpPr>
        <p:spPr>
          <a:xfrm>
            <a:off x="4788024" y="4857760"/>
            <a:ext cx="4248471" cy="17218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0" rIns="91425" bIns="45700" anchor="t" anchorCtr="0">
            <a:noAutofit/>
          </a:bodyPr>
          <a:lstStyle/>
          <a:p>
            <a:pPr marL="27432" marR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None/>
            </a:pPr>
            <a:r>
              <a:rPr lang="uk-UA" sz="1800" b="0" i="0" u="none" strike="noStrike" cap="none" dirty="0">
                <a:solidFill>
                  <a:srgbClr val="3B3A3F"/>
                </a:solidFill>
                <a:latin typeface="Trebuchet MS"/>
                <a:ea typeface="Trebuchet MS"/>
                <a:cs typeface="Trebuchet MS"/>
                <a:sym typeface="Trebuchet MS"/>
              </a:rPr>
              <a:t>Підготувала</a:t>
            </a:r>
            <a:endParaRPr sz="1800" b="0" i="0" u="none" strike="noStrike" cap="none">
              <a:solidFill>
                <a:srgbClr val="3B3A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27432" marR="0" lvl="0" indent="0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None/>
            </a:pPr>
            <a:r>
              <a:rPr lang="uk-UA" sz="1800" b="0" i="0" u="none" strike="noStrike" cap="none" dirty="0">
                <a:solidFill>
                  <a:srgbClr val="3B3A3F"/>
                </a:solidFill>
                <a:latin typeface="Trebuchet MS"/>
                <a:ea typeface="Trebuchet MS"/>
                <a:cs typeface="Trebuchet MS"/>
                <a:sym typeface="Trebuchet MS"/>
              </a:rPr>
              <a:t>учениця </a:t>
            </a:r>
            <a:r>
              <a:rPr lang="uk-UA" sz="1800" b="0" i="0" u="none" strike="noStrike" cap="none" dirty="0" smtClean="0">
                <a:solidFill>
                  <a:srgbClr val="3B3A3F"/>
                </a:solidFill>
                <a:latin typeface="Trebuchet MS"/>
                <a:ea typeface="Trebuchet MS"/>
                <a:cs typeface="Trebuchet MS"/>
                <a:sym typeface="Trebuchet MS"/>
              </a:rPr>
              <a:t>11 </a:t>
            </a:r>
            <a:r>
              <a:rPr lang="uk-UA" sz="1800" b="0" i="0" u="none" strike="noStrike" cap="none" dirty="0">
                <a:solidFill>
                  <a:srgbClr val="3B3A3F"/>
                </a:solidFill>
                <a:latin typeface="Trebuchet MS"/>
                <a:ea typeface="Trebuchet MS"/>
                <a:cs typeface="Trebuchet MS"/>
                <a:sym typeface="Trebuchet MS"/>
              </a:rPr>
              <a:t>класу</a:t>
            </a:r>
            <a:endParaRPr sz="1800" b="0" i="0" u="none" strike="noStrike" cap="none">
              <a:solidFill>
                <a:srgbClr val="3B3A3F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27432" marR="0" lvl="0" indent="0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None/>
            </a:pPr>
            <a:r>
              <a:rPr lang="uk-UA" sz="1800" b="0" i="0" u="none" strike="noStrike" cap="none" dirty="0" err="1">
                <a:solidFill>
                  <a:srgbClr val="3B3A3F"/>
                </a:solidFill>
                <a:latin typeface="Trebuchet MS"/>
                <a:ea typeface="Trebuchet MS"/>
                <a:cs typeface="Trebuchet MS"/>
                <a:sym typeface="Trebuchet MS"/>
              </a:rPr>
              <a:t>Чернеччинської</a:t>
            </a:r>
            <a:r>
              <a:rPr lang="uk-UA" sz="1800" b="0" i="0" u="none" strike="noStrike" cap="none" dirty="0">
                <a:solidFill>
                  <a:srgbClr val="3B3A3F"/>
                </a:solidFill>
                <a:latin typeface="Trebuchet MS"/>
                <a:ea typeface="Trebuchet MS"/>
                <a:cs typeface="Trebuchet MS"/>
                <a:sym typeface="Trebuchet MS"/>
              </a:rPr>
              <a:t> ЗОШ </a:t>
            </a:r>
            <a:endParaRPr/>
          </a:p>
          <a:p>
            <a:pPr marL="27432" marR="0" lvl="0" indent="0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None/>
            </a:pPr>
            <a:r>
              <a:rPr lang="uk-UA" sz="1800" b="0" i="0" u="none" strike="noStrike" cap="none" dirty="0">
                <a:solidFill>
                  <a:srgbClr val="3B3A3F"/>
                </a:solidFill>
                <a:latin typeface="Trebuchet MS"/>
                <a:ea typeface="Trebuchet MS"/>
                <a:cs typeface="Trebuchet MS"/>
                <a:sym typeface="Trebuchet MS"/>
              </a:rPr>
              <a:t>I-III ступенів </a:t>
            </a:r>
            <a:endParaRPr lang="uk-UA" dirty="0"/>
          </a:p>
          <a:p>
            <a:pPr marL="27432" marR="0" lvl="0" indent="0" algn="ctr" rtl="0">
              <a:lnSpc>
                <a:spcPct val="9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440"/>
              <a:buFont typeface="Noto Sans Symbols"/>
              <a:buNone/>
            </a:pPr>
            <a:r>
              <a:rPr lang="uk-UA" dirty="0" err="1" smtClean="0"/>
              <a:t>Горобій</a:t>
            </a:r>
            <a:r>
              <a:rPr lang="uk-UA" dirty="0" smtClean="0"/>
              <a:t> Юлія</a:t>
            </a:r>
            <a:endParaRPr/>
          </a:p>
        </p:txBody>
      </p:sp>
      <p:sp>
        <p:nvSpPr>
          <p:cNvPr id="198" name="Google Shape;198;p25"/>
          <p:cNvSpPr/>
          <p:nvPr/>
        </p:nvSpPr>
        <p:spPr>
          <a:xfrm>
            <a:off x="688004" y="0"/>
            <a:ext cx="7212232" cy="17543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5400" b="1" i="0" u="none" strike="noStrike" cap="none">
                <a:solidFill>
                  <a:srgbClr val="515151"/>
                </a:solidFill>
                <a:latin typeface="Trebuchet MS"/>
                <a:ea typeface="Trebuchet MS"/>
                <a:cs typeface="Trebuchet MS"/>
                <a:sym typeface="Trebuchet MS"/>
              </a:rPr>
              <a:t>   </a:t>
            </a:r>
            <a:r>
              <a:rPr lang="uk-UA" sz="5400" b="1" i="0" u="none" strike="noStrike" cap="none">
                <a:solidFill>
                  <a:srgbClr val="372970"/>
                </a:solidFill>
                <a:latin typeface="Trebuchet MS"/>
                <a:ea typeface="Trebuchet MS"/>
                <a:cs typeface="Trebuchet MS"/>
                <a:sym typeface="Trebuchet MS"/>
              </a:rPr>
              <a:t>У світі псевдонімів</a:t>
            </a:r>
            <a:endParaRPr sz="5400" b="1" i="0" u="none" strike="noStrike" cap="none">
              <a:solidFill>
                <a:srgbClr val="372970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5400" b="1" i="0" u="none" strike="noStrike" cap="none">
              <a:solidFill>
                <a:srgbClr val="51515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199" name="Google Shape;199;p2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932040" y="891409"/>
            <a:ext cx="3771900" cy="37494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1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19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0"/>
                                        <p:tgtEl>
                                          <p:spTgt spid="19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0"/>
                                        <p:tgtEl>
                                          <p:spTgt spid="19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0"/>
                                        <p:tgtEl>
                                          <p:spTgt spid="19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Google Shape;204;p26"/>
          <p:cNvSpPr/>
          <p:nvPr/>
        </p:nvSpPr>
        <p:spPr>
          <a:xfrm>
            <a:off x="642910" y="0"/>
            <a:ext cx="7072362" cy="3357562"/>
          </a:xfrm>
          <a:prstGeom prst="cloudCallout">
            <a:avLst>
              <a:gd name="adj1" fmla="val -20833"/>
              <a:gd name="adj2" fmla="val 62500"/>
            </a:avLst>
          </a:prstGeom>
          <a:solidFill>
            <a:schemeClr val="accent3"/>
          </a:solidFill>
          <a:ln w="318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25000" dir="5400000" rotWithShape="0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b="0" i="0" u="none" strike="noStrike" cap="none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05" name="Google Shape;205;p26"/>
          <p:cNvSpPr/>
          <p:nvPr/>
        </p:nvSpPr>
        <p:spPr>
          <a:xfrm>
            <a:off x="1500166" y="58847"/>
            <a:ext cx="6000792" cy="313932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1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1" u="sng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Псевдонім, як зручна маска, здатний скрити від пильних очей ваш портрет і вашу натуру: хто ви є в цьому світі, про що знаєте і не знаєте, про що мрієте й що пам’ятаєте –усе це залишається загадкою для оточення.Є тільки текст, за яким читач сам створює образ автора.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b="1" u="sng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1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          </a:t>
            </a:r>
            <a:r>
              <a:rPr lang="uk-UA" sz="1800" b="1" i="1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                                          Анатоль Франс</a:t>
            </a:r>
            <a:r>
              <a:rPr lang="uk-UA" sz="1800" b="1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/>
            </a:r>
            <a:br>
              <a:rPr lang="uk-UA" sz="1800" b="1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endParaRPr sz="1800" b="1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06" name="Google Shape;206;p26"/>
          <p:cNvSpPr/>
          <p:nvPr/>
        </p:nvSpPr>
        <p:spPr>
          <a:xfrm>
            <a:off x="1071538" y="3357562"/>
            <a:ext cx="71438" cy="71438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accent1"/>
          </a:solidFill>
          <a:ln w="40000" cap="flat" cmpd="sng">
            <a:solidFill>
              <a:srgbClr val="96874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07" name="Google Shape;207;p26"/>
          <p:cNvSpPr/>
          <p:nvPr/>
        </p:nvSpPr>
        <p:spPr>
          <a:xfrm>
            <a:off x="1428728" y="2714620"/>
            <a:ext cx="45719" cy="642942"/>
          </a:xfrm>
          <a:prstGeom prst="wedgeEllipseCallout">
            <a:avLst>
              <a:gd name="adj1" fmla="val -20833"/>
              <a:gd name="adj2" fmla="val 62500"/>
            </a:avLst>
          </a:prstGeom>
          <a:solidFill>
            <a:schemeClr val="accent1"/>
          </a:solidFill>
          <a:ln w="40000" cap="flat" cmpd="sng">
            <a:solidFill>
              <a:srgbClr val="96874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08" name="Google Shape;208;p26"/>
          <p:cNvSpPr/>
          <p:nvPr/>
        </p:nvSpPr>
        <p:spPr>
          <a:xfrm>
            <a:off x="2285984" y="5214926"/>
            <a:ext cx="1000132" cy="1643074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solidFill>
            <a:schemeClr val="accent1"/>
          </a:solidFill>
          <a:ln w="40000" cap="flat" cmpd="sng">
            <a:solidFill>
              <a:srgbClr val="96874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09" name="Google Shape;209;p26"/>
          <p:cNvSpPr/>
          <p:nvPr/>
        </p:nvSpPr>
        <p:spPr>
          <a:xfrm>
            <a:off x="6572264" y="5286388"/>
            <a:ext cx="1071570" cy="1571612"/>
          </a:xfrm>
          <a:prstGeom prst="curvedLeftArrow">
            <a:avLst>
              <a:gd name="adj1" fmla="val 25000"/>
              <a:gd name="adj2" fmla="val 50000"/>
              <a:gd name="adj3" fmla="val 25000"/>
            </a:avLst>
          </a:prstGeom>
          <a:solidFill>
            <a:schemeClr val="accent1"/>
          </a:solidFill>
          <a:ln w="40000" cap="flat" cmpd="sng">
            <a:solidFill>
              <a:srgbClr val="96874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210" name="Google Shape;210;p26" descr="C:\Documents and Settings\Администратор\Рабочий стол\рисунки\Picture_All\110031.tif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0" y="4359275"/>
            <a:ext cx="1530350" cy="2498725"/>
          </a:xfrm>
          <a:prstGeom prst="rect">
            <a:avLst/>
          </a:prstGeom>
          <a:noFill/>
          <a:ln>
            <a:noFill/>
          </a:ln>
        </p:spPr>
      </p:pic>
      <p:pic>
        <p:nvPicPr>
          <p:cNvPr id="211" name="Google Shape;211;p2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314534" y="3573016"/>
            <a:ext cx="3057666" cy="303098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Google Shape;216;p27"/>
          <p:cNvSpPr txBox="1">
            <a:spLocks noGrp="1"/>
          </p:cNvSpPr>
          <p:nvPr>
            <p:ph type="title"/>
          </p:nvPr>
        </p:nvSpPr>
        <p:spPr>
          <a:xfrm>
            <a:off x="1475656" y="1196752"/>
            <a:ext cx="3552704" cy="39604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8666D"/>
              </a:buClr>
              <a:buSzPts val="1440"/>
              <a:buFont typeface="Trebuchet MS"/>
              <a:buNone/>
            </a:pPr>
            <a:r>
              <a:rPr lang="uk-UA" sz="1440" b="1" i="0" u="none" strike="noStrike" cap="none">
                <a:solidFill>
                  <a:srgbClr val="68666D"/>
                </a:solidFill>
                <a:latin typeface="Trebuchet MS"/>
                <a:ea typeface="Trebuchet MS"/>
                <a:cs typeface="Trebuchet MS"/>
                <a:sym typeface="Trebuchet MS"/>
              </a:rPr>
              <a:t/>
            </a:r>
            <a:br>
              <a:rPr lang="uk-UA" sz="1440" b="1" i="0" u="none" strike="noStrike" cap="none">
                <a:solidFill>
                  <a:srgbClr val="68666D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lang="uk-UA" sz="1440" b="1" i="0" u="none" strike="noStrike" cap="none">
                <a:solidFill>
                  <a:srgbClr val="68666D"/>
                </a:solidFill>
                <a:latin typeface="Trebuchet MS"/>
                <a:ea typeface="Trebuchet MS"/>
                <a:cs typeface="Trebuchet MS"/>
                <a:sym typeface="Trebuchet MS"/>
              </a:rPr>
              <a:t/>
            </a:r>
            <a:br>
              <a:rPr lang="uk-UA" sz="1440" b="1" i="0" u="none" strike="noStrike" cap="none">
                <a:solidFill>
                  <a:srgbClr val="68666D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lang="uk-UA" sz="1440" b="1" i="0" u="none" strike="noStrike" cap="none">
                <a:solidFill>
                  <a:srgbClr val="68666D"/>
                </a:solidFill>
                <a:latin typeface="Trebuchet MS"/>
                <a:ea typeface="Trebuchet MS"/>
                <a:cs typeface="Trebuchet MS"/>
                <a:sym typeface="Trebuchet MS"/>
              </a:rPr>
              <a:t/>
            </a:r>
            <a:br>
              <a:rPr lang="uk-UA" sz="1440" b="1" i="0" u="none" strike="noStrike" cap="none">
                <a:solidFill>
                  <a:srgbClr val="68666D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lang="uk-UA" sz="1440" b="1" i="0" u="none" strike="noStrike" cap="none">
                <a:solidFill>
                  <a:srgbClr val="68666D"/>
                </a:solidFill>
                <a:latin typeface="Trebuchet MS"/>
                <a:ea typeface="Trebuchet MS"/>
                <a:cs typeface="Trebuchet MS"/>
                <a:sym typeface="Trebuchet MS"/>
              </a:rPr>
              <a:t>             </a:t>
            </a:r>
            <a:r>
              <a:rPr lang="uk-UA" sz="1979" b="1" i="0" u="none" strike="noStrike" cap="none">
                <a:solidFill>
                  <a:srgbClr val="68666D"/>
                </a:solidFill>
                <a:latin typeface="Trebuchet MS"/>
                <a:ea typeface="Trebuchet MS"/>
                <a:cs typeface="Trebuchet MS"/>
                <a:sym typeface="Trebuchet MS"/>
              </a:rPr>
              <a:t>Слово «псевдонім»має досит прозоре лексичне значення(від лат.psevdo- несправжній, фальшивий,                                     </a:t>
            </a:r>
            <a:br>
              <a:rPr lang="uk-UA" sz="1979" b="1" i="0" u="none" strike="noStrike" cap="none">
                <a:solidFill>
                  <a:srgbClr val="68666D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lang="uk-UA" sz="1979" b="1" i="0" u="none" strike="noStrike" cap="none">
                <a:solidFill>
                  <a:srgbClr val="68666D"/>
                </a:solidFill>
                <a:latin typeface="Trebuchet MS"/>
                <a:ea typeface="Trebuchet MS"/>
                <a:cs typeface="Trebuchet MS"/>
                <a:sym typeface="Trebuchet MS"/>
              </a:rPr>
              <a:t>  гр.onoma-ім’я)-це вигадане наймення , найчастіше  ім’я    та прізвище, котрими автор підписував власні твори</a:t>
            </a:r>
            <a:r>
              <a:rPr lang="uk-UA" sz="1440" b="1" i="0" u="none" strike="noStrike" cap="none">
                <a:solidFill>
                  <a:srgbClr val="68666D"/>
                </a:solidFill>
                <a:latin typeface="Trebuchet MS"/>
                <a:ea typeface="Trebuchet MS"/>
                <a:cs typeface="Trebuchet MS"/>
                <a:sym typeface="Trebuchet MS"/>
              </a:rPr>
              <a:t>.                                                </a:t>
            </a:r>
            <a:endParaRPr sz="1440" b="1" i="0" u="none" strike="noStrike" cap="none">
              <a:solidFill>
                <a:srgbClr val="6866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17" name="Google Shape;217;p27"/>
          <p:cNvSpPr/>
          <p:nvPr/>
        </p:nvSpPr>
        <p:spPr>
          <a:xfrm>
            <a:off x="3000364" y="0"/>
            <a:ext cx="45719" cy="45719"/>
          </a:xfrm>
          <a:prstGeom prst="ellipse">
            <a:avLst/>
          </a:prstGeom>
          <a:solidFill>
            <a:schemeClr val="accent1"/>
          </a:solidFill>
          <a:ln w="40000" cap="flat" cmpd="sng">
            <a:solidFill>
              <a:srgbClr val="96874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18" name="Google Shape;218;p27"/>
          <p:cNvSpPr/>
          <p:nvPr/>
        </p:nvSpPr>
        <p:spPr>
          <a:xfrm>
            <a:off x="1285852" y="0"/>
            <a:ext cx="7215238" cy="928670"/>
          </a:xfrm>
          <a:prstGeom prst="flowChartPunchedTape">
            <a:avLst/>
          </a:prstGeom>
          <a:solidFill>
            <a:srgbClr val="D6DFCD"/>
          </a:solidFill>
          <a:ln w="31800" cap="flat" cmpd="sng">
            <a:solidFill>
              <a:schemeClr val="lt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25000" dir="5400000" rotWithShape="0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19" name="Google Shape;219;p27"/>
          <p:cNvSpPr/>
          <p:nvPr/>
        </p:nvSpPr>
        <p:spPr>
          <a:xfrm>
            <a:off x="323528" y="0"/>
            <a:ext cx="7165279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4000" b="1" cap="none">
                <a:solidFill>
                  <a:srgbClr val="B088C8"/>
                </a:solidFill>
                <a:latin typeface="Trebuchet MS"/>
                <a:ea typeface="Trebuchet MS"/>
                <a:cs typeface="Trebuchet MS"/>
                <a:sym typeface="Trebuchet MS"/>
              </a:rPr>
              <a:t>З </a:t>
            </a:r>
            <a:r>
              <a:rPr lang="uk-UA" sz="4000" b="1">
                <a:solidFill>
                  <a:srgbClr val="B088C8"/>
                </a:solidFill>
                <a:latin typeface="Trebuchet MS"/>
                <a:ea typeface="Trebuchet MS"/>
                <a:cs typeface="Trebuchet MS"/>
                <a:sym typeface="Trebuchet MS"/>
              </a:rPr>
              <a:t>і</a:t>
            </a:r>
            <a:r>
              <a:rPr lang="uk-UA" sz="4000" b="1" cap="none">
                <a:solidFill>
                  <a:srgbClr val="B088C8"/>
                </a:solidFill>
                <a:latin typeface="Trebuchet MS"/>
                <a:ea typeface="Trebuchet MS"/>
                <a:cs typeface="Trebuchet MS"/>
                <a:sym typeface="Trebuchet MS"/>
              </a:rPr>
              <a:t>сторії виникнення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4000" b="1" cap="none">
                <a:solidFill>
                  <a:srgbClr val="B088C8"/>
                </a:solidFill>
                <a:latin typeface="Trebuchet MS"/>
                <a:ea typeface="Trebuchet MS"/>
                <a:cs typeface="Trebuchet MS"/>
                <a:sym typeface="Trebuchet MS"/>
              </a:rPr>
              <a:t> псевдонімів</a:t>
            </a:r>
            <a:endParaRPr sz="4000" b="1" cap="none">
              <a:solidFill>
                <a:srgbClr val="B088C8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220" name="Google Shape;220;p27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5364088" y="1325889"/>
            <a:ext cx="3456384" cy="444454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" name="Google Shape;225;p28"/>
          <p:cNvSpPr txBox="1">
            <a:spLocks noGrp="1"/>
          </p:cNvSpPr>
          <p:nvPr>
            <p:ph type="title"/>
          </p:nvPr>
        </p:nvSpPr>
        <p:spPr>
          <a:xfrm>
            <a:off x="1115616" y="1500174"/>
            <a:ext cx="3599260" cy="4737138"/>
          </a:xfrm>
          <a:prstGeom prst="rect">
            <a:avLst/>
          </a:prstGeom>
          <a:noFill/>
          <a:ln w="38100" cap="flat" cmpd="sng">
            <a:solidFill>
              <a:srgbClr val="0070C0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372970"/>
              </a:buClr>
              <a:buSzPts val="1800"/>
              <a:buFont typeface="Trebuchet MS"/>
              <a:buNone/>
            </a:pPr>
            <a:r>
              <a:rPr lang="uk-UA" sz="1800" b="0" i="0" u="none" strike="noStrike" cap="none">
                <a:solidFill>
                  <a:srgbClr val="372970"/>
                </a:solidFill>
                <a:latin typeface="Trebuchet MS"/>
                <a:ea typeface="Trebuchet MS"/>
                <a:cs typeface="Trebuchet MS"/>
                <a:sym typeface="Trebuchet MS"/>
              </a:rPr>
              <a:t>Навіщо людям своє ім’я замінювати на вигадане? Якщо до цього вдається легендарний розвідник Абель, щоб успішно виконати завдання у ворожому таборі, то мотивація зрозуміла. Але чому намагаються зберегти інкогніто люди творчих професій – письменники, журналісти, актори, режисери, художники,- для яких велике значення має популярність та визнання публіки?</a:t>
            </a:r>
            <a:endParaRPr sz="1800" b="0" i="0" u="none" strike="noStrike" cap="none">
              <a:solidFill>
                <a:srgbClr val="37297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26" name="Google Shape;226;p28"/>
          <p:cNvSpPr/>
          <p:nvPr/>
        </p:nvSpPr>
        <p:spPr>
          <a:xfrm>
            <a:off x="1357290" y="285728"/>
            <a:ext cx="6519735" cy="92333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>
                  <a:noFill/>
                </a:ln>
                <a:gradFill>
                  <a:gsLst>
                    <a:gs pos="0">
                      <a:srgbClr val="B088C8"/>
                    </a:gs>
                    <a:gs pos="25000">
                      <a:srgbClr val="AC82C6"/>
                    </a:gs>
                    <a:gs pos="50000">
                      <a:srgbClr val="9A6EB4"/>
                    </a:gs>
                    <a:gs pos="75000">
                      <a:srgbClr val="AC82C6"/>
                    </a:gs>
                    <a:gs pos="100000">
                      <a:srgbClr val="B088C8"/>
                    </a:gs>
                  </a:gsLst>
                  <a:lin ang="5400000" scaled="0"/>
                </a:gradFill>
                <a:latin typeface="Trebuchet MS"/>
              </a:rPr>
              <a:t>Розвідник Абель</a:t>
            </a:r>
          </a:p>
        </p:txBody>
      </p:sp>
      <p:pic>
        <p:nvPicPr>
          <p:cNvPr id="227" name="Google Shape;227;p28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5357818" y="1589470"/>
            <a:ext cx="3390646" cy="464784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2" name="Google Shape;232;p29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5280" y="-99392"/>
            <a:ext cx="6566596" cy="26665964"/>
          </a:xfrm>
          <a:prstGeom prst="rect">
            <a:avLst/>
          </a:prstGeom>
          <a:noFill/>
          <a:ln>
            <a:noFill/>
          </a:ln>
        </p:spPr>
      </p:pic>
      <p:sp>
        <p:nvSpPr>
          <p:cNvPr id="233" name="Google Shape;233;p29"/>
          <p:cNvSpPr/>
          <p:nvPr/>
        </p:nvSpPr>
        <p:spPr>
          <a:xfrm>
            <a:off x="500034" y="1285860"/>
            <a:ext cx="2991846" cy="132343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6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Чому за своє творче життя Пантелеймон Куліш змінив 47 вигаданих імен ( Панько,  Казюка, Павло Ратай, Хуторянин…)</a:t>
            </a:r>
            <a:endParaRPr sz="16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34" name="Google Shape;234;p29"/>
          <p:cNvSpPr/>
          <p:nvPr/>
        </p:nvSpPr>
        <p:spPr>
          <a:xfrm>
            <a:off x="928662" y="2928934"/>
            <a:ext cx="3283298" cy="33855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6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А Іван Франко – 99?!</a:t>
            </a:r>
            <a:endParaRPr sz="16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35" name="Google Shape;235;p29"/>
          <p:cNvSpPr/>
          <p:nvPr/>
        </p:nvSpPr>
        <p:spPr>
          <a:xfrm>
            <a:off x="500034" y="4786322"/>
            <a:ext cx="4143404" cy="206210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6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Що спонукало Миколу Васильовича Корнійчукова, розділивши батьківське прізвище на частинки, скласти з нього нове-Корній Іванович Чуковський, яке згодом стане не лише його літературним ім’ям, а й офіційним прізвищем, що навіть перейшло у спадок його нащадкам.</a:t>
            </a:r>
            <a:endParaRPr sz="16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36" name="Google Shape;236;p29"/>
          <p:cNvSpPr/>
          <p:nvPr/>
        </p:nvSpPr>
        <p:spPr>
          <a:xfrm>
            <a:off x="142844" y="1857364"/>
            <a:ext cx="285720" cy="285752"/>
          </a:xfrm>
          <a:prstGeom prst="rect">
            <a:avLst/>
          </a:prstGeom>
          <a:solidFill>
            <a:srgbClr val="FF0000"/>
          </a:solidFill>
          <a:ln w="40000" cap="flat" cmpd="sng">
            <a:solidFill>
              <a:srgbClr val="96874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37" name="Google Shape;237;p29"/>
          <p:cNvSpPr/>
          <p:nvPr/>
        </p:nvSpPr>
        <p:spPr>
          <a:xfrm>
            <a:off x="214282" y="5429264"/>
            <a:ext cx="285720" cy="285752"/>
          </a:xfrm>
          <a:prstGeom prst="rect">
            <a:avLst/>
          </a:prstGeom>
          <a:solidFill>
            <a:srgbClr val="FF0000"/>
          </a:solidFill>
          <a:ln w="40000" cap="flat" cmpd="sng">
            <a:solidFill>
              <a:srgbClr val="96874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38" name="Google Shape;238;p29"/>
          <p:cNvSpPr/>
          <p:nvPr/>
        </p:nvSpPr>
        <p:spPr>
          <a:xfrm>
            <a:off x="500034" y="3286124"/>
            <a:ext cx="285720" cy="285752"/>
          </a:xfrm>
          <a:prstGeom prst="rect">
            <a:avLst/>
          </a:prstGeom>
          <a:solidFill>
            <a:srgbClr val="FF0000"/>
          </a:solidFill>
          <a:ln w="40000" cap="flat" cmpd="sng">
            <a:solidFill>
              <a:srgbClr val="96874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239" name="Google Shape;239;p2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607693" y="361203"/>
            <a:ext cx="1822571" cy="1639037"/>
          </a:xfrm>
          <a:prstGeom prst="rect">
            <a:avLst/>
          </a:prstGeom>
          <a:noFill/>
          <a:ln>
            <a:noFill/>
          </a:ln>
        </p:spPr>
      </p:pic>
      <p:pic>
        <p:nvPicPr>
          <p:cNvPr id="240" name="Google Shape;240;p29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923928" y="2571740"/>
            <a:ext cx="2830683" cy="2125231"/>
          </a:xfrm>
          <a:prstGeom prst="rect">
            <a:avLst/>
          </a:prstGeom>
          <a:noFill/>
          <a:ln>
            <a:noFill/>
          </a:ln>
        </p:spPr>
      </p:pic>
      <p:pic>
        <p:nvPicPr>
          <p:cNvPr id="241" name="Google Shape;241;p29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4583577" y="4786322"/>
            <a:ext cx="1639876" cy="1903070"/>
          </a:xfrm>
          <a:prstGeom prst="rect">
            <a:avLst/>
          </a:prstGeom>
          <a:noFill/>
          <a:ln>
            <a:noFill/>
          </a:ln>
        </p:spPr>
      </p:pic>
      <p:pic>
        <p:nvPicPr>
          <p:cNvPr id="242" name="Google Shape;242;p29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7238313" y="3835742"/>
            <a:ext cx="1809750" cy="2238375"/>
          </a:xfrm>
          <a:prstGeom prst="rect">
            <a:avLst/>
          </a:prstGeom>
          <a:noFill/>
          <a:ln>
            <a:noFill/>
          </a:ln>
        </p:spPr>
      </p:pic>
      <p:pic>
        <p:nvPicPr>
          <p:cNvPr id="243" name="Google Shape;243;p29"/>
          <p:cNvPicPr preferRelativeResize="0"/>
          <p:nvPr/>
        </p:nvPicPr>
        <p:blipFill rotWithShape="1">
          <a:blip r:embed="rId8">
            <a:alphaModFix/>
          </a:blip>
          <a:srcRect/>
          <a:stretch/>
        </p:blipFill>
        <p:spPr>
          <a:xfrm>
            <a:off x="6444208" y="5229200"/>
            <a:ext cx="1057749" cy="1473101"/>
          </a:xfrm>
          <a:prstGeom prst="rect">
            <a:avLst/>
          </a:prstGeom>
          <a:noFill/>
          <a:ln>
            <a:noFill/>
          </a:ln>
        </p:spPr>
      </p:pic>
      <p:sp>
        <p:nvSpPr>
          <p:cNvPr id="244" name="Google Shape;244;p29"/>
          <p:cNvSpPr/>
          <p:nvPr/>
        </p:nvSpPr>
        <p:spPr>
          <a:xfrm>
            <a:off x="928662" y="3248710"/>
            <a:ext cx="2131170" cy="135421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(</a:t>
            </a:r>
            <a:r>
              <a:rPr lang="uk-UA" sz="16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Джеджалик, Брут, Хома, Мирон, Живий, Кремінь, Марко, Віршороб Голопупенко…)</a:t>
            </a:r>
            <a:endParaRPr sz="16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9" name="Google Shape;249;p30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827584" y="-36698"/>
            <a:ext cx="8316416" cy="6894698"/>
          </a:xfrm>
          <a:prstGeom prst="rect">
            <a:avLst/>
          </a:prstGeom>
          <a:noFill/>
          <a:ln>
            <a:noFill/>
          </a:ln>
        </p:spPr>
      </p:pic>
      <p:sp>
        <p:nvSpPr>
          <p:cNvPr id="250" name="Google Shape;250;p30"/>
          <p:cNvSpPr/>
          <p:nvPr/>
        </p:nvSpPr>
        <p:spPr>
          <a:xfrm>
            <a:off x="1850714" y="2963028"/>
            <a:ext cx="3571900" cy="2428892"/>
          </a:xfrm>
          <a:prstGeom prst="bevel">
            <a:avLst>
              <a:gd name="adj" fmla="val 12500"/>
            </a:avLst>
          </a:prstGeom>
          <a:solidFill>
            <a:schemeClr val="lt1"/>
          </a:solidFill>
          <a:ln w="40000" cap="flat" cmpd="sng">
            <a:solidFill>
              <a:schemeClr val="accent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51" name="Google Shape;251;p30"/>
          <p:cNvSpPr/>
          <p:nvPr/>
        </p:nvSpPr>
        <p:spPr>
          <a:xfrm>
            <a:off x="2168187" y="3299519"/>
            <a:ext cx="3004956" cy="163121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rgbClr val="522A68"/>
                </a:solidFill>
                <a:latin typeface="Trebuchet MS"/>
                <a:ea typeface="Trebuchet MS"/>
                <a:cs typeface="Trebuchet MS"/>
                <a:sym typeface="Trebuchet MS"/>
              </a:rPr>
              <a:t>Навіщо чарівне Аврора Дюпен було змінене на коротке й суворе чоловіче Жорж Санд  </a:t>
            </a:r>
            <a:endParaRPr sz="2000" b="1">
              <a:solidFill>
                <a:srgbClr val="522A68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52" name="Google Shape;252;p30"/>
          <p:cNvSpPr/>
          <p:nvPr/>
        </p:nvSpPr>
        <p:spPr>
          <a:xfrm>
            <a:off x="5357818" y="6072206"/>
            <a:ext cx="1071570" cy="571504"/>
          </a:xfrm>
          <a:prstGeom prst="bracketPair">
            <a:avLst/>
          </a:prstGeom>
          <a:noFill/>
          <a:ln w="114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53" name="Google Shape;253;p30"/>
          <p:cNvSpPr/>
          <p:nvPr/>
        </p:nvSpPr>
        <p:spPr>
          <a:xfrm>
            <a:off x="5717546" y="5391920"/>
            <a:ext cx="3149831" cy="966038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  <a:path w="120000" h="120000" fill="none" extrusionOk="0">
                <a:moveTo>
                  <a:pt x="-10000" y="0"/>
                </a:moveTo>
                <a:close/>
                <a:lnTo>
                  <a:pt x="-10000" y="120000"/>
                </a:lnTo>
              </a:path>
              <a:path w="120000" h="120000" fill="none" extrusionOk="0">
                <a:moveTo>
                  <a:pt x="-10000" y="22500"/>
                </a:moveTo>
                <a:lnTo>
                  <a:pt x="-46000" y="135000"/>
                </a:lnTo>
              </a:path>
            </a:pathLst>
          </a:custGeom>
          <a:solidFill>
            <a:schemeClr val="accent1"/>
          </a:solidFill>
          <a:ln w="40000" cap="flat" cmpd="sng">
            <a:solidFill>
              <a:srgbClr val="96874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200">
                <a:solidFill>
                  <a:srgbClr val="FF0000"/>
                </a:solidFill>
                <a:latin typeface="Trebuchet MS"/>
                <a:ea typeface="Trebuchet MS"/>
                <a:cs typeface="Trebuchet MS"/>
                <a:sym typeface="Trebuchet MS"/>
              </a:rPr>
              <a:t>Жорж Санд</a:t>
            </a:r>
            <a:endParaRPr sz="3200">
              <a:solidFill>
                <a:srgbClr val="FF0000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254" name="Google Shape;254;p3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686376" y="1268760"/>
            <a:ext cx="3143250" cy="314325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9" name="Google Shape;259;p31"/>
          <p:cNvSpPr/>
          <p:nvPr/>
        </p:nvSpPr>
        <p:spPr>
          <a:xfrm>
            <a:off x="357158" y="1988840"/>
            <a:ext cx="5143504" cy="4869160"/>
          </a:xfrm>
          <a:prstGeom prst="verticalScroll">
            <a:avLst>
              <a:gd name="adj" fmla="val 12500"/>
            </a:avLst>
          </a:prstGeom>
          <a:blipFill rotWithShape="1">
            <a:blip r:embed="rId3">
              <a:alphaModFix/>
            </a:blip>
            <a:tile tx="0" ty="0" sx="100000" sy="100000" flip="none" algn="tl"/>
          </a:blipFill>
          <a:ln w="40000" cap="flat" cmpd="sng">
            <a:solidFill>
              <a:srgbClr val="96874A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285750" marR="0" lvl="0" indent="-28575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uk-UA" sz="18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немилозвучність свого прізвища;</a:t>
            </a:r>
            <a:endParaRPr/>
          </a:p>
          <a:p>
            <a:pPr marL="285750" marR="0" lvl="0" indent="-28575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uk-UA" sz="18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бажання митця підкреслити придбаним ім’ям особливості свого характеру, життя і творчості;</a:t>
            </a:r>
            <a:endParaRPr/>
          </a:p>
          <a:p>
            <a:pPr marL="285750" marR="0" lvl="0" indent="-28575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uk-UA" sz="18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прагнення містифікувати читачів, заставити їх відгадувати, хто ж  криється під літературною маскою;</a:t>
            </a:r>
            <a:endParaRPr/>
          </a:p>
          <a:p>
            <a:pPr marL="285750" marR="0" lvl="0" indent="-28575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uk-UA" sz="18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скромність і небажання публічно виставляти власне ім’я;</a:t>
            </a:r>
            <a:endParaRPr/>
          </a:p>
          <a:p>
            <a:pPr marL="285750" marR="0" lvl="0" indent="-28575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</a:pPr>
            <a:r>
              <a:rPr lang="uk-UA" sz="18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модна літературна традиція .</a:t>
            </a:r>
            <a:endParaRPr/>
          </a:p>
        </p:txBody>
      </p:sp>
      <p:sp>
        <p:nvSpPr>
          <p:cNvPr id="260" name="Google Shape;260;p31"/>
          <p:cNvSpPr/>
          <p:nvPr/>
        </p:nvSpPr>
        <p:spPr>
          <a:xfrm>
            <a:off x="4639878" y="951824"/>
            <a:ext cx="4779645" cy="2333159"/>
          </a:xfrm>
          <a:prstGeom prst="flowChartPredefinedProcess">
            <a:avLst/>
          </a:prstGeom>
          <a:solidFill>
            <a:srgbClr val="E8E5EC"/>
          </a:solidFill>
          <a:ln w="11425" cap="flat" cmpd="sng">
            <a:solidFill>
              <a:schemeClr val="dk1"/>
            </a:solidFill>
            <a:prstDash val="solid"/>
            <a:round/>
            <a:headEnd type="none" w="sm" len="sm"/>
            <a:tailEnd type="none" w="sm" len="sm"/>
          </a:ln>
          <a:effectLst>
            <a:outerShdw blurRad="50800" dist="25000" dir="5400000" rotWithShape="0">
              <a:srgbClr val="000000"/>
            </a:outerShdw>
          </a:effectLst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285750" marR="0" lvl="0" indent="-28575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uk-UA" sz="16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намагання письменника уникнути переслідування офіційних властей;</a:t>
            </a:r>
            <a:endParaRPr/>
          </a:p>
          <a:p>
            <a:pPr marL="285750" marR="0" lvl="0" indent="-18415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None/>
            </a:pPr>
            <a:endParaRPr sz="16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285750" marR="0" lvl="0" indent="-28575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uk-UA" sz="16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невпевненість митця перед критикою;</a:t>
            </a:r>
            <a:endParaRPr/>
          </a:p>
          <a:p>
            <a:pPr marL="285750" marR="0" lvl="0" indent="-285750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Arial"/>
              <a:buChar char="•"/>
            </a:pPr>
            <a:r>
              <a:rPr lang="uk-UA" sz="16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неможливість виступити під власним прізвищем через суспільні пересуди;</a:t>
            </a:r>
            <a:endParaRPr/>
          </a:p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6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endParaRPr sz="16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261" name="Google Shape;261;p31"/>
          <p:cNvSpPr/>
          <p:nvPr/>
        </p:nvSpPr>
        <p:spPr>
          <a:xfrm>
            <a:off x="1115616" y="428604"/>
            <a:ext cx="7920880" cy="523220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b="1" i="0">
                <a:ln w="12700" cap="flat" cmpd="sng">
                  <a:solidFill>
                    <a:srgbClr val="68656E"/>
                  </a:solidFill>
                  <a:prstDash val="solid"/>
                  <a:round/>
                  <a:headEnd type="none" w="sm" len="sm"/>
                  <a:tailEnd type="none" w="sm" len="sm"/>
                </a:ln>
                <a:solidFill>
                  <a:srgbClr val="372970"/>
                </a:solidFill>
                <a:latin typeface="Trebuchet MS"/>
              </a:rPr>
              <a:t>Причини появи псевдонімів різноманітні:.</a:t>
            </a:r>
          </a:p>
        </p:txBody>
      </p:sp>
      <p:pic>
        <p:nvPicPr>
          <p:cNvPr id="262" name="Google Shape;262;p3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860032" y="3284982"/>
            <a:ext cx="4283968" cy="357301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Google Shape;267;p32"/>
          <p:cNvSpPr/>
          <p:nvPr/>
        </p:nvSpPr>
        <p:spPr>
          <a:xfrm>
            <a:off x="539552" y="2166570"/>
            <a:ext cx="5286412" cy="1600438"/>
          </a:xfrm>
          <a:prstGeom prst="rect">
            <a:avLst/>
          </a:prstGeom>
          <a:gradFill>
            <a:gsLst>
              <a:gs pos="0">
                <a:srgbClr val="BEC4E7"/>
              </a:gs>
              <a:gs pos="28000">
                <a:srgbClr val="BEC4E7"/>
              </a:gs>
              <a:gs pos="100000">
                <a:srgbClr val="8A91CE"/>
              </a:gs>
            </a:gsLst>
            <a:lin ang="5400000" scaled="0"/>
          </a:gradFill>
          <a:ln w="9525" cap="flat" cmpd="sng">
            <a:solidFill>
              <a:schemeClr val="accent1"/>
            </a:solidFill>
            <a:prstDash val="solid"/>
            <a:round/>
            <a:headEnd type="none" w="sm" len="sm"/>
            <a:tailEnd type="none" w="sm" len="sm"/>
          </a:ln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4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Однією з головних причин появи псевдонімів є бажання митців уникнути цензурних утисків та переслідувань офіційними властями. Це спонукало письменників різних часів і народів приховувати від широкого загалу власне ім’я. Псевдоніми сягають своїм корінням античної літератури, часто вживаються в Середньовіччі, епоху Відродження та Просвітництва, у XIX ст. і в новітні часи. </a:t>
            </a:r>
            <a:endParaRPr sz="14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268" name="Google Shape;268;p32" descr="http://im6-tub-ua.yandex.net/i?id=189628311-09-72&amp;n=21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144164" y="3786190"/>
            <a:ext cx="1304925" cy="1428750"/>
          </a:xfrm>
          <a:prstGeom prst="rect">
            <a:avLst/>
          </a:prstGeom>
          <a:noFill/>
          <a:ln>
            <a:noFill/>
          </a:ln>
        </p:spPr>
      </p:pic>
      <p:sp>
        <p:nvSpPr>
          <p:cNvPr id="269" name="Google Shape;269;p32"/>
          <p:cNvSpPr/>
          <p:nvPr/>
        </p:nvSpPr>
        <p:spPr>
          <a:xfrm>
            <a:off x="2214546" y="357166"/>
            <a:ext cx="5072098" cy="1428760"/>
          </a:xfrm>
          <a:prstGeom prst="roundRect">
            <a:avLst>
              <a:gd name="adj" fmla="val 16667"/>
            </a:avLst>
          </a:prstGeom>
          <a:solidFill>
            <a:srgbClr val="FF9966"/>
          </a:solidFill>
          <a:ln w="15875" cap="flat" cmpd="sng">
            <a:solidFill>
              <a:srgbClr val="1D2C66"/>
            </a:solidFill>
            <a:prstDash val="solid"/>
            <a:round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b="1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Псевдонім проти цензурних утисків </a:t>
            </a:r>
            <a:endParaRPr sz="2000" b="1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270" name="Google Shape;270;p32" descr="C:\Documents and Settings\Хозяин\Рабочий стол\псевдоным\slide_1.jpg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902166">
            <a:off x="6003970" y="2004531"/>
            <a:ext cx="2698342" cy="2023756"/>
          </a:xfrm>
          <a:prstGeom prst="rect">
            <a:avLst/>
          </a:prstGeom>
          <a:noFill/>
          <a:ln>
            <a:noFill/>
          </a:ln>
        </p:spPr>
      </p:pic>
      <p:pic>
        <p:nvPicPr>
          <p:cNvPr id="271" name="Google Shape;271;p32" descr="C:\Documents and Settings\Хозяин\Рабочий стол\псевдоным\выдро.jpg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 rot="748843">
            <a:off x="4588011" y="4069689"/>
            <a:ext cx="2875005" cy="2154387"/>
          </a:xfrm>
          <a:prstGeom prst="rect">
            <a:avLst/>
          </a:prstGeom>
          <a:noFill/>
          <a:ln>
            <a:noFill/>
          </a:ln>
        </p:spPr>
      </p:pic>
      <p:pic>
        <p:nvPicPr>
          <p:cNvPr id="272" name="Google Shape;272;p32" descr="C:\Documents and Settings\Хозяин\Рабочий стол\псевдоным\img0.jpg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 rot="-1170767">
            <a:off x="1232623" y="4182420"/>
            <a:ext cx="2706826" cy="202836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7" name="Google Shape;277;p33"/>
          <p:cNvSpPr txBox="1">
            <a:spLocks noGrp="1"/>
          </p:cNvSpPr>
          <p:nvPr>
            <p:ph type="title"/>
          </p:nvPr>
        </p:nvSpPr>
        <p:spPr>
          <a:xfrm>
            <a:off x="1115616" y="0"/>
            <a:ext cx="7929618" cy="3439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8666D"/>
              </a:buClr>
              <a:buSzPts val="2160"/>
              <a:buFont typeface="Trebuchet MS"/>
              <a:buNone/>
            </a:pPr>
            <a:r>
              <a:rPr lang="uk-UA" sz="2160" b="1" i="0" u="none" strike="noStrike" cap="none">
                <a:solidFill>
                  <a:srgbClr val="68666D"/>
                </a:solidFill>
                <a:latin typeface="Trebuchet MS"/>
                <a:ea typeface="Trebuchet MS"/>
                <a:cs typeface="Trebuchet MS"/>
                <a:sym typeface="Trebuchet MS"/>
              </a:rPr>
              <a:t>У другій половині XIX століття  в Російській імперії, під час дії сумнозвісних Валуєвського циркуля- (1863 р.) та Емського указу (1876 р.), багато українських             </a:t>
            </a:r>
            <a:br>
              <a:rPr lang="uk-UA" sz="2160" b="1" i="0" u="none" strike="noStrike" cap="none">
                <a:solidFill>
                  <a:srgbClr val="68666D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lang="uk-UA" sz="2160" b="1" i="0" u="none" strike="noStrike" cap="none">
                <a:solidFill>
                  <a:srgbClr val="68666D"/>
                </a:solidFill>
                <a:latin typeface="Trebuchet MS"/>
                <a:ea typeface="Trebuchet MS"/>
                <a:cs typeface="Trebuchet MS"/>
                <a:sym typeface="Trebuchet MS"/>
              </a:rPr>
              <a:t>            митців вимушені були писати під               </a:t>
            </a:r>
            <a:br>
              <a:rPr lang="uk-UA" sz="2160" b="1" i="0" u="none" strike="noStrike" cap="none">
                <a:solidFill>
                  <a:srgbClr val="68666D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lang="uk-UA" sz="2160" b="1" i="0" u="none" strike="noStrike" cap="none">
                <a:solidFill>
                  <a:srgbClr val="68666D"/>
                </a:solidFill>
                <a:latin typeface="Trebuchet MS"/>
                <a:ea typeface="Trebuchet MS"/>
                <a:cs typeface="Trebuchet MS"/>
                <a:sym typeface="Trebuchet MS"/>
              </a:rPr>
              <a:t>       вигаданими іменами, аби збити царську     </a:t>
            </a:r>
            <a:br>
              <a:rPr lang="uk-UA" sz="2160" b="1" i="0" u="none" strike="noStrike" cap="none">
                <a:solidFill>
                  <a:srgbClr val="68666D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lang="uk-UA" sz="2160" b="1" i="0" u="none" strike="noStrike" cap="none">
                <a:solidFill>
                  <a:srgbClr val="68666D"/>
                </a:solidFill>
                <a:latin typeface="Trebuchet MS"/>
                <a:ea typeface="Trebuchet MS"/>
                <a:cs typeface="Trebuchet MS"/>
                <a:sym typeface="Trebuchet MS"/>
              </a:rPr>
              <a:t>             цензуру з пантелику й не потрапити під   </a:t>
            </a:r>
            <a:br>
              <a:rPr lang="uk-UA" sz="2160" b="1" i="0" u="none" strike="noStrike" cap="none">
                <a:solidFill>
                  <a:srgbClr val="68666D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r>
              <a:rPr lang="uk-UA" sz="2160" b="1" i="0" u="none" strike="noStrike" cap="none">
                <a:solidFill>
                  <a:srgbClr val="68666D"/>
                </a:solidFill>
                <a:latin typeface="Trebuchet MS"/>
                <a:ea typeface="Trebuchet MS"/>
                <a:cs typeface="Trebuchet MS"/>
                <a:sym typeface="Trebuchet MS"/>
              </a:rPr>
              <a:t>       нагляд поліції. У цей період з’явилися псевдоніми Панас Мирний, Іван Білик, Нечуй-Левицький, Олена Пчілка, </a:t>
            </a:r>
            <a:endParaRPr/>
          </a:p>
        </p:txBody>
      </p:sp>
      <p:pic>
        <p:nvPicPr>
          <p:cNvPr id="278" name="Google Shape;278;p33" descr="C:\Documents and Settings\Администратор\Рабочий стол\рисунки\Picture_All\Owl1.wmf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1043608" y="1052736"/>
            <a:ext cx="1268166" cy="1663134"/>
          </a:xfrm>
          <a:prstGeom prst="rect">
            <a:avLst/>
          </a:prstGeom>
          <a:noFill/>
          <a:ln>
            <a:noFill/>
          </a:ln>
        </p:spPr>
      </p:pic>
      <p:pic>
        <p:nvPicPr>
          <p:cNvPr id="279" name="Google Shape;279;p3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184651" y="3501008"/>
            <a:ext cx="2144271" cy="3115164"/>
          </a:xfrm>
          <a:prstGeom prst="rect">
            <a:avLst/>
          </a:prstGeom>
          <a:solidFill>
            <a:srgbClr val="ECECEC"/>
          </a:solidFill>
          <a:ln w="190500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  <a:effectLst>
            <a:outerShdw blurRad="50000" algn="tl" rotWithShape="0">
              <a:srgbClr val="000000">
                <a:alpha val="40784"/>
              </a:srgbClr>
            </a:outerShdw>
          </a:effectLst>
        </p:spPr>
      </p:pic>
      <p:pic>
        <p:nvPicPr>
          <p:cNvPr id="280" name="Google Shape;280;p3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588224" y="3501008"/>
            <a:ext cx="2227320" cy="3115164"/>
          </a:xfrm>
          <a:prstGeom prst="rect">
            <a:avLst/>
          </a:prstGeom>
          <a:solidFill>
            <a:srgbClr val="ECECEC"/>
          </a:solidFill>
          <a:ln w="190500" cap="rnd" cmpd="sng">
            <a:solidFill>
              <a:srgbClr val="FFFFFF"/>
            </a:solidFill>
            <a:prstDash val="solid"/>
            <a:round/>
            <a:headEnd type="none" w="sm" len="sm"/>
            <a:tailEnd type="none" w="sm" len="sm"/>
          </a:ln>
          <a:effectLst>
            <a:outerShdw blurRad="50000" algn="tl" rotWithShape="0">
              <a:srgbClr val="000000">
                <a:alpha val="40784"/>
              </a:srgbClr>
            </a:outerShdw>
          </a:effectLst>
        </p:spPr>
      </p:pic>
      <p:pic>
        <p:nvPicPr>
          <p:cNvPr id="281" name="Google Shape;281;p3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851920" y="3436674"/>
            <a:ext cx="2226394" cy="3243832"/>
          </a:xfrm>
          <a:prstGeom prst="rect">
            <a:avLst/>
          </a:prstGeom>
          <a:solidFill>
            <a:srgbClr val="ECECEC"/>
          </a:solidFill>
          <a:ln w="88900" cap="sq" cmpd="sng">
            <a:solidFill>
              <a:srgbClr val="FFFFFF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7" name="Google Shape;287;p34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-18583" y="0"/>
            <a:ext cx="9252520" cy="6741368"/>
          </a:xfrm>
          <a:prstGeom prst="rect">
            <a:avLst/>
          </a:prstGeom>
          <a:noFill/>
          <a:ln>
            <a:noFill/>
          </a:ln>
        </p:spPr>
      </p:pic>
      <p:sp>
        <p:nvSpPr>
          <p:cNvPr id="288" name="Google Shape;288;p34"/>
          <p:cNvSpPr txBox="1">
            <a:spLocks noGrp="1"/>
          </p:cNvSpPr>
          <p:nvPr>
            <p:ph type="title"/>
          </p:nvPr>
        </p:nvSpPr>
        <p:spPr>
          <a:xfrm>
            <a:off x="0" y="548680"/>
            <a:ext cx="6408712" cy="53285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8666D"/>
              </a:buClr>
              <a:buSzPts val="2430"/>
              <a:buFont typeface="Trebuchet MS"/>
              <a:buNone/>
            </a:pPr>
            <a:r>
              <a:rPr lang="uk-UA" sz="2430" b="0" i="0" u="none" strike="noStrike" cap="none">
                <a:solidFill>
                  <a:srgbClr val="68666D"/>
                </a:solidFill>
                <a:latin typeface="Trebuchet MS"/>
                <a:ea typeface="Trebuchet MS"/>
                <a:cs typeface="Trebuchet MS"/>
                <a:sym typeface="Trebuchet MS"/>
              </a:rPr>
              <a:t>Письменницька праця віддавна була не в пошані у можновладців, які боялися гострого, правдивого слова, що викривало соціальну несправедливість. У історії літератури збереглося чимало прикладів переслідування передових митців з боку реакційних властей. Досить згадати гірку долю Тараса Шевченка, який був присуджений до найстрашнішої для поета кари — заборони писати й малювати, і </a:t>
            </a:r>
            <a:r>
              <a:rPr lang="uk-UA" sz="2160" b="0" i="0" u="none" strike="noStrike" cap="none">
                <a:solidFill>
                  <a:srgbClr val="68666D"/>
                </a:solidFill>
                <a:latin typeface="Trebuchet MS"/>
                <a:ea typeface="Trebuchet MS"/>
                <a:cs typeface="Trebuchet MS"/>
                <a:sym typeface="Trebuchet MS"/>
              </a:rPr>
              <a:t>змушений був з конспіративною метою підписувати свої твори Кобзар Дармограй.</a:t>
            </a:r>
            <a:endParaRPr/>
          </a:p>
        </p:txBody>
      </p:sp>
      <p:pic>
        <p:nvPicPr>
          <p:cNvPr id="289" name="Google Shape;289;p3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372200" y="0"/>
            <a:ext cx="2880320" cy="347733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Requires="p14">
      <p:transition spd="slow">
        <p14:prism dir="l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4" name="Google Shape;294;p35"/>
          <p:cNvSpPr txBox="1"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8666D"/>
              </a:buClr>
              <a:buSzPts val="4300"/>
              <a:buFont typeface="Trebuchet MS"/>
              <a:buNone/>
            </a:pPr>
            <a:endParaRPr sz="4300" b="0" i="0" u="none" strike="noStrike" cap="none">
              <a:solidFill>
                <a:srgbClr val="6866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295" name="Google Shape;295;p35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0" y="2704"/>
            <a:ext cx="9144000" cy="6919736"/>
          </a:xfrm>
          <a:prstGeom prst="rect">
            <a:avLst/>
          </a:prstGeom>
          <a:noFill/>
          <a:ln>
            <a:noFill/>
          </a:ln>
        </p:spPr>
      </p:pic>
      <p:sp>
        <p:nvSpPr>
          <p:cNvPr id="296" name="Google Shape;296;p35"/>
          <p:cNvSpPr/>
          <p:nvPr/>
        </p:nvSpPr>
        <p:spPr>
          <a:xfrm>
            <a:off x="2699792" y="188640"/>
            <a:ext cx="3816424" cy="46166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 i="1">
                <a:solidFill>
                  <a:srgbClr val="7D4D99"/>
                </a:solidFill>
                <a:latin typeface="Trebuchet MS"/>
                <a:ea typeface="Trebuchet MS"/>
                <a:cs typeface="Trebuchet MS"/>
                <a:sym typeface="Trebuchet MS"/>
              </a:rPr>
              <a:t>«Підозріла» професія</a:t>
            </a:r>
            <a:endParaRPr/>
          </a:p>
        </p:txBody>
      </p:sp>
      <p:sp>
        <p:nvSpPr>
          <p:cNvPr id="297" name="Google Shape;297;p35"/>
          <p:cNvSpPr/>
          <p:nvPr/>
        </p:nvSpPr>
        <p:spPr>
          <a:xfrm>
            <a:off x="179512" y="980728"/>
            <a:ext cx="8712968" cy="30469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У деяких випадках неможливість виступати під власним прізвищем пояснювалась іншою причиною — суспільними пересудами. Цікавим є той історичний факт, що навіть на межі XX ст. в царській Росії на письменників дивилися з підозрою, як на «неблагонадійних», і під час проведення І Всеросійського перепису населення 1897 р. ця професія була названа в переліку «лиц неопределенных занятий» поряд зі старцями та ворожками.</a:t>
            </a:r>
            <a:endParaRPr/>
          </a:p>
        </p:txBody>
      </p:sp>
      <p:pic>
        <p:nvPicPr>
          <p:cNvPr id="298" name="Google Shape;298;p3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508104" y="4055209"/>
            <a:ext cx="3129108" cy="2109019"/>
          </a:xfrm>
          <a:prstGeom prst="rect">
            <a:avLst/>
          </a:prstGeom>
          <a:noFill/>
          <a:ln w="190500" cap="sq" cmpd="sng">
            <a:solidFill>
              <a:srgbClr val="C8C6BD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254000" algn="bl" rotWithShape="0">
              <a:srgbClr val="000000">
                <a:alpha val="42745"/>
              </a:srgbClr>
            </a:outerShdw>
          </a:effectLst>
        </p:spPr>
      </p:pic>
    </p:spTree>
  </p:cSld>
  <p:clrMapOvr>
    <a:masterClrMapping/>
  </p:clrMapOvr>
  <p:transition spd="slow">
    <p:fade thruBlk="1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3" name="Google Shape;303;p36"/>
          <p:cNvSpPr txBox="1"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8666D"/>
              </a:buClr>
              <a:buSzPts val="4300"/>
              <a:buFont typeface="Trebuchet MS"/>
              <a:buNone/>
            </a:pPr>
            <a:endParaRPr sz="4300" b="0" i="0" u="none" strike="noStrike" cap="none">
              <a:solidFill>
                <a:srgbClr val="6866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304" name="Google Shape;304;p36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0" cy="6957393"/>
          </a:xfrm>
          <a:prstGeom prst="rect">
            <a:avLst/>
          </a:prstGeom>
          <a:noFill/>
          <a:ln>
            <a:noFill/>
          </a:ln>
        </p:spPr>
      </p:pic>
      <p:sp>
        <p:nvSpPr>
          <p:cNvPr id="305" name="Google Shape;305;p36"/>
          <p:cNvSpPr/>
          <p:nvPr/>
        </p:nvSpPr>
        <p:spPr>
          <a:xfrm>
            <a:off x="3071802" y="3714752"/>
            <a:ext cx="5417362" cy="286127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Тому не дивно, що митці, які перебували на державній службі, не хотіли афішувати свої письменницькі заняття, оскільки потерпали за зайняту посаду. Тому віце-губернатор Рязані та Твері М. </a:t>
            </a:r>
            <a:r>
              <a:rPr lang="uk-UA" sz="1800" dirty="0" err="1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Салтиков</a:t>
            </a:r>
            <a:r>
              <a:rPr lang="uk-UA" sz="1800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у літературу ввійшов як сатирик Щедрін, а французький консул </a:t>
            </a:r>
            <a:r>
              <a:rPr lang="uk-UA" sz="1800" dirty="0" err="1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Анрі</a:t>
            </a:r>
            <a:r>
              <a:rPr lang="uk-UA" sz="1800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Марі Бейль був знаний як Стендаль. Англійський математик і викладач Чарльз </a:t>
            </a:r>
            <a:r>
              <a:rPr lang="uk-UA" sz="1800" dirty="0" err="1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Доджсон</a:t>
            </a:r>
            <a:r>
              <a:rPr lang="uk-UA" sz="1800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більше відомий нашим сучасникам як казкар </a:t>
            </a:r>
            <a:r>
              <a:rPr lang="uk-UA" sz="1800" dirty="0" err="1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Льюїс</a:t>
            </a:r>
            <a:r>
              <a:rPr lang="uk-UA" sz="1800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</a:t>
            </a:r>
            <a:r>
              <a:rPr lang="uk-UA" sz="1800" dirty="0" err="1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Керролл</a:t>
            </a:r>
            <a:r>
              <a:rPr lang="uk-UA" sz="1800" dirty="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, літературний батько Аліси, маленької мандрівниці по Країні чудес.</a:t>
            </a:r>
            <a:endParaRPr/>
          </a:p>
        </p:txBody>
      </p:sp>
      <p:pic>
        <p:nvPicPr>
          <p:cNvPr id="306" name="Google Shape;306;p36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83568" y="2924944"/>
            <a:ext cx="2016224" cy="3219181"/>
          </a:xfrm>
          <a:prstGeom prst="rect">
            <a:avLst/>
          </a:prstGeom>
          <a:noFill/>
          <a:ln w="190500" cap="sq" cmpd="sng">
            <a:solidFill>
              <a:srgbClr val="C8C6BD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254000" algn="bl" rotWithShape="0">
              <a:srgbClr val="000000">
                <a:alpha val="42745"/>
              </a:srgbClr>
            </a:outerShdw>
          </a:effectLst>
        </p:spPr>
      </p:pic>
      <p:pic>
        <p:nvPicPr>
          <p:cNvPr id="307" name="Google Shape;307;p36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788024" y="620688"/>
            <a:ext cx="3773148" cy="2825214"/>
          </a:xfrm>
          <a:prstGeom prst="rect">
            <a:avLst/>
          </a:prstGeom>
          <a:noFill/>
          <a:ln w="190500" cap="sq" cmpd="sng">
            <a:solidFill>
              <a:srgbClr val="C8C6BD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254000" algn="bl" rotWithShape="0">
              <a:srgbClr val="000000">
                <a:alpha val="42745"/>
              </a:srgbClr>
            </a:outerShdw>
          </a:effectLst>
        </p:spPr>
      </p:pic>
      <p:pic>
        <p:nvPicPr>
          <p:cNvPr id="308" name="Google Shape;308;p36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605007" y="692696"/>
            <a:ext cx="3896265" cy="2075979"/>
          </a:xfrm>
          <a:prstGeom prst="rect">
            <a:avLst/>
          </a:prstGeom>
          <a:noFill/>
          <a:ln w="190500" cap="sq" cmpd="sng">
            <a:solidFill>
              <a:srgbClr val="C8C6BD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254000" algn="bl" rotWithShape="0">
              <a:srgbClr val="000000">
                <a:alpha val="42745"/>
              </a:srgbClr>
            </a:outerShdw>
          </a:effectLst>
        </p:spPr>
      </p:pic>
    </p:spTree>
  </p:cSld>
  <p:clrMapOvr>
    <a:masterClrMapping/>
  </p:clrMapOvr>
  <p:transition spd="slow">
    <p:fade thruBlk="1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3" name="Google Shape;313;p37"/>
          <p:cNvSpPr txBox="1"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8666D"/>
              </a:buClr>
              <a:buSzPts val="4300"/>
              <a:buFont typeface="Trebuchet MS"/>
              <a:buNone/>
            </a:pPr>
            <a:endParaRPr sz="4300" b="0" i="0" u="none" strike="noStrike" cap="none">
              <a:solidFill>
                <a:srgbClr val="6866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314" name="Google Shape;314;p37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-11723" y="-603448"/>
            <a:ext cx="9155723" cy="7848872"/>
          </a:xfrm>
          <a:prstGeom prst="rect">
            <a:avLst/>
          </a:prstGeom>
          <a:noFill/>
          <a:ln>
            <a:noFill/>
          </a:ln>
        </p:spPr>
      </p:pic>
      <p:sp>
        <p:nvSpPr>
          <p:cNvPr id="315" name="Google Shape;315;p37"/>
          <p:cNvSpPr/>
          <p:nvPr/>
        </p:nvSpPr>
        <p:spPr>
          <a:xfrm>
            <a:off x="1835696" y="751343"/>
            <a:ext cx="5526360" cy="353943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6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Королівський скарбник дворянин Аруе мріяв, щоб його син став юристом і зробив кар’єру при дворі. Проте Франсуа-Марі вирішив присвятити себе літературі, а щоб не ганьбити сім’ю, вигадав собі наймення, переставивши літери в родинному прізвищі — вийшло Вольтер.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6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Такою ж була причина появи псевдоніма Мольєр. Батько майбутнього драматурга й актора шпалерник і камердинер королівського двору Поклен прагнув передати свою посаду синові Жану-Батисту. Однак той не звабився теплим місцем й утік з мандрівною трупою. Аби не завдати удару батьковому самолюбству, він узяв собі прізвище давно померлого драматурга-попередника — Мольєр.</a:t>
            </a:r>
            <a:endParaRPr/>
          </a:p>
        </p:txBody>
      </p:sp>
      <p:pic>
        <p:nvPicPr>
          <p:cNvPr id="316" name="Google Shape;316;p3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670815" y="4221088"/>
            <a:ext cx="1856121" cy="1654227"/>
          </a:xfrm>
          <a:prstGeom prst="rect">
            <a:avLst/>
          </a:prstGeom>
          <a:noFill/>
          <a:ln>
            <a:noFill/>
          </a:ln>
        </p:spPr>
      </p:pic>
      <p:pic>
        <p:nvPicPr>
          <p:cNvPr id="317" name="Google Shape;317;p37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673715" y="3967935"/>
            <a:ext cx="1709936" cy="190738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Requires="p14">
      <p:transition spd="slow">
        <p14:prism dir="l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2" name="Google Shape;322;p38"/>
          <p:cNvSpPr txBox="1"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8666D"/>
              </a:buClr>
              <a:buSzPts val="4300"/>
              <a:buFont typeface="Trebuchet MS"/>
              <a:buNone/>
            </a:pPr>
            <a:endParaRPr sz="4300" b="0" i="0" u="none" strike="noStrike" cap="none">
              <a:solidFill>
                <a:srgbClr val="6866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323" name="Google Shape;323;p38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84216" cy="6858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24" name="Google Shape;324;p3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3183959" y="1606476"/>
            <a:ext cx="2771764" cy="3840782"/>
          </a:xfrm>
          <a:prstGeom prst="rect">
            <a:avLst/>
          </a:prstGeom>
          <a:noFill/>
          <a:ln>
            <a:noFill/>
          </a:ln>
        </p:spPr>
      </p:pic>
      <p:sp>
        <p:nvSpPr>
          <p:cNvPr id="325" name="Google Shape;325;p38"/>
          <p:cNvSpPr/>
          <p:nvPr/>
        </p:nvSpPr>
        <p:spPr>
          <a:xfrm>
            <a:off x="1475656" y="5373032"/>
            <a:ext cx="6896671" cy="14773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1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Талановита українська актриса Марія Заньковецька — родом із шанованої ніжинської сім’ї Адасовських — прибрала собі сценічний псевдонім на знак любові до рідного села Заньки на Чернігівщині, далебі під родинним прізвищем дворянці не личило виступати.</a:t>
            </a:r>
            <a:endParaRPr/>
          </a:p>
        </p:txBody>
      </p:sp>
    </p:spTree>
  </p:cSld>
  <p:clrMapOvr>
    <a:masterClrMapping/>
  </p:clrMapOvr>
  <p:transition spd="slow">
    <p:fade thruBlk="1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0" name="Google Shape;330;p39"/>
          <p:cNvSpPr txBox="1"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8666D"/>
              </a:buClr>
              <a:buSzPts val="4300"/>
              <a:buFont typeface="Trebuchet MS"/>
              <a:buNone/>
            </a:pPr>
            <a:endParaRPr sz="4300" b="0" i="0" u="none" strike="noStrike" cap="none">
              <a:solidFill>
                <a:srgbClr val="6866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331" name="Google Shape;331;p39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-54001" y="0"/>
            <a:ext cx="9217025" cy="7002016"/>
          </a:xfrm>
          <a:prstGeom prst="rect">
            <a:avLst/>
          </a:prstGeom>
          <a:noFill/>
          <a:ln>
            <a:noFill/>
          </a:ln>
        </p:spPr>
      </p:pic>
      <p:sp>
        <p:nvSpPr>
          <p:cNvPr id="332" name="Google Shape;332;p39"/>
          <p:cNvSpPr/>
          <p:nvPr/>
        </p:nvSpPr>
        <p:spPr>
          <a:xfrm>
            <a:off x="3059832" y="908720"/>
            <a:ext cx="4911922" cy="58477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200" b="1">
                <a:solidFill>
                  <a:srgbClr val="7D4D99"/>
                </a:solidFill>
                <a:latin typeface="Trebuchet MS"/>
                <a:ea typeface="Trebuchet MS"/>
                <a:cs typeface="Trebuchet MS"/>
                <a:sym typeface="Trebuchet MS"/>
              </a:rPr>
              <a:t>ТАКІ РІЗНІ ПСЕВДОНІМИ</a:t>
            </a:r>
            <a:endParaRPr/>
          </a:p>
        </p:txBody>
      </p:sp>
      <p:sp>
        <p:nvSpPr>
          <p:cNvPr id="333" name="Google Shape;333;p39"/>
          <p:cNvSpPr/>
          <p:nvPr/>
        </p:nvSpPr>
        <p:spPr>
          <a:xfrm>
            <a:off x="899592" y="1988840"/>
            <a:ext cx="7902673" cy="23083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36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У літературознавстві виділяється близько 50 різновидів вигаданих імен. Схарактеризуємо найвживаніші з них.</a:t>
            </a:r>
            <a:endParaRPr sz="36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334" name="Google Shape;334;p3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 rot="-1255518">
            <a:off x="-223276" y="3458260"/>
            <a:ext cx="3168352" cy="31683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Requires="p14">
      <p:transition spd="slow">
        <p14:flip dir="l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9" name="Google Shape;339;p40"/>
          <p:cNvSpPr txBox="1"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8666D"/>
              </a:buClr>
              <a:buSzPts val="4300"/>
              <a:buFont typeface="Trebuchet MS"/>
              <a:buNone/>
            </a:pPr>
            <a:endParaRPr sz="4300" b="0" i="0" u="none" strike="noStrike" cap="none">
              <a:solidFill>
                <a:srgbClr val="6866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340" name="Google Shape;340;p40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-71761" y="0"/>
            <a:ext cx="924603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41" name="Google Shape;341;p40"/>
          <p:cNvSpPr/>
          <p:nvPr/>
        </p:nvSpPr>
        <p:spPr>
          <a:xfrm>
            <a:off x="2375248" y="116632"/>
            <a:ext cx="6768752" cy="156966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Noto Sans Symbols"/>
              <a:buChar char="❖"/>
            </a:pPr>
            <a:r>
              <a:rPr lang="uk-UA" sz="24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Етноніми (від грец. ethnos — народ) — це форми, у яких справжнє ім’я та прізвище письменника замінене узагальнюючою вказівкою на його національність</a:t>
            </a:r>
            <a:endParaRPr sz="24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342" name="Google Shape;342;p4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251520" y="1630074"/>
            <a:ext cx="3528392" cy="468370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" name="Google Shape;347;p41"/>
          <p:cNvSpPr txBox="1"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8666D"/>
              </a:buClr>
              <a:buSzPts val="4300"/>
              <a:buFont typeface="Trebuchet MS"/>
              <a:buNone/>
            </a:pPr>
            <a:endParaRPr sz="4300" b="0" i="0" u="none" strike="noStrike" cap="none">
              <a:solidFill>
                <a:srgbClr val="6866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348" name="Google Shape;348;p41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-396552" y="0"/>
            <a:ext cx="9540552" cy="7029400"/>
          </a:xfrm>
          <a:prstGeom prst="rect">
            <a:avLst/>
          </a:prstGeom>
          <a:noFill/>
          <a:ln>
            <a:noFill/>
          </a:ln>
        </p:spPr>
      </p:pic>
      <p:sp>
        <p:nvSpPr>
          <p:cNvPr id="349" name="Google Shape;349;p41"/>
          <p:cNvSpPr/>
          <p:nvPr/>
        </p:nvSpPr>
        <p:spPr>
          <a:xfrm>
            <a:off x="323528" y="620688"/>
            <a:ext cx="5364088" cy="20313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❖"/>
            </a:pPr>
            <a:r>
              <a:rPr lang="uk-UA" sz="18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Геоніми (від грец. део — земля) — псевдоніми, що вказують на місце народження чи проживання письменника, наприклад, Іван Вишенський — родом з містечка Судова Вишня, Г. Квітка- Основ’яненко взяв псевдонім на честь батьківського хутора Основа. </a:t>
            </a:r>
            <a:endParaRPr/>
          </a:p>
        </p:txBody>
      </p:sp>
      <p:pic>
        <p:nvPicPr>
          <p:cNvPr id="350" name="Google Shape;350;p4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5183560" y="1196752"/>
            <a:ext cx="3610118" cy="476976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 thruBlk="1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5" name="Google Shape;355;p42"/>
          <p:cNvSpPr txBox="1"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8666D"/>
              </a:buClr>
              <a:buSzPts val="4300"/>
              <a:buFont typeface="Trebuchet MS"/>
              <a:buNone/>
            </a:pPr>
            <a:endParaRPr sz="4300" b="0" i="0" u="none" strike="noStrike" cap="none">
              <a:solidFill>
                <a:srgbClr val="6866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356" name="Google Shape;356;p42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57" name="Google Shape;357;p42"/>
          <p:cNvSpPr/>
          <p:nvPr/>
        </p:nvSpPr>
        <p:spPr>
          <a:xfrm>
            <a:off x="1979712" y="548680"/>
            <a:ext cx="4572000" cy="14773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❖"/>
            </a:pPr>
            <a:r>
              <a:rPr lang="uk-UA" sz="18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Гідроніми (від грец. gidro — вода) — вигадані імена, в основі яких — назви водоймищ, рік, морів, озер. Наприклад, Панас Саксаганський (р.Саксагань)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358" name="Google Shape;358;p4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444208" y="178026"/>
            <a:ext cx="2465971" cy="38862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 thruBlk="1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3" name="Google Shape;363;p43"/>
          <p:cNvSpPr txBox="1"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8666D"/>
              </a:buClr>
              <a:buSzPts val="4300"/>
              <a:buFont typeface="Trebuchet MS"/>
              <a:buNone/>
            </a:pPr>
            <a:endParaRPr sz="4300" b="0" i="0" u="none" strike="noStrike" cap="none">
              <a:solidFill>
                <a:srgbClr val="6866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364" name="Google Shape;364;p43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-33500" y="-1"/>
            <a:ext cx="9177500" cy="7647917"/>
          </a:xfrm>
          <a:prstGeom prst="rect">
            <a:avLst/>
          </a:prstGeom>
          <a:noFill/>
          <a:ln>
            <a:noFill/>
          </a:ln>
        </p:spPr>
      </p:pic>
      <p:sp>
        <p:nvSpPr>
          <p:cNvPr id="365" name="Google Shape;365;p43"/>
          <p:cNvSpPr/>
          <p:nvPr/>
        </p:nvSpPr>
        <p:spPr>
          <a:xfrm>
            <a:off x="0" y="1124744"/>
            <a:ext cx="4270503" cy="39703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❖"/>
            </a:pPr>
            <a:r>
              <a:rPr lang="uk-UA" sz="18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Патроніми (від лат. pater — батько) — псевдонім, в основі якого лежить ім’я батька. 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С. Васильченко (С. Панасенко), 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І. Карпенко-Карнй (І. Тобілевич).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Noto Sans Symbols"/>
              <a:buChar char="❖"/>
            </a:pPr>
            <a:r>
              <a:rPr lang="uk-UA" sz="18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Матроніми (від лат. mater — мати) — псевдоніми, що ґрунтуються на імені або дівочому прізвищі матері. Пабло Пікассо взяв за псевдонім дівоче прізвище матері, а його справжнє ім’я — Пабло- Дієго-Хозе-Франціско де Пауле Непомуцен-Марія де лос Ремедіос.</a:t>
            </a:r>
            <a:endParaRPr/>
          </a:p>
        </p:txBody>
      </p:sp>
      <p:pic>
        <p:nvPicPr>
          <p:cNvPr id="366" name="Google Shape;366;p43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588623" y="116632"/>
            <a:ext cx="3041409" cy="3789040"/>
          </a:xfrm>
          <a:prstGeom prst="rect">
            <a:avLst/>
          </a:prstGeom>
          <a:noFill/>
          <a:ln>
            <a:noFill/>
          </a:ln>
        </p:spPr>
      </p:pic>
      <p:sp>
        <p:nvSpPr>
          <p:cNvPr id="367" name="Google Shape;367;p43"/>
          <p:cNvSpPr/>
          <p:nvPr/>
        </p:nvSpPr>
        <p:spPr>
          <a:xfrm>
            <a:off x="6300192" y="3890991"/>
            <a:ext cx="1770036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Пабло Пікассо </a:t>
            </a:r>
            <a:endParaRPr/>
          </a:p>
        </p:txBody>
      </p:sp>
      <p:pic>
        <p:nvPicPr>
          <p:cNvPr id="368" name="Google Shape;368;p43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6333474" y="4230906"/>
            <a:ext cx="2688675" cy="3244334"/>
          </a:xfrm>
          <a:prstGeom prst="rect">
            <a:avLst/>
          </a:prstGeom>
          <a:noFill/>
          <a:ln>
            <a:noFill/>
          </a:ln>
        </p:spPr>
      </p:pic>
      <p:pic>
        <p:nvPicPr>
          <p:cNvPr id="369" name="Google Shape;369;p43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7020272" y="1340768"/>
            <a:ext cx="2622537" cy="1966903"/>
          </a:xfrm>
          <a:prstGeom prst="rect">
            <a:avLst/>
          </a:prstGeom>
          <a:noFill/>
          <a:ln>
            <a:noFill/>
          </a:ln>
        </p:spPr>
      </p:pic>
      <p:pic>
        <p:nvPicPr>
          <p:cNvPr id="370" name="Google Shape;370;p43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830506" y="5373216"/>
            <a:ext cx="2471936" cy="185395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mc:AlternateContent xmlns:mc="http://schemas.openxmlformats.org/markup-compatibility/2006">
    <mc:Choice xmlns="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Requires="p14">
      <p:transition spd="slow">
        <p14:prism dir="l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5" name="Google Shape;375;p44"/>
          <p:cNvSpPr txBox="1"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8666D"/>
              </a:buClr>
              <a:buSzPts val="4300"/>
              <a:buFont typeface="Trebuchet MS"/>
              <a:buNone/>
            </a:pPr>
            <a:endParaRPr sz="4300" b="0" i="0" u="none" strike="noStrike" cap="none">
              <a:solidFill>
                <a:srgbClr val="6866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376" name="Google Shape;376;p44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-37021" y="-99392"/>
            <a:ext cx="9175831" cy="6957392"/>
          </a:xfrm>
          <a:prstGeom prst="rect">
            <a:avLst/>
          </a:prstGeom>
          <a:noFill/>
          <a:ln>
            <a:noFill/>
          </a:ln>
        </p:spPr>
      </p:pic>
      <p:sp>
        <p:nvSpPr>
          <p:cNvPr id="377" name="Google Shape;377;p44"/>
          <p:cNvSpPr/>
          <p:nvPr/>
        </p:nvSpPr>
        <p:spPr>
          <a:xfrm>
            <a:off x="8239" y="-99392"/>
            <a:ext cx="4176464" cy="224676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285750" marR="0" lvl="0" indent="-285750" algn="l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Noto Sans Symbols"/>
              <a:buChar char="❖"/>
            </a:pPr>
            <a:r>
              <a:rPr lang="uk-UA" sz="20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Титлоніми (від грец. titulus — титул) — указують на соціальне становище, політичні погляди, фах, посаду, заняття автора та його ставлення до описуваних подій. </a:t>
            </a:r>
            <a:endParaRPr/>
          </a:p>
        </p:txBody>
      </p:sp>
      <p:pic>
        <p:nvPicPr>
          <p:cNvPr id="378" name="Google Shape;378;p44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6084168" y="2147377"/>
            <a:ext cx="2705100" cy="3590925"/>
          </a:xfrm>
          <a:prstGeom prst="rect">
            <a:avLst/>
          </a:prstGeom>
          <a:noFill/>
          <a:ln w="190500" cap="sq" cmpd="sng">
            <a:solidFill>
              <a:srgbClr val="C8C6BD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254000" algn="bl" rotWithShape="0">
              <a:srgbClr val="000000">
                <a:alpha val="42745"/>
              </a:srgbClr>
            </a:outerShdw>
          </a:effectLst>
        </p:spPr>
      </p:pic>
      <p:sp>
        <p:nvSpPr>
          <p:cNvPr id="379" name="Google Shape;379;p44"/>
          <p:cNvSpPr/>
          <p:nvPr/>
        </p:nvSpPr>
        <p:spPr>
          <a:xfrm>
            <a:off x="0" y="5877272"/>
            <a:ext cx="468109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Оптиміст, Спостерігач (М. Грушевський). </a:t>
            </a:r>
            <a:endParaRPr/>
          </a:p>
        </p:txBody>
      </p:sp>
      <p:sp>
        <p:nvSpPr>
          <p:cNvPr id="380" name="Google Shape;380;p44"/>
          <p:cNvSpPr/>
          <p:nvPr/>
        </p:nvSpPr>
        <p:spPr>
          <a:xfrm>
            <a:off x="4572000" y="1487930"/>
            <a:ext cx="5385610" cy="70788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i="1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Широко відомі титлоніми Журба </a:t>
            </a:r>
            <a:endParaRPr sz="2000" i="1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000" i="1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               (П. Грабовський)</a:t>
            </a:r>
            <a:endParaRPr/>
          </a:p>
        </p:txBody>
      </p:sp>
      <p:pic>
        <p:nvPicPr>
          <p:cNvPr id="381" name="Google Shape;381;p44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1308642" y="2047815"/>
            <a:ext cx="2513081" cy="3829457"/>
          </a:xfrm>
          <a:prstGeom prst="rect">
            <a:avLst/>
          </a:prstGeom>
          <a:noFill/>
          <a:ln w="190500" cap="sq" cmpd="sng">
            <a:solidFill>
              <a:srgbClr val="C8C6BD"/>
            </a:solidFill>
            <a:prstDash val="solid"/>
            <a:miter lim="800000"/>
            <a:headEnd type="none" w="sm" len="sm"/>
            <a:tailEnd type="none" w="sm" len="sm"/>
          </a:ln>
          <a:effectLst>
            <a:outerShdw blurRad="254000" algn="bl" rotWithShape="0">
              <a:srgbClr val="000000">
                <a:alpha val="42745"/>
              </a:srgbClr>
            </a:outerShdw>
          </a:effectLst>
        </p:spPr>
      </p:pic>
    </p:spTree>
  </p:cSld>
  <p:clrMapOvr>
    <a:masterClrMapping/>
  </p:clrMapOvr>
  <p:transition spd="slow">
    <p:fade thruBlk="1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8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6" name="Google Shape;386;p45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-41522" y="0"/>
            <a:ext cx="9185521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87" name="Google Shape;387;p45"/>
          <p:cNvSpPr txBox="1">
            <a:spLocks noGrp="1"/>
          </p:cNvSpPr>
          <p:nvPr>
            <p:ph type="body" idx="1"/>
          </p:nvPr>
        </p:nvSpPr>
        <p:spPr>
          <a:xfrm>
            <a:off x="-252536" y="0"/>
            <a:ext cx="8280920" cy="206084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65760" marR="0" lvl="0" indent="-28346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1600"/>
              <a:buFont typeface="Noto Sans Symbols"/>
              <a:buChar char="●"/>
            </a:pPr>
            <a:r>
              <a:rPr lang="uk-UA" sz="2000" b="0" i="1" u="none" strike="noStrike" cap="none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Корифей української драматургії Іван Карпович Тобілевич увійшов у вітчизняну культуру під псевдонімом Карпенко-Карий, поєднавши в ньому два імені: батька та свого улюбленого персонажа з п’єси Т. Шевченка «Назар Стодоля» — Гната Карого.</a:t>
            </a:r>
            <a:endParaRPr/>
          </a:p>
          <a:p>
            <a:pPr marL="365760" marR="0" lvl="0" indent="-161543" algn="l" rtl="0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ts val="1920"/>
              <a:buFont typeface="Noto Sans Symbols"/>
              <a:buNone/>
            </a:pPr>
            <a:endParaRPr sz="2400" b="0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sp>
        <p:nvSpPr>
          <p:cNvPr id="388" name="Google Shape;388;p45"/>
          <p:cNvSpPr/>
          <p:nvPr/>
        </p:nvSpPr>
        <p:spPr>
          <a:xfrm>
            <a:off x="3419872" y="4263072"/>
            <a:ext cx="5355049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І. Франко іноді підписував свої твори Хома Брут — ім’ям героя го- голівського «Вія»</a:t>
            </a:r>
            <a:endParaRPr/>
          </a:p>
        </p:txBody>
      </p:sp>
      <p:pic>
        <p:nvPicPr>
          <p:cNvPr id="389" name="Google Shape;389;p45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38953" y="2780928"/>
            <a:ext cx="3045931" cy="3906631"/>
          </a:xfrm>
          <a:prstGeom prst="rect">
            <a:avLst/>
          </a:prstGeom>
          <a:noFill/>
          <a:ln>
            <a:noFill/>
          </a:ln>
        </p:spPr>
      </p:pic>
      <p:pic>
        <p:nvPicPr>
          <p:cNvPr id="390" name="Google Shape;390;p45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3707904" y="1331368"/>
            <a:ext cx="5283041" cy="245685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 thruBlk="1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3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5" name="Google Shape;395;p46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-108520" y="-171400"/>
            <a:ext cx="9239309" cy="7045242"/>
          </a:xfrm>
          <a:prstGeom prst="rect">
            <a:avLst/>
          </a:prstGeom>
          <a:noFill/>
          <a:ln>
            <a:noFill/>
          </a:ln>
        </p:spPr>
      </p:pic>
      <p:sp>
        <p:nvSpPr>
          <p:cNvPr id="396" name="Google Shape;396;p46"/>
          <p:cNvSpPr txBox="1">
            <a:spLocks noGrp="1"/>
          </p:cNvSpPr>
          <p:nvPr>
            <p:ph type="title"/>
          </p:nvPr>
        </p:nvSpPr>
        <p:spPr>
          <a:xfrm>
            <a:off x="1435608" y="274320"/>
            <a:ext cx="4648560" cy="581897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8666D"/>
              </a:buClr>
              <a:buSzPts val="2400"/>
              <a:buFont typeface="Trebuchet MS"/>
              <a:buNone/>
            </a:pPr>
            <a:r>
              <a:rPr lang="uk-UA" sz="2400" b="0" i="0" u="none" strike="noStrike" cap="none">
                <a:solidFill>
                  <a:srgbClr val="68666D"/>
                </a:solidFill>
                <a:latin typeface="Trebuchet MS"/>
                <a:ea typeface="Trebuchet MS"/>
                <a:cs typeface="Trebuchet MS"/>
                <a:sym typeface="Trebuchet MS"/>
              </a:rPr>
              <a:t>Велика кількість псевдонімів утворилася від назви предметів, квітів, дерев, явищ природи. За їх допомогою письменник намагається викликати певні зорові, слухові, смакові та інші асоціації і розкрити тим самим авторську позицію.</a:t>
            </a:r>
            <a:endParaRPr/>
          </a:p>
        </p:txBody>
      </p:sp>
      <p:sp>
        <p:nvSpPr>
          <p:cNvPr id="397" name="Google Shape;397;p46"/>
          <p:cNvSpPr txBox="1">
            <a:spLocks noGrp="1"/>
          </p:cNvSpPr>
          <p:nvPr>
            <p:ph type="body" idx="2"/>
          </p:nvPr>
        </p:nvSpPr>
        <p:spPr>
          <a:xfrm>
            <a:off x="5276088" y="1524000"/>
            <a:ext cx="3657600" cy="466344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365760" marR="0" lvl="0" indent="-14122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2240"/>
              <a:buFont typeface="Noto Sans Symbols"/>
              <a:buNone/>
            </a:pPr>
            <a:endParaRPr sz="2800" b="0" i="0" u="none" strike="noStrike" cap="none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9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p47"/>
          <p:cNvSpPr txBox="1"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8666D"/>
              </a:buClr>
              <a:buSzPts val="4300"/>
              <a:buFont typeface="Trebuchet MS"/>
              <a:buNone/>
            </a:pPr>
            <a:endParaRPr sz="4300" b="0" i="0" u="none" strike="noStrike" cap="none">
              <a:solidFill>
                <a:srgbClr val="6866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403" name="Google Shape;403;p47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1706" y="0"/>
            <a:ext cx="9142294" cy="6951495"/>
          </a:xfrm>
          <a:prstGeom prst="rect">
            <a:avLst/>
          </a:prstGeom>
          <a:noFill/>
          <a:ln>
            <a:noFill/>
          </a:ln>
        </p:spPr>
      </p:pic>
      <p:sp>
        <p:nvSpPr>
          <p:cNvPr id="404" name="Google Shape;404;p47"/>
          <p:cNvSpPr/>
          <p:nvPr/>
        </p:nvSpPr>
        <p:spPr>
          <a:xfrm>
            <a:off x="0" y="620688"/>
            <a:ext cx="4572000" cy="17543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1" i="1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Розрізняються декілька видів таких псевдонімів.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1" i="1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   •фізіоніми (від грец. physis — природа), у їх основі — назва природних явищ: М. Хвильовий </a:t>
            </a:r>
            <a:endParaRPr sz="1800" b="1" i="1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1" i="1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(М. Фітільов), Блискавка (В. Сосюра);</a:t>
            </a:r>
            <a:endParaRPr/>
          </a:p>
        </p:txBody>
      </p:sp>
      <p:pic>
        <p:nvPicPr>
          <p:cNvPr id="405" name="Google Shape;405;p47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00617" y="2276872"/>
            <a:ext cx="1872208" cy="316588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 thruBlk="1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1" name="Google Shape;411;p48"/>
          <p:cNvSpPr txBox="1"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8666D"/>
              </a:buClr>
              <a:buSzPts val="4300"/>
              <a:buFont typeface="Trebuchet MS"/>
              <a:buNone/>
            </a:pPr>
            <a:endParaRPr sz="4300" b="0" i="0" u="none" strike="noStrike" cap="none">
              <a:solidFill>
                <a:srgbClr val="6866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412" name="Google Shape;412;p48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25188" y="-171400"/>
            <a:ext cx="9134019" cy="7128792"/>
          </a:xfrm>
          <a:prstGeom prst="rect">
            <a:avLst/>
          </a:prstGeom>
          <a:noFill/>
          <a:ln>
            <a:noFill/>
          </a:ln>
        </p:spPr>
      </p:pic>
      <p:sp>
        <p:nvSpPr>
          <p:cNvPr id="413" name="Google Shape;413;p48"/>
          <p:cNvSpPr/>
          <p:nvPr/>
        </p:nvSpPr>
        <p:spPr>
          <a:xfrm>
            <a:off x="608134" y="1431360"/>
            <a:ext cx="5310336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1">
                <a:solidFill>
                  <a:srgbClr val="533DA9"/>
                </a:solidFill>
                <a:latin typeface="Trebuchet MS"/>
                <a:ea typeface="Trebuchet MS"/>
                <a:cs typeface="Trebuchet MS"/>
                <a:sym typeface="Trebuchet MS"/>
              </a:rPr>
              <a:t>•хроматоніми (від грец. chroma — колір) ґрунтуються на назвах кольорів та відтінків: Василь Еллан-Блакитний (В. Елланський), Іван Багряний (І. Лозов’яга);</a:t>
            </a:r>
            <a:endParaRPr/>
          </a:p>
        </p:txBody>
      </p:sp>
      <p:pic>
        <p:nvPicPr>
          <p:cNvPr id="414" name="Google Shape;414;p48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4355976" y="4041452"/>
            <a:ext cx="4651293" cy="266506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 thruBlk="1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" name="Google Shape;419;p49"/>
          <p:cNvSpPr txBox="1"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8666D"/>
              </a:buClr>
              <a:buSzPts val="4300"/>
              <a:buFont typeface="Trebuchet MS"/>
              <a:buNone/>
            </a:pPr>
            <a:endParaRPr sz="4300" b="0" i="0" u="none" strike="noStrike" cap="none">
              <a:solidFill>
                <a:srgbClr val="6866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420" name="Google Shape;420;p49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21" name="Google Shape;421;p49"/>
          <p:cNvSpPr/>
          <p:nvPr/>
        </p:nvSpPr>
        <p:spPr>
          <a:xfrm>
            <a:off x="1547664" y="4820777"/>
            <a:ext cx="5976664" cy="17543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•	</a:t>
            </a:r>
            <a:r>
              <a:rPr lang="uk-UA" sz="1800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фітоніми (від грец. phytos — </a:t>
            </a:r>
            <a:r>
              <a:rPr lang="uk-UA" sz="1800" b="1">
                <a:solidFill>
                  <a:schemeClr val="lt1"/>
                </a:solidFill>
                <a:latin typeface="Trebuchet MS"/>
                <a:ea typeface="Trebuchet MS"/>
                <a:cs typeface="Trebuchet MS"/>
                <a:sym typeface="Trebuchet MS"/>
              </a:rPr>
              <a:t>рослина) — псевдоніми, що походять від назв дерев, рослин та квітів. Особливо часто вживані такі псевдоніми серед українського письменства: Ганна Барвінок (О. Білозерська-Куліш), Остап Вишня (П. Губенко), Юрій Клен (О. Бургард).</a:t>
            </a:r>
            <a:endParaRPr sz="1800" b="1">
              <a:solidFill>
                <a:schemeClr val="lt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422" name="Google Shape;422;p49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157917" y="727012"/>
            <a:ext cx="2520280" cy="3900133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 thruBlk="1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2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7" name="Google Shape;427;p50"/>
          <p:cNvSpPr txBox="1">
            <a:spLocks noGrp="1"/>
          </p:cNvSpPr>
          <p:nvPr>
            <p:ph type="title"/>
          </p:nvPr>
        </p:nvSpPr>
        <p:spPr>
          <a:xfrm>
            <a:off x="971600" y="1196752"/>
            <a:ext cx="7962088" cy="164219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8666D"/>
              </a:buClr>
              <a:buSzPts val="3870"/>
              <a:buFont typeface="Trebuchet MS"/>
              <a:buNone/>
            </a:pPr>
            <a:r>
              <a:rPr lang="uk-UA" sz="3870" b="0" i="0" u="none" strike="noStrike" cap="none">
                <a:solidFill>
                  <a:srgbClr val="68666D"/>
                </a:solidFill>
                <a:latin typeface="Trebuchet MS"/>
                <a:ea typeface="Trebuchet MS"/>
                <a:cs typeface="Trebuchet MS"/>
                <a:sym typeface="Trebuchet MS"/>
              </a:rPr>
              <a:t>Ентомоніми (від.грец. еntomonis-комаха)у своїй основі мають назви комах,наприклад Олена Пчілка (О.Косач)</a:t>
            </a:r>
            <a:br>
              <a:rPr lang="uk-UA" sz="3870" b="0" i="0" u="none" strike="noStrike" cap="none">
                <a:solidFill>
                  <a:srgbClr val="68666D"/>
                </a:solidFill>
                <a:latin typeface="Trebuchet MS"/>
                <a:ea typeface="Trebuchet MS"/>
                <a:cs typeface="Trebuchet MS"/>
                <a:sym typeface="Trebuchet MS"/>
              </a:rPr>
            </a:br>
            <a:endParaRPr sz="3870" b="0" i="0" u="none" strike="noStrike" cap="none">
              <a:solidFill>
                <a:srgbClr val="6866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428" name="Google Shape;428;p50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3639199" y="1844824"/>
            <a:ext cx="5508104" cy="4904873"/>
          </a:xfrm>
          <a:prstGeom prst="rect">
            <a:avLst/>
          </a:prstGeom>
          <a:noFill/>
          <a:ln>
            <a:noFill/>
          </a:ln>
        </p:spPr>
      </p:pic>
      <p:pic>
        <p:nvPicPr>
          <p:cNvPr id="429" name="Google Shape;429;p50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0" y="3023433"/>
            <a:ext cx="2736304" cy="3855382"/>
          </a:xfrm>
          <a:prstGeom prst="rect">
            <a:avLst/>
          </a:prstGeom>
          <a:noFill/>
          <a:ln>
            <a:noFill/>
          </a:ln>
        </p:spPr>
      </p:pic>
      <p:pic>
        <p:nvPicPr>
          <p:cNvPr id="430" name="Google Shape;430;p50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-123292" y="220711"/>
            <a:ext cx="1365498" cy="136549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5" name="Google Shape;435;p51"/>
          <p:cNvSpPr txBox="1"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8666D"/>
              </a:buClr>
              <a:buSzPts val="4300"/>
              <a:buFont typeface="Trebuchet MS"/>
              <a:buNone/>
            </a:pPr>
            <a:endParaRPr sz="4300" b="0" i="0" u="none" strike="noStrike" cap="none">
              <a:solidFill>
                <a:srgbClr val="6866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436" name="Google Shape;436;p51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0" y="-243408"/>
            <a:ext cx="9144000" cy="7290048"/>
          </a:xfrm>
          <a:prstGeom prst="rect">
            <a:avLst/>
          </a:prstGeom>
          <a:noFill/>
          <a:ln>
            <a:noFill/>
          </a:ln>
        </p:spPr>
      </p:pic>
      <p:sp>
        <p:nvSpPr>
          <p:cNvPr id="437" name="Google Shape;437;p51"/>
          <p:cNvSpPr/>
          <p:nvPr/>
        </p:nvSpPr>
        <p:spPr>
          <a:xfrm>
            <a:off x="404668" y="476672"/>
            <a:ext cx="5616624" cy="120032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2400" b="1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Орнітоніми (від.грец. ornis-птах) утворені від назв  птахів,наприклад Дніпрова Чайка(Л.Василевська)</a:t>
            </a:r>
            <a:endParaRPr sz="2400" b="1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438" name="Google Shape;438;p51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-11469" y="1992671"/>
            <a:ext cx="3224449" cy="4965651"/>
          </a:xfrm>
          <a:prstGeom prst="rect">
            <a:avLst/>
          </a:prstGeom>
          <a:noFill/>
          <a:ln>
            <a:noFill/>
          </a:ln>
        </p:spPr>
      </p:pic>
      <p:pic>
        <p:nvPicPr>
          <p:cNvPr id="439" name="Google Shape;439;p51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4932040" y="190849"/>
            <a:ext cx="3352800" cy="29718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fade thruBlk="1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44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4" name="Google Shape;444;p52"/>
          <p:cNvSpPr txBox="1"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Clr>
                <a:srgbClr val="68666D"/>
              </a:buClr>
              <a:buSzPts val="4300"/>
              <a:buFont typeface="Trebuchet MS"/>
              <a:buNone/>
            </a:pPr>
            <a:endParaRPr sz="4300" b="0" i="0" u="none" strike="noStrike" cap="none">
              <a:solidFill>
                <a:srgbClr val="68666D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445" name="Google Shape;445;p52"/>
          <p:cNvPicPr preferRelativeResize="0">
            <a:picLocks noGrp="1"/>
          </p:cNvPicPr>
          <p:nvPr>
            <p:ph type="body" idx="1"/>
          </p:nvPr>
        </p:nvPicPr>
        <p:blipFill rotWithShape="1">
          <a:blip r:embed="rId3">
            <a:alphaModFix/>
          </a:blip>
          <a:srcRect/>
          <a:stretch/>
        </p:blipFill>
        <p:spPr>
          <a:xfrm>
            <a:off x="21777" y="0"/>
            <a:ext cx="9144000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446" name="Google Shape;446;p52"/>
          <p:cNvSpPr/>
          <p:nvPr/>
        </p:nvSpPr>
        <p:spPr>
          <a:xfrm>
            <a:off x="1043608" y="476672"/>
            <a:ext cx="6318448" cy="175432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1" i="1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Найбільш утаємниченими псевдонімами є графоніми (від грец. grapho — писати, робити значки) — це псевдоніми, виражені умовними значками, розділовими знаками, цифрами, рисками . </a:t>
            </a:r>
            <a:endParaRPr/>
          </a:p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 b="1" i="1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Г. Квітка-Основ’яненко, крім усталеного і псевдоніма, іноді використовував графонім «...»</a:t>
            </a:r>
            <a:endParaRPr sz="1800" b="1" i="1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447" name="Google Shape;447;p52"/>
          <p:cNvPicPr preferRelativeResize="0"/>
          <p:nvPr/>
        </p:nvPicPr>
        <p:blipFill rotWithShape="1">
          <a:blip r:embed="rId4">
            <a:alphaModFix/>
          </a:blip>
          <a:srcRect/>
          <a:stretch/>
        </p:blipFill>
        <p:spPr>
          <a:xfrm>
            <a:off x="7362056" y="1557531"/>
            <a:ext cx="1781944" cy="2354343"/>
          </a:xfrm>
          <a:prstGeom prst="rect">
            <a:avLst/>
          </a:prstGeom>
          <a:noFill/>
          <a:ln>
            <a:noFill/>
          </a:ln>
        </p:spPr>
      </p:pic>
      <p:sp>
        <p:nvSpPr>
          <p:cNvPr id="448" name="Google Shape;448;p52"/>
          <p:cNvSpPr/>
          <p:nvPr/>
        </p:nvSpPr>
        <p:spPr>
          <a:xfrm>
            <a:off x="3275856" y="2282293"/>
            <a:ext cx="6084168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І. Франко підписувався «+ « і» —»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449" name="Google Shape;449;p52"/>
          <p:cNvPicPr preferRelativeResize="0"/>
          <p:nvPr/>
        </p:nvPicPr>
        <p:blipFill rotWithShape="1">
          <a:blip r:embed="rId5">
            <a:alphaModFix/>
          </a:blip>
          <a:srcRect/>
          <a:stretch/>
        </p:blipFill>
        <p:spPr>
          <a:xfrm>
            <a:off x="5467714" y="2805410"/>
            <a:ext cx="1894341" cy="2429633"/>
          </a:xfrm>
          <a:prstGeom prst="rect">
            <a:avLst/>
          </a:prstGeom>
          <a:noFill/>
          <a:ln>
            <a:noFill/>
          </a:ln>
        </p:spPr>
      </p:pic>
      <p:sp>
        <p:nvSpPr>
          <p:cNvPr id="450" name="Google Shape;450;p52"/>
          <p:cNvSpPr/>
          <p:nvPr/>
        </p:nvSpPr>
        <p:spPr>
          <a:xfrm>
            <a:off x="827584" y="2690336"/>
            <a:ext cx="45720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М. Гоголь — і чотирма нулями: «0000». </a:t>
            </a:r>
            <a:endParaRPr/>
          </a:p>
        </p:txBody>
      </p:sp>
      <p:pic>
        <p:nvPicPr>
          <p:cNvPr id="451" name="Google Shape;451;p52"/>
          <p:cNvPicPr preferRelativeResize="0"/>
          <p:nvPr/>
        </p:nvPicPr>
        <p:blipFill rotWithShape="1">
          <a:blip r:embed="rId6">
            <a:alphaModFix/>
          </a:blip>
          <a:srcRect/>
          <a:stretch/>
        </p:blipFill>
        <p:spPr>
          <a:xfrm>
            <a:off x="3264133" y="3243226"/>
            <a:ext cx="2047843" cy="2513930"/>
          </a:xfrm>
          <a:prstGeom prst="rect">
            <a:avLst/>
          </a:prstGeom>
          <a:noFill/>
          <a:ln>
            <a:noFill/>
          </a:ln>
        </p:spPr>
      </p:pic>
      <p:sp>
        <p:nvSpPr>
          <p:cNvPr id="452" name="Google Shape;452;p52"/>
          <p:cNvSpPr/>
          <p:nvPr/>
        </p:nvSpPr>
        <p:spPr>
          <a:xfrm>
            <a:off x="0" y="3207349"/>
            <a:ext cx="3113584" cy="147732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Майстром курйозних  імен був А. Чехов: Лікар без пацієнтів, Брат мого і брата, Людина без селезінки, Гайка № 6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  <p:pic>
        <p:nvPicPr>
          <p:cNvPr id="453" name="Google Shape;453;p52"/>
          <p:cNvPicPr preferRelativeResize="0"/>
          <p:nvPr/>
        </p:nvPicPr>
        <p:blipFill rotWithShape="1">
          <a:blip r:embed="rId7">
            <a:alphaModFix/>
          </a:blip>
          <a:srcRect/>
          <a:stretch/>
        </p:blipFill>
        <p:spPr>
          <a:xfrm>
            <a:off x="1490864" y="4481993"/>
            <a:ext cx="1622720" cy="2369171"/>
          </a:xfrm>
          <a:prstGeom prst="rect">
            <a:avLst/>
          </a:prstGeom>
          <a:noFill/>
          <a:ln>
            <a:noFill/>
          </a:ln>
        </p:spPr>
      </p:pic>
      <p:sp>
        <p:nvSpPr>
          <p:cNvPr id="454" name="Google Shape;454;p52"/>
          <p:cNvSpPr/>
          <p:nvPr/>
        </p:nvSpPr>
        <p:spPr>
          <a:xfrm>
            <a:off x="4572000" y="6309320"/>
            <a:ext cx="4572000" cy="36933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uk-UA" sz="1800">
                <a:solidFill>
                  <a:schemeClr val="dk1"/>
                </a:solidFill>
                <a:latin typeface="Trebuchet MS"/>
                <a:ea typeface="Trebuchet MS"/>
                <a:cs typeface="Trebuchet MS"/>
                <a:sym typeface="Trebuchet MS"/>
              </a:rPr>
              <a:t> Ось такі історії з псевдонімами …</a:t>
            </a:r>
            <a:endParaRPr sz="1800">
              <a:solidFill>
                <a:schemeClr val="dk1"/>
              </a:solidFill>
              <a:latin typeface="Trebuchet MS"/>
              <a:ea typeface="Trebuchet MS"/>
              <a:cs typeface="Trebuchet MS"/>
              <a:sym typeface="Trebuchet MS"/>
            </a:endParaRPr>
          </a:p>
        </p:txBody>
      </p:sp>
    </p:spTree>
  </p:cSld>
  <p:clrMapOvr>
    <a:masterClrMapping/>
  </p:clrMapOvr>
  <p:transition spd="slow">
    <p:fade thruBlk="1"/>
  </p:transition>
</p:sld>
</file>

<file path=ppt/theme/theme1.xml><?xml version="1.0" encoding="utf-8"?>
<a:theme xmlns:a="http://schemas.openxmlformats.org/drawingml/2006/main" name="Солнцестояние">
  <a:themeElements>
    <a:clrScheme name="Апекс">
      <a:dk1>
        <a:srgbClr val="000000"/>
      </a:dk1>
      <a:lt1>
        <a:srgbClr val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Воздушный поток">
  <a:themeElements>
    <a:clrScheme name="Воздушный поток">
      <a:dk1>
        <a:srgbClr val="000000"/>
      </a:dk1>
      <a:lt1>
        <a:srgbClr val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1295</Words>
  <PresentationFormat>Экран (4:3)</PresentationFormat>
  <Paragraphs>77</Paragraphs>
  <Slides>28</Slides>
  <Notes>28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28</vt:i4>
      </vt:variant>
    </vt:vector>
  </HeadingPairs>
  <TitlesOfParts>
    <vt:vector size="30" baseType="lpstr">
      <vt:lpstr>Солнцестояние</vt:lpstr>
      <vt:lpstr>Воздушный поток</vt:lpstr>
      <vt:lpstr>          </vt:lpstr>
      <vt:lpstr>Слайд 2</vt:lpstr>
      <vt:lpstr>                Слово «псевдонім»має досит прозоре лексичне значення(від лат.psevdo- несправжній, фальшивий,                                        гр.onoma-ім’я)-це вигадане наймення , найчастіше  ім’я    та прізвище, котрими автор підписував власні твори.                                                </vt:lpstr>
      <vt:lpstr>Навіщо людям своє ім’я замінювати на вигадане? Якщо до цього вдається легендарний розвідник Абель, щоб успішно виконати завдання у ворожому таборі, то мотивація зрозуміла. Але чому намагаються зберегти інкогніто люди творчих професій – письменники, журналісти, актори, режисери, художники,- для яких велике значення має популярність та визнання публіки?</vt:lpstr>
      <vt:lpstr>Слайд 5</vt:lpstr>
      <vt:lpstr>Слайд 6</vt:lpstr>
      <vt:lpstr>Слайд 7</vt:lpstr>
      <vt:lpstr>Слайд 8</vt:lpstr>
      <vt:lpstr>У другій половині XIX століття  в Російській імперії, під час дії сумнозвісних Валуєвського циркуля- (1863 р.) та Емського указу (1876 р.), багато українських                          митців вимушені були писати під                       вигаданими іменами, аби збити царську                   цензуру з пантелику й не потрапити під           нагляд поліції. У цей період з’явилися псевдоніми Панас Мирний, Іван Білик, Нечуй-Левицький, Олена Пчілка, </vt:lpstr>
      <vt:lpstr>Письменницька праця віддавна була не в пошані у можновладців, які боялися гострого, правдивого слова, що викривало соціальну несправедливість. У історії літератури збереглося чимало прикладів переслідування передових митців з боку реакційних властей. Досить згадати гірку долю Тараса Шевченка, який був присуджений до найстрашнішої для поета кари — заборони писати й малювати, і змушений був з конспіративною метою підписувати свої твори Кобзар Дармограй.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Велика кількість псевдонімів утворилася від назви предметів, квітів, дерев, явищ природи. За їх допомогою письменник намагається викликати певні зорові, слухові, смакові та інші асоціації і розкрити тим самим авторську позицію.</vt:lpstr>
      <vt:lpstr>Слайд 23</vt:lpstr>
      <vt:lpstr>Слайд 24</vt:lpstr>
      <vt:lpstr>Слайд 25</vt:lpstr>
      <vt:lpstr>Ентомоніми (від.грец. еntomonis-комаха)у своїй основі мають назви комах,наприклад Олена Пчілка (О.Косач) </vt:lpstr>
      <vt:lpstr>Слайд 27</vt:lpstr>
      <vt:lpstr>Слайд 28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         </dc:title>
  <dc:creator>Admin</dc:creator>
  <cp:lastModifiedBy>Admin</cp:lastModifiedBy>
  <cp:revision>2</cp:revision>
  <dcterms:modified xsi:type="dcterms:W3CDTF">2022-02-04T12:46:08Z</dcterms:modified>
</cp:coreProperties>
</file>