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68" r:id="rId2"/>
    <p:sldId id="269" r:id="rId3"/>
    <p:sldId id="256" r:id="rId4"/>
    <p:sldId id="257" r:id="rId5"/>
    <p:sldId id="270" r:id="rId6"/>
    <p:sldId id="258" r:id="rId7"/>
    <p:sldId id="271" r:id="rId8"/>
    <p:sldId id="259" r:id="rId9"/>
    <p:sldId id="272" r:id="rId10"/>
    <p:sldId id="260" r:id="rId11"/>
    <p:sldId id="273" r:id="rId12"/>
    <p:sldId id="261" r:id="rId13"/>
    <p:sldId id="274" r:id="rId14"/>
    <p:sldId id="262" r:id="rId15"/>
    <p:sldId id="275" r:id="rId16"/>
    <p:sldId id="263" r:id="rId17"/>
    <p:sldId id="276" r:id="rId18"/>
    <p:sldId id="264" r:id="rId19"/>
    <p:sldId id="277" r:id="rId20"/>
    <p:sldId id="265" r:id="rId21"/>
    <p:sldId id="278" r:id="rId22"/>
    <p:sldId id="266" r:id="rId23"/>
    <p:sldId id="279" r:id="rId24"/>
    <p:sldId id="267" r:id="rId25"/>
    <p:sldId id="280" r:id="rId26"/>
    <p:sldId id="281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34540D59-6A88-4AC4-8895-52CC50950B4E}" type="datetimeFigureOut">
              <a:rPr lang="ru-RU" smtClean="0"/>
              <a:t>07.06.2022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1173AC10-5F82-43C7-A6D8-19E4C74AD79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339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0D59-6A88-4AC4-8895-52CC50950B4E}" type="datetimeFigureOut">
              <a:rPr lang="ru-RU" smtClean="0"/>
              <a:t>07.06.2022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3AC10-5F82-43C7-A6D8-19E4C74AD79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461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4540D59-6A88-4AC4-8895-52CC50950B4E}" type="datetimeFigureOut">
              <a:rPr lang="ru-RU" smtClean="0"/>
              <a:t>07.06.2022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173AC10-5F82-43C7-A6D8-19E4C74AD79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157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0D59-6A88-4AC4-8895-52CC50950B4E}" type="datetimeFigureOut">
              <a:rPr lang="ru-RU" smtClean="0"/>
              <a:t>07.06.2022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3AC10-5F82-43C7-A6D8-19E4C74AD79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3607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0D59-6A88-4AC4-8895-52CC50950B4E}" type="datetimeFigureOut">
              <a:rPr lang="ru-RU" smtClean="0"/>
              <a:t>07.06.2022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3AC10-5F82-43C7-A6D8-19E4C74AD79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369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0D59-6A88-4AC4-8895-52CC50950B4E}" type="datetimeFigureOut">
              <a:rPr lang="ru-RU" smtClean="0"/>
              <a:t>07.06.2022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3AC10-5F82-43C7-A6D8-19E4C74AD79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3719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0D59-6A88-4AC4-8895-52CC50950B4E}" type="datetimeFigureOut">
              <a:rPr lang="ru-RU" smtClean="0"/>
              <a:t>07.06.2022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3AC10-5F82-43C7-A6D8-19E4C74AD79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113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0D59-6A88-4AC4-8895-52CC50950B4E}" type="datetimeFigureOut">
              <a:rPr lang="ru-RU" smtClean="0"/>
              <a:t>07.06.2022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3AC10-5F82-43C7-A6D8-19E4C74AD79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4098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0D59-6A88-4AC4-8895-52CC50950B4E}" type="datetimeFigureOut">
              <a:rPr lang="ru-RU" smtClean="0"/>
              <a:t>07.06.2022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3AC10-5F82-43C7-A6D8-19E4C74AD79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529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0D59-6A88-4AC4-8895-52CC50950B4E}" type="datetimeFigureOut">
              <a:rPr lang="ru-RU" smtClean="0"/>
              <a:t>07.06.2022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3AC10-5F82-43C7-A6D8-19E4C74AD79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4959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4540D59-6A88-4AC4-8895-52CC50950B4E}" type="datetimeFigureOut">
              <a:rPr lang="ru-RU" smtClean="0"/>
              <a:t>07.06.2022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173AC10-5F82-43C7-A6D8-19E4C74AD79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9126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4540D59-6A88-4AC4-8895-52CC50950B4E}" type="datetimeFigureOut">
              <a:rPr lang="ru-RU" smtClean="0"/>
              <a:t>07.06.2022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173AC10-5F82-43C7-A6D8-19E4C74AD793}" type="slidenum">
              <a:rPr lang="ru-RU" smtClean="0"/>
              <a:t>‹№›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365822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4540D59-6A88-4AC4-8895-52CC50950B4E}" type="datetimeFigureOut">
              <a:rPr lang="ru-RU" smtClean="0"/>
              <a:t>07.06.2022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173AC10-5F82-43C7-A6D8-19E4C74AD79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2799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0D59-6A88-4AC4-8895-52CC50950B4E}" type="datetimeFigureOut">
              <a:rPr lang="ru-RU" smtClean="0"/>
              <a:t>07.06.2022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3AC10-5F82-43C7-A6D8-19E4C74AD79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9573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0D59-6A88-4AC4-8895-52CC50950B4E}" type="datetimeFigureOut">
              <a:rPr lang="ru-RU" smtClean="0"/>
              <a:t>07.06.2022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3AC10-5F82-43C7-A6D8-19E4C74AD79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6388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0D59-6A88-4AC4-8895-52CC50950B4E}" type="datetimeFigureOut">
              <a:rPr lang="ru-RU" smtClean="0"/>
              <a:t>07.06.2022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3AC10-5F82-43C7-A6D8-19E4C74AD79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671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4540D59-6A88-4AC4-8895-52CC50950B4E}" type="datetimeFigureOut">
              <a:rPr lang="ru-RU" smtClean="0"/>
              <a:t>07.06.2022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173AC10-5F82-43C7-A6D8-19E4C74AD79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827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40D59-6A88-4AC4-8895-52CC50950B4E}" type="datetimeFigureOut">
              <a:rPr lang="ru-RU" smtClean="0"/>
              <a:t>07.06.2022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73AC10-5F82-43C7-A6D8-19E4C74AD79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5568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0811" y="471757"/>
            <a:ext cx="10822034" cy="819355"/>
          </a:xfrm>
        </p:spPr>
        <p:txBody>
          <a:bodyPr>
            <a:normAutofit/>
          </a:bodyPr>
          <a:lstStyle/>
          <a:p>
            <a:r>
              <a:rPr lang="uk-UA" sz="4400" dirty="0" smtClean="0"/>
              <a:t>Упізнай твір за картинкою</a:t>
            </a:r>
            <a:endParaRPr lang="ru-RU" sz="4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510312" y="96604"/>
            <a:ext cx="122341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9600" dirty="0">
                <a:sym typeface="Wingdings" panose="05000000000000000000" pitchFamily="2" charset="2"/>
              </a:rPr>
              <a:t></a:t>
            </a:r>
            <a:endParaRPr lang="ru-RU" sz="9600" dirty="0"/>
          </a:p>
        </p:txBody>
      </p:sp>
      <p:pic>
        <p:nvPicPr>
          <p:cNvPr id="2052" name="Picture 4" descr="Картинки знак вопроса (32 фото) • Прикольные картинки и позити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147" y="1403949"/>
            <a:ext cx="6304601" cy="523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2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йдашева сім'я | Kajdasheva simja | Іван Нечуй-Левицький | Част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701" y="403762"/>
            <a:ext cx="6044541" cy="4441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6180" y="4251368"/>
            <a:ext cx="1826018" cy="2422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4759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57895" y="5532253"/>
            <a:ext cx="9448800" cy="68580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ІВАН НЕЧУЙ  - ЛЕВИЦЬКИЙ «КАЙДАШЕВА СІМ’Я»</a:t>
            </a:r>
            <a:endParaRPr lang="ru-RU" sz="2400" dirty="0"/>
          </a:p>
        </p:txBody>
      </p:sp>
      <p:pic>
        <p:nvPicPr>
          <p:cNvPr id="1026" name="Picture 2" descr="Кайдашева сім'я | Kajdasheva simja | Іван Нечуй-Левицький | Част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701" y="403762"/>
            <a:ext cx="6044541" cy="4441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8314" y="1436913"/>
            <a:ext cx="2693686" cy="2134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21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6433" y="486885"/>
            <a:ext cx="4560124" cy="47382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0320" y="4011933"/>
            <a:ext cx="1822862" cy="2426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969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468090" y="5569527"/>
            <a:ext cx="4908467" cy="656112"/>
          </a:xfrm>
        </p:spPr>
        <p:txBody>
          <a:bodyPr>
            <a:noAutofit/>
          </a:bodyPr>
          <a:lstStyle/>
          <a:p>
            <a:r>
              <a:rPr lang="ru-RU" sz="2400" dirty="0"/>
              <a:t>"</a:t>
            </a:r>
            <a:r>
              <a:rPr lang="ru-RU" sz="2400" dirty="0" err="1" smtClean="0"/>
              <a:t>Тигролови</a:t>
            </a:r>
            <a:r>
              <a:rPr lang="ru-RU" sz="2400" dirty="0" smtClean="0"/>
              <a:t>“</a:t>
            </a:r>
            <a:r>
              <a:rPr lang="en-US" sz="2400" dirty="0" smtClean="0"/>
              <a:t> </a:t>
            </a:r>
            <a:r>
              <a:rPr lang="uk-UA" sz="2400" dirty="0" smtClean="0"/>
              <a:t>Іван багряний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6433" y="486885"/>
            <a:ext cx="4560124" cy="473825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83161" y="2148351"/>
            <a:ext cx="2694666" cy="213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849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3116" y="348343"/>
            <a:ext cx="6810498" cy="509490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2200" y="3997090"/>
            <a:ext cx="1822862" cy="2426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5142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346367" y="5664530"/>
            <a:ext cx="5143995" cy="810492"/>
          </a:xfrm>
        </p:spPr>
        <p:txBody>
          <a:bodyPr>
            <a:normAutofit/>
          </a:bodyPr>
          <a:lstStyle/>
          <a:p>
            <a:r>
              <a:rPr lang="en-US" sz="2400" dirty="0" smtClean="0"/>
              <a:t>“</a:t>
            </a:r>
            <a:r>
              <a:rPr lang="uk-UA" sz="2400" dirty="0" smtClean="0"/>
              <a:t>Лісова пісня</a:t>
            </a:r>
            <a:r>
              <a:rPr lang="en-US" sz="2400" dirty="0" smtClean="0"/>
              <a:t>” </a:t>
            </a:r>
            <a:r>
              <a:rPr lang="uk-UA" sz="2400" dirty="0" err="1" smtClean="0"/>
              <a:t>леся</a:t>
            </a:r>
            <a:r>
              <a:rPr lang="uk-UA" sz="2400" dirty="0" smtClean="0"/>
              <a:t> </a:t>
            </a:r>
            <a:r>
              <a:rPr lang="uk-UA" sz="2400" dirty="0" err="1" smtClean="0"/>
              <a:t>УкраЇнка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3116" y="348343"/>
            <a:ext cx="6810498" cy="509490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7334" y="2077100"/>
            <a:ext cx="2694666" cy="213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79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916" y="408112"/>
            <a:ext cx="7217476" cy="4595752"/>
          </a:xfrm>
          <a:prstGeom prst="rect">
            <a:avLst/>
          </a:prstGeo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8455" y="4080217"/>
            <a:ext cx="1822862" cy="2426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3538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5564" y="5593254"/>
            <a:ext cx="8610600" cy="703638"/>
          </a:xfrm>
        </p:spPr>
        <p:txBody>
          <a:bodyPr>
            <a:normAutofit/>
          </a:bodyPr>
          <a:lstStyle/>
          <a:p>
            <a:r>
              <a:rPr lang="en-US" sz="2400" dirty="0" smtClean="0"/>
              <a:t>“</a:t>
            </a:r>
            <a:r>
              <a:rPr lang="ru-RU" sz="2400" dirty="0" err="1" smtClean="0"/>
              <a:t>Хіба</a:t>
            </a:r>
            <a:r>
              <a:rPr lang="ru-RU" sz="2400" dirty="0" smtClean="0"/>
              <a:t> </a:t>
            </a:r>
            <a:r>
              <a:rPr lang="ru-RU" sz="2400" dirty="0" err="1"/>
              <a:t>ревуть</a:t>
            </a:r>
            <a:r>
              <a:rPr lang="ru-RU" sz="2400" dirty="0"/>
              <a:t> воли, як </a:t>
            </a:r>
            <a:r>
              <a:rPr lang="ru-RU" sz="2400" dirty="0" err="1"/>
              <a:t>ясла</a:t>
            </a:r>
            <a:r>
              <a:rPr lang="ru-RU" sz="2400" dirty="0"/>
              <a:t> </a:t>
            </a:r>
            <a:r>
              <a:rPr lang="ru-RU" sz="2400" dirty="0" err="1"/>
              <a:t>повні</a:t>
            </a:r>
            <a:r>
              <a:rPr lang="ru-RU" sz="2400" dirty="0" smtClean="0"/>
              <a:t>?</a:t>
            </a:r>
            <a:r>
              <a:rPr lang="en-US" sz="2400" dirty="0" smtClean="0"/>
              <a:t>” </a:t>
            </a:r>
            <a:r>
              <a:rPr lang="uk-UA" sz="2400" dirty="0" err="1" smtClean="0"/>
              <a:t>панас</a:t>
            </a:r>
            <a:r>
              <a:rPr lang="uk-UA" sz="2400" dirty="0" smtClean="0"/>
              <a:t> мирний 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731" y="1569545"/>
            <a:ext cx="10821338" cy="40237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8405" y="514990"/>
            <a:ext cx="7217476" cy="45957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7334" y="2151321"/>
            <a:ext cx="2694666" cy="213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88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8199" y="878773"/>
            <a:ext cx="6754956" cy="3978234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7202" y="4020840"/>
            <a:ext cx="1822862" cy="2426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8554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5343" y="5170118"/>
            <a:ext cx="8610600" cy="791295"/>
          </a:xfrm>
        </p:spPr>
        <p:txBody>
          <a:bodyPr>
            <a:normAutofit/>
          </a:bodyPr>
          <a:lstStyle/>
          <a:p>
            <a:r>
              <a:rPr lang="en-US" sz="2400" dirty="0" smtClean="0"/>
              <a:t>“</a:t>
            </a:r>
            <a:r>
              <a:rPr lang="uk-UA" sz="2400" dirty="0" smtClean="0"/>
              <a:t>місто</a:t>
            </a:r>
            <a:r>
              <a:rPr lang="en-US" sz="2400" dirty="0" smtClean="0"/>
              <a:t>”</a:t>
            </a:r>
            <a:r>
              <a:rPr lang="uk-UA" sz="2400" dirty="0" smtClean="0"/>
              <a:t> валер</a:t>
            </a:r>
            <a:r>
              <a:rPr lang="en-US" sz="2400" dirty="0" smtClean="0"/>
              <a:t>’</a:t>
            </a:r>
            <a:r>
              <a:rPr lang="uk-UA" sz="2400" dirty="0" err="1" smtClean="0"/>
              <a:t>ян</a:t>
            </a:r>
            <a:r>
              <a:rPr lang="uk-UA" sz="2400" dirty="0" smtClean="0"/>
              <a:t> </a:t>
            </a:r>
            <a:r>
              <a:rPr lang="uk-UA" sz="2400" dirty="0" err="1" smtClean="0"/>
              <a:t>підмогильний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8199" y="878773"/>
            <a:ext cx="6754956" cy="397823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7334" y="2267105"/>
            <a:ext cx="2694666" cy="213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39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27600" y="320633"/>
            <a:ext cx="7015164" cy="4334494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3452" y="4020841"/>
            <a:ext cx="1822862" cy="2426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1867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6806" y="5051366"/>
            <a:ext cx="8610600" cy="1293028"/>
          </a:xfrm>
        </p:spPr>
        <p:txBody>
          <a:bodyPr>
            <a:normAutofit/>
          </a:bodyPr>
          <a:lstStyle/>
          <a:p>
            <a:r>
              <a:rPr lang="en-US" sz="2400" dirty="0" smtClean="0"/>
              <a:t>“</a:t>
            </a:r>
            <a:r>
              <a:rPr lang="uk-UA" sz="2400" dirty="0" smtClean="0"/>
              <a:t>зачарована </a:t>
            </a:r>
            <a:r>
              <a:rPr lang="uk-UA" sz="2400" dirty="0" err="1" smtClean="0"/>
              <a:t>десна</a:t>
            </a:r>
            <a:r>
              <a:rPr lang="en-US" sz="2400" dirty="0" smtClean="0"/>
              <a:t>”</a:t>
            </a:r>
            <a:r>
              <a:rPr lang="uk-UA" sz="2400" dirty="0" smtClean="0"/>
              <a:t> </a:t>
            </a:r>
            <a:r>
              <a:rPr lang="uk-UA" sz="2400" dirty="0" err="1" smtClean="0"/>
              <a:t>олександр</a:t>
            </a:r>
            <a:r>
              <a:rPr lang="uk-UA" sz="2400" dirty="0" smtClean="0"/>
              <a:t> </a:t>
            </a:r>
            <a:r>
              <a:rPr lang="uk-UA" sz="2400" dirty="0" err="1" smtClean="0"/>
              <a:t>довженко</a:t>
            </a:r>
            <a:endParaRPr lang="ru-RU" sz="2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30717" y="716872"/>
            <a:ext cx="7015164" cy="43344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7334" y="2255229"/>
            <a:ext cx="2694666" cy="213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84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8837" y="597540"/>
            <a:ext cx="5660943" cy="4057587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0949" y="4115843"/>
            <a:ext cx="1822862" cy="2426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5638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8837" y="597540"/>
            <a:ext cx="5660943" cy="4057587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-666999" y="4861360"/>
            <a:ext cx="8610600" cy="1293028"/>
          </a:xfrm>
        </p:spPr>
        <p:txBody>
          <a:bodyPr>
            <a:normAutofit/>
          </a:bodyPr>
          <a:lstStyle/>
          <a:p>
            <a:r>
              <a:rPr lang="en-US" sz="2400" dirty="0" smtClean="0"/>
              <a:t>“</a:t>
            </a:r>
            <a:r>
              <a:rPr lang="uk-UA" sz="2400" dirty="0" smtClean="0"/>
              <a:t>Сом</a:t>
            </a:r>
            <a:r>
              <a:rPr lang="en-US" sz="2400" dirty="0" smtClean="0"/>
              <a:t>”</a:t>
            </a:r>
            <a:r>
              <a:rPr lang="uk-UA" sz="2400" dirty="0" smtClean="0"/>
              <a:t> </a:t>
            </a:r>
            <a:r>
              <a:rPr lang="uk-UA" sz="2400" dirty="0" err="1" smtClean="0"/>
              <a:t>остап</a:t>
            </a:r>
            <a:r>
              <a:rPr lang="uk-UA" sz="2400" dirty="0" smtClean="0"/>
              <a:t> вишня</a:t>
            </a:r>
            <a:endParaRPr lang="ru-RU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6916" y="2088974"/>
            <a:ext cx="2694666" cy="213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83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0812" y="997280"/>
            <a:ext cx="5857875" cy="3390900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3338" y="3890212"/>
            <a:ext cx="1822862" cy="2426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5260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26176" y="4588228"/>
            <a:ext cx="8610600" cy="1293028"/>
          </a:xfrm>
        </p:spPr>
        <p:txBody>
          <a:bodyPr>
            <a:normAutofit/>
          </a:bodyPr>
          <a:lstStyle/>
          <a:p>
            <a:r>
              <a:rPr lang="en-US" sz="2400" dirty="0" smtClean="0"/>
              <a:t>“</a:t>
            </a:r>
            <a:r>
              <a:rPr lang="uk-UA" sz="2400" dirty="0" smtClean="0"/>
              <a:t>Лебеді материнства</a:t>
            </a:r>
            <a:r>
              <a:rPr lang="en-US" sz="2400" dirty="0" smtClean="0"/>
              <a:t>”</a:t>
            </a:r>
            <a:r>
              <a:rPr lang="uk-UA" sz="2400" dirty="0" smtClean="0"/>
              <a:t> </a:t>
            </a:r>
            <a:r>
              <a:rPr lang="uk-UA" sz="2400" dirty="0" err="1" smtClean="0"/>
              <a:t>василь</a:t>
            </a:r>
            <a:r>
              <a:rPr lang="uk-UA" sz="2400" dirty="0" smtClean="0"/>
              <a:t> </a:t>
            </a:r>
            <a:r>
              <a:rPr lang="uk-UA" sz="2400" dirty="0" err="1" smtClean="0"/>
              <a:t>симоненко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0812" y="997280"/>
            <a:ext cx="5857875" cy="33909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0044" y="2041473"/>
            <a:ext cx="2694666" cy="213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96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16977" y="412627"/>
            <a:ext cx="4173058" cy="421875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4071" y="3985214"/>
            <a:ext cx="1822862" cy="2426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0456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279" y="4813858"/>
            <a:ext cx="8610600" cy="1293028"/>
          </a:xfrm>
        </p:spPr>
        <p:txBody>
          <a:bodyPr>
            <a:normAutofit/>
          </a:bodyPr>
          <a:lstStyle/>
          <a:p>
            <a:r>
              <a:rPr lang="en-US" sz="2400" dirty="0" smtClean="0"/>
              <a:t>“</a:t>
            </a:r>
            <a:r>
              <a:rPr lang="uk-UA" sz="2400" dirty="0" smtClean="0"/>
              <a:t>камінний хрест</a:t>
            </a:r>
            <a:r>
              <a:rPr lang="en-US" sz="2400" dirty="0" smtClean="0"/>
              <a:t>”</a:t>
            </a:r>
            <a:r>
              <a:rPr lang="uk-UA" sz="2400" dirty="0" smtClean="0"/>
              <a:t> </a:t>
            </a:r>
            <a:r>
              <a:rPr lang="uk-UA" sz="2400" dirty="0" err="1" smtClean="0"/>
              <a:t>василь</a:t>
            </a:r>
            <a:r>
              <a:rPr lang="uk-UA" sz="2400" dirty="0" smtClean="0"/>
              <a:t> </a:t>
            </a:r>
            <a:r>
              <a:rPr lang="uk-UA" sz="2400" dirty="0" err="1" smtClean="0"/>
              <a:t>стефаник</a:t>
            </a:r>
            <a:r>
              <a:rPr lang="en-US" sz="2400" dirty="0" smtClean="0"/>
              <a:t> </a:t>
            </a:r>
            <a:endParaRPr lang="ru-RU" sz="2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16977" y="412627"/>
            <a:ext cx="4173058" cy="42187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3165" y="2029597"/>
            <a:ext cx="2694666" cy="213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79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331" y="1417145"/>
            <a:ext cx="10821338" cy="40237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6664" y="550717"/>
            <a:ext cx="5698671" cy="4175661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34871" y="4139594"/>
            <a:ext cx="1822862" cy="2426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8488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35" y="5014254"/>
            <a:ext cx="8610600" cy="1293028"/>
          </a:xfrm>
        </p:spPr>
        <p:txBody>
          <a:bodyPr>
            <a:normAutofit/>
          </a:bodyPr>
          <a:lstStyle/>
          <a:p>
            <a:r>
              <a:rPr lang="en-US" sz="2400" dirty="0" smtClean="0"/>
              <a:t>“</a:t>
            </a:r>
            <a:r>
              <a:rPr lang="uk-UA" sz="2400" dirty="0" smtClean="0"/>
              <a:t>два кольори</a:t>
            </a:r>
            <a:r>
              <a:rPr lang="en-US" sz="2400" dirty="0" smtClean="0"/>
              <a:t>” </a:t>
            </a:r>
            <a:r>
              <a:rPr lang="uk-UA" sz="2400" dirty="0" err="1" smtClean="0"/>
              <a:t>дмитро</a:t>
            </a:r>
            <a:r>
              <a:rPr lang="uk-UA" sz="2400" dirty="0" smtClean="0"/>
              <a:t> </a:t>
            </a:r>
            <a:r>
              <a:rPr lang="uk-UA" sz="2400" dirty="0" err="1" smtClean="0"/>
              <a:t>павличко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331" y="1417145"/>
            <a:ext cx="10821338" cy="40237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6664" y="550717"/>
            <a:ext cx="5698671" cy="417566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20667" y="2231479"/>
            <a:ext cx="2694666" cy="213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76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01340" y="852748"/>
            <a:ext cx="5850329" cy="362425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99073" y="4044591"/>
            <a:ext cx="1822862" cy="2426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2414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7439" y="4766357"/>
            <a:ext cx="8610600" cy="1575066"/>
          </a:xfrm>
        </p:spPr>
        <p:txBody>
          <a:bodyPr>
            <a:normAutofit/>
          </a:bodyPr>
          <a:lstStyle/>
          <a:p>
            <a:r>
              <a:rPr lang="en-US" sz="2400" dirty="0" smtClean="0"/>
              <a:t>“</a:t>
            </a:r>
            <a:r>
              <a:rPr lang="uk-UA" sz="2400" dirty="0" smtClean="0"/>
              <a:t>бджола та шершень</a:t>
            </a:r>
            <a:r>
              <a:rPr lang="en-US" sz="2400" dirty="0" smtClean="0"/>
              <a:t>”</a:t>
            </a:r>
            <a:r>
              <a:rPr lang="uk-UA" sz="2400" dirty="0" smtClean="0"/>
              <a:t> </a:t>
            </a:r>
            <a:r>
              <a:rPr lang="uk-UA" sz="2400" dirty="0" err="1" smtClean="0"/>
              <a:t>григорій</a:t>
            </a:r>
            <a:r>
              <a:rPr lang="uk-UA" sz="2400" dirty="0" smtClean="0"/>
              <a:t> сковорода</a:t>
            </a:r>
            <a:endParaRPr lang="ru-RU" sz="2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01340" y="852748"/>
            <a:ext cx="5850329" cy="36242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7334" y="2065224"/>
            <a:ext cx="2694666" cy="213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97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05102" y="344384"/>
            <a:ext cx="4105708" cy="4583876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2195" y="4044591"/>
            <a:ext cx="1822862" cy="2426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2497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6166" y="5015740"/>
            <a:ext cx="9169729" cy="1293028"/>
          </a:xfrm>
        </p:spPr>
        <p:txBody>
          <a:bodyPr>
            <a:normAutofit/>
          </a:bodyPr>
          <a:lstStyle/>
          <a:p>
            <a:r>
              <a:rPr lang="en-US" sz="2000" dirty="0" smtClean="0"/>
              <a:t>“</a:t>
            </a:r>
            <a:r>
              <a:rPr lang="uk-UA" sz="2000" dirty="0" smtClean="0"/>
              <a:t>у теплі дні збирання винограду</a:t>
            </a:r>
            <a:r>
              <a:rPr lang="en-US" sz="2000" dirty="0" smtClean="0"/>
              <a:t>” </a:t>
            </a:r>
            <a:r>
              <a:rPr lang="uk-UA" sz="2000" dirty="0" smtClean="0"/>
              <a:t>максим рильський</a:t>
            </a: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05102" y="344384"/>
            <a:ext cx="4105708" cy="458387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3789" y="1946471"/>
            <a:ext cx="2694666" cy="213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82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905" y="485528"/>
            <a:ext cx="8470756" cy="4870244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22416" y="5446219"/>
            <a:ext cx="8610600" cy="1293028"/>
          </a:xfrm>
        </p:spPr>
        <p:txBody>
          <a:bodyPr>
            <a:normAutofit/>
          </a:bodyPr>
          <a:lstStyle/>
          <a:p>
            <a:r>
              <a:rPr lang="uk-UA" sz="6600" b="1" i="1" dirty="0" smtClean="0">
                <a:solidFill>
                  <a:srgbClr val="FFFF00"/>
                </a:solidFill>
              </a:rPr>
              <a:t>Молодець!!!</a:t>
            </a:r>
            <a:endParaRPr lang="ru-RU" sz="66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17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63</TotalTime>
  <Words>90</Words>
  <Application>Microsoft Office PowerPoint</Application>
  <PresentationFormat>Широкий екран</PresentationFormat>
  <Paragraphs>15</Paragraphs>
  <Slides>26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26</vt:i4>
      </vt:variant>
    </vt:vector>
  </HeadingPairs>
  <TitlesOfParts>
    <vt:vector size="30" baseType="lpstr">
      <vt:lpstr>Arial</vt:lpstr>
      <vt:lpstr>Century Gothic</vt:lpstr>
      <vt:lpstr>Wingdings</vt:lpstr>
      <vt:lpstr>След самолета</vt:lpstr>
      <vt:lpstr>Упізнай твір за картинкою</vt:lpstr>
      <vt:lpstr>Презентація PowerPoint</vt:lpstr>
      <vt:lpstr>Презентація PowerPoint</vt:lpstr>
      <vt:lpstr>Презентація PowerPoint</vt:lpstr>
      <vt:lpstr>"Тигролови“ Іван багряний</vt:lpstr>
      <vt:lpstr>Презентація PowerPoint</vt:lpstr>
      <vt:lpstr>“Лісова пісня” леся УкраЇнка</vt:lpstr>
      <vt:lpstr>Презентація PowerPoint</vt:lpstr>
      <vt:lpstr>“Хіба ревуть воли, як ясла повні?” панас мирний </vt:lpstr>
      <vt:lpstr>Презентація PowerPoint</vt:lpstr>
      <vt:lpstr>“місто” валер’ян підмогильний</vt:lpstr>
      <vt:lpstr>Презентація PowerPoint</vt:lpstr>
      <vt:lpstr>“зачарована десна” олександр довженко</vt:lpstr>
      <vt:lpstr>Презентація PowerPoint</vt:lpstr>
      <vt:lpstr>“Сом” остап вишня</vt:lpstr>
      <vt:lpstr>Презентація PowerPoint</vt:lpstr>
      <vt:lpstr>“Лебеді материнства” василь симоненко</vt:lpstr>
      <vt:lpstr>Презентація PowerPoint</vt:lpstr>
      <vt:lpstr>“камінний хрест” василь стефаник </vt:lpstr>
      <vt:lpstr>Презентація PowerPoint</vt:lpstr>
      <vt:lpstr>“два кольори” дмитро павличко</vt:lpstr>
      <vt:lpstr>Презентація PowerPoint</vt:lpstr>
      <vt:lpstr>“бджола та шершень” григорій сковорода</vt:lpstr>
      <vt:lpstr>Презентація PowerPoint</vt:lpstr>
      <vt:lpstr>“у теплі дні збирання винограду” максим рильський</vt:lpstr>
      <vt:lpstr>Молодець!!!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Kompp</dc:creator>
  <cp:lastModifiedBy>School</cp:lastModifiedBy>
  <cp:revision>8</cp:revision>
  <dcterms:created xsi:type="dcterms:W3CDTF">2020-04-17T11:11:57Z</dcterms:created>
  <dcterms:modified xsi:type="dcterms:W3CDTF">2022-06-07T19:18:41Z</dcterms:modified>
</cp:coreProperties>
</file>