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0" r:id="rId3"/>
    <p:sldId id="257" r:id="rId4"/>
    <p:sldId id="258" r:id="rId5"/>
    <p:sldId id="259" r:id="rId6"/>
    <p:sldId id="260" r:id="rId7"/>
    <p:sldId id="263" r:id="rId8"/>
    <p:sldId id="264" r:id="rId9"/>
    <p:sldId id="261" r:id="rId10"/>
    <p:sldId id="268" r:id="rId11"/>
    <p:sldId id="262" r:id="rId12"/>
    <p:sldId id="265" r:id="rId13"/>
    <p:sldId id="266" r:id="rId14"/>
    <p:sldId id="269" r:id="rId15"/>
    <p:sldId id="271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22.01.2022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22.01.2022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22.01.2022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22.01.2022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22.01.2022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22.01.2022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/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volart.com.ua/art/kovalchuk_viktoriya/" TargetMode="External"/><Relationship Id="rId2" Type="http://schemas.openxmlformats.org/officeDocument/2006/relationships/hyperlink" Target="https://uk.wikipedia.org/wiki/%D0%9A%D0%BE%D0%B2%D0%B0%D0%BB%D1%8C%D1%87%D1%83%D0%BA_%D0%92%D1%96%D0%BA%D1%82%D0%BE%D1%80%D1%96%D1%8F_%D0%92%D0%BE%D0%BB%D0%BE%D0%B4%D0%B8%D0%BC%D0%B8%D1%80%D1%96%D0%B2%D0%BD%D0%B0" TargetMode="External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bykvu.com/ua/bukvy/u-lvovi-vid-koronavirusu-pomerla-vidoma-iljustratorka-viktorija-kovalchuk/" TargetMode="External"/><Relationship Id="rId4" Type="http://schemas.openxmlformats.org/officeDocument/2006/relationships/hyperlink" Target="https://portal.lviv.ua/news/2021/04/04/vid-uskladnen-koronavirusu-u-lvovi-pomerla-vidoma-khudozhnytsia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Мои документы\Досвід\Крила\Вікторія Ковальчук. Дитячі сни (Сад снів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428604"/>
            <a:ext cx="9144000" cy="4496967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0" y="5429264"/>
            <a:ext cx="91440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dirty="0" err="1" smtClean="0"/>
              <a:t>Вернісаж</a:t>
            </a:r>
            <a:r>
              <a:rPr lang="ru-RU" sz="3600" dirty="0" smtClean="0"/>
              <a:t>  художниц</a:t>
            </a:r>
            <a:r>
              <a:rPr lang="uk-UA" sz="3600" smtClean="0"/>
              <a:t>і</a:t>
            </a:r>
            <a:r>
              <a:rPr lang="ru-RU" sz="3600" smtClean="0"/>
              <a:t>  </a:t>
            </a:r>
            <a:r>
              <a:rPr lang="ru-RU" sz="3600" dirty="0" err="1" smtClean="0"/>
              <a:t>Віктор</a:t>
            </a:r>
            <a:r>
              <a:rPr lang="uk-UA" sz="3600" dirty="0" err="1" smtClean="0"/>
              <a:t>ії</a:t>
            </a:r>
            <a:r>
              <a:rPr lang="ru-RU" sz="3600" dirty="0" smtClean="0"/>
              <a:t> Ковальчук</a:t>
            </a:r>
            <a:endParaRPr lang="ru-RU" sz="36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D:\Мои документы\Досвід\Крила\В.Ковальчук, картини\afisha-kovalchuk-pro-vijnu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1" y="142852"/>
            <a:ext cx="2571768" cy="2500353"/>
          </a:xfrm>
          <a:prstGeom prst="rect">
            <a:avLst/>
          </a:prstGeom>
          <a:noFill/>
        </p:spPr>
      </p:pic>
      <p:pic>
        <p:nvPicPr>
          <p:cNvPr id="12292" name="Picture 4" descr="D:\Мои документы\Досвід\Крила\В.Ковальчук, картини\2384739a6224c3b5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483860"/>
            <a:ext cx="7429519" cy="3374139"/>
          </a:xfrm>
          <a:prstGeom prst="rect">
            <a:avLst/>
          </a:prstGeom>
          <a:noFill/>
        </p:spPr>
      </p:pic>
      <p:pic>
        <p:nvPicPr>
          <p:cNvPr id="12293" name="Picture 5" descr="D:\Мои документы\Досвід\Крила\В.Ковальчук, картини\hqdefault.jpg"/>
          <p:cNvPicPr>
            <a:picLocks noChangeAspect="1" noChangeArrowheads="1"/>
          </p:cNvPicPr>
          <p:nvPr/>
        </p:nvPicPr>
        <p:blipFill>
          <a:blip r:embed="rId4"/>
          <a:srcRect l="22525" r="3749"/>
          <a:stretch>
            <a:fillRect/>
          </a:stretch>
        </p:blipFill>
        <p:spPr bwMode="auto">
          <a:xfrm>
            <a:off x="5786446" y="0"/>
            <a:ext cx="3357554" cy="3066230"/>
          </a:xfrm>
          <a:prstGeom prst="rect">
            <a:avLst/>
          </a:prstGeom>
          <a:noFill/>
        </p:spPr>
      </p:pic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2714620"/>
            <a:ext cx="6143636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1400" b="1" i="0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Вікто́рія</a:t>
            </a:r>
            <a:r>
              <a:rPr kumimoji="0" lang="uk-UA" sz="1400" b="1" i="0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uk-UA" sz="1400" b="1" i="0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Володи́мирівна</a:t>
            </a:r>
            <a:r>
              <a:rPr kumimoji="0" lang="uk-UA" sz="1400" b="1" i="0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uk-UA" sz="1400" b="1" i="0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Ковальчу́к</a:t>
            </a:r>
            <a:r>
              <a:rPr kumimoji="0" lang="uk-UA" sz="1400" b="1" i="0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 </a:t>
            </a:r>
            <a:r>
              <a:rPr kumimoji="0" lang="uk-UA" sz="1400" b="1" i="0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(1954,</a:t>
            </a:r>
            <a:r>
              <a:rPr kumimoji="0" lang="uk-UA" sz="1400" b="1" i="0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 </a:t>
            </a:r>
            <a:r>
              <a:rPr kumimoji="0" lang="uk-UA" sz="1400" b="1" i="0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Ковель</a:t>
            </a:r>
            <a:r>
              <a:rPr kumimoji="0" lang="uk-UA" sz="1400" b="1" i="0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 –</a:t>
            </a:r>
            <a:r>
              <a:rPr kumimoji="0" lang="uk-UA" sz="1400" b="1" i="0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04.04.2021,</a:t>
            </a:r>
            <a:r>
              <a:rPr kumimoji="0" lang="uk-UA" sz="1400" b="1" i="0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 </a:t>
            </a:r>
            <a:r>
              <a:rPr kumimoji="0" lang="uk-UA" sz="1400" b="1" i="0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Львів)</a:t>
            </a:r>
            <a:r>
              <a:rPr kumimoji="0" lang="uk-UA" sz="1400" b="1" i="0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 –</a:t>
            </a:r>
            <a:endParaRPr kumimoji="0" lang="ru-RU" sz="900" b="1" i="0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1400" b="1" i="0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українська</a:t>
            </a:r>
            <a:r>
              <a:rPr kumimoji="0" lang="uk-UA" sz="1400" b="1" i="0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 </a:t>
            </a:r>
            <a:r>
              <a:rPr kumimoji="0" lang="uk-UA" sz="1400" b="1" i="0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художниця-графік,</a:t>
            </a:r>
            <a:r>
              <a:rPr kumimoji="0" lang="uk-UA" sz="1400" b="1" i="0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 </a:t>
            </a:r>
            <a:r>
              <a:rPr kumimoji="0" lang="uk-UA" sz="1400" b="1" i="0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ілюстраторка</a:t>
            </a:r>
            <a:r>
              <a:rPr kumimoji="0" lang="uk-UA" sz="1400" b="1" i="0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</a:t>
            </a:r>
            <a:r>
              <a:rPr kumimoji="0" lang="uk-UA" sz="1400" b="1" i="0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 </a:t>
            </a:r>
            <a:r>
              <a:rPr kumimoji="0" lang="uk-UA" sz="1400" b="1" i="0" strike="noStrike" cap="none" normalizeH="0" baseline="0" dirty="0" err="1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дизайнерка</a:t>
            </a:r>
            <a:r>
              <a:rPr kumimoji="0" lang="uk-UA" sz="1400" b="1" i="0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</a:t>
            </a:r>
            <a:r>
              <a:rPr kumimoji="0" lang="uk-UA" sz="1400" b="1" i="0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 </a:t>
            </a:r>
            <a:r>
              <a:rPr kumimoji="0" lang="uk-UA" sz="1400" b="1" i="0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літераторка. Жила і працювала у</a:t>
            </a:r>
            <a:r>
              <a:rPr kumimoji="0" lang="uk-UA" sz="1400" b="1" i="0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 </a:t>
            </a:r>
            <a:r>
              <a:rPr kumimoji="0" lang="uk-UA" sz="1400" b="1" i="0" strike="noStrike" cap="none" normalizeH="0" baseline="0" dirty="0" smtClean="0">
                <a:ln>
                  <a:noFill/>
                </a:ln>
                <a:solidFill>
                  <a:srgbClr val="002060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Львові.</a:t>
            </a:r>
            <a:endParaRPr kumimoji="0" lang="uk-UA" sz="1800" b="1" i="0" strike="noStrike" cap="none" normalizeH="0" baseline="0" dirty="0" smtClean="0">
              <a:ln>
                <a:noFill/>
              </a:ln>
              <a:solidFill>
                <a:srgbClr val="002060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D:\Мои документы\Досвід\Крила\3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77190"/>
            <a:ext cx="9144000" cy="610362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D:\Мои документы\Досвід\Крила\В.Ковальчук, картини\viktori-kovalchuk_knyzhky_pomerl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1357298"/>
            <a:ext cx="8286657" cy="4052516"/>
          </a:xfrm>
          <a:prstGeom prst="rect">
            <a:avLst/>
          </a:prstGeom>
          <a:noFill/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D:\Мои документы\Досвід\Крила\В.Ковальчук, картини\3e8c0835b559a8dd86dfd99afda3c749.jpg"/>
          <p:cNvPicPr>
            <a:picLocks noChangeAspect="1" noChangeArrowheads="1"/>
          </p:cNvPicPr>
          <p:nvPr/>
        </p:nvPicPr>
        <p:blipFill>
          <a:blip r:embed="rId2" cstate="print"/>
          <a:srcRect l="3969" t="1890" r="6084" b="4557"/>
          <a:stretch>
            <a:fillRect/>
          </a:stretch>
        </p:blipFill>
        <p:spPr bwMode="auto">
          <a:xfrm>
            <a:off x="2071670" y="-1"/>
            <a:ext cx="4714908" cy="6864351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D:\Мои документы\Досвід\Крила\В.Ковальчук, картини\167582354_3983872885012451_1494721199920543911_n.jpg"/>
          <p:cNvPicPr>
            <a:picLocks noChangeAspect="1" noChangeArrowheads="1"/>
          </p:cNvPicPr>
          <p:nvPr/>
        </p:nvPicPr>
        <p:blipFill>
          <a:blip r:embed="rId2"/>
          <a:srcRect l="2343" t="2232" r="2343" b="5133"/>
          <a:stretch>
            <a:fillRect/>
          </a:stretch>
        </p:blipFill>
        <p:spPr bwMode="auto">
          <a:xfrm>
            <a:off x="214282" y="357166"/>
            <a:ext cx="8715436" cy="5929354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Picture 3" descr="D:\Мои документы\Досвід\Крила\В.Ковальчук, картини\168453628_3745600368820417_5428076096855104702_n-1536x102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890588"/>
            <a:ext cx="7620000" cy="507682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D:\Мои документы\Досвід\Крила\В.Ковальчук, картини\168557341_3983863291680077_8220395046775418039_n-1290x153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14500" y="28575"/>
            <a:ext cx="5715000" cy="6800850"/>
          </a:xfrm>
          <a:prstGeom prst="rect">
            <a:avLst/>
          </a:prstGeom>
          <a:noFill/>
        </p:spPr>
      </p:pic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D:\Мои документы\Досвід\Крила\В.Ковальчук, картини\viktori-kovalchuk_knyzhky_t-640x41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746341"/>
            <a:ext cx="7643866" cy="4920738"/>
          </a:xfrm>
          <a:prstGeom prst="rect">
            <a:avLst/>
          </a:prstGeom>
          <a:noFill/>
        </p:spPr>
      </p:pic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D:\Мои документы\Досвід\Крила\В.Ковальчук, картини\2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857250"/>
            <a:ext cx="7620000" cy="5143500"/>
          </a:xfrm>
          <a:prstGeom prst="rect">
            <a:avLst/>
          </a:prstGeom>
          <a:noFill/>
        </p:spPr>
      </p:pic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D:\Мои документы\Досвід\Крила\В.Ковальчук, картини\3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923925"/>
            <a:ext cx="7620000" cy="5010150"/>
          </a:xfrm>
          <a:prstGeom prst="rect">
            <a:avLst/>
          </a:prstGeom>
          <a:noFill/>
        </p:spPr>
      </p:pic>
    </p:spTree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D:\Мои документы\Досвід\Крила\В.Ковальчук, картини\mal_Viktorii_Kovalchuk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86050" y="263805"/>
            <a:ext cx="4071966" cy="5818174"/>
          </a:xfrm>
          <a:prstGeom prst="rect">
            <a:avLst/>
          </a:prstGeom>
          <a:noFill/>
        </p:spPr>
      </p:pic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D:\Мои документы\Досвід\Крила\В.Ковальчук, картини\virshi_pro_Rizdvo_mal_Viktorii_Kovalchuk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28926" y="587586"/>
            <a:ext cx="3643338" cy="5087424"/>
          </a:xfrm>
          <a:prstGeom prst="rect">
            <a:avLst/>
          </a:prstGeom>
          <a:noFill/>
        </p:spPr>
      </p:pic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D:\Мои документы\Досвід\Крила\В.Ковальчук, картини\168613966_1067791383728623_11296127954440043_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3000" y="1143000"/>
            <a:ext cx="6858000" cy="4572000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357158" y="571480"/>
            <a:ext cx="8072494" cy="52014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71500" algn="l"/>
              </a:tabLst>
            </a:pPr>
            <a:r>
              <a:rPr kumimoji="0" lang="uk-UA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Використані джерела :</a:t>
            </a:r>
            <a:endParaRPr kumimoji="0" lang="ru-RU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71500" algn="l"/>
              </a:tabLst>
            </a:pP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v"/>
              <a:tabLst>
                <a:tab pos="571500" algn="l"/>
              </a:tabLst>
            </a:pP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hlinkClick r:id="rId2"/>
              </a:rPr>
              <a:t>https://uk.wikipedia.</a:t>
            </a:r>
            <a:r>
              <a:rPr kumimoji="0" 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  <a:hlinkClick r:id="rId2"/>
              </a:rPr>
              <a:t>org</a:t>
            </a: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hlinkClick r:id="rId2"/>
              </a:rPr>
              <a:t>/</a:t>
            </a:r>
            <a:r>
              <a:rPr kumimoji="0" lang="uk-UA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hlinkClick r:id="rId2"/>
              </a:rPr>
              <a:t>wiki</a:t>
            </a: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hlinkClick r:id="rId2"/>
              </a:rPr>
              <a:t>/%D0%9A%D0%BE%D0%B2%D0%B0%D0%BB%D1%8C%D1%87%</a:t>
            </a:r>
            <a:r>
              <a:rPr kumimoji="0" lang="uk-UA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hlinkClick r:id="rId2"/>
              </a:rPr>
              <a:t>D1</a:t>
            </a: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hlinkClick r:id="rId2"/>
              </a:rPr>
              <a:t>%83%D0%BA_%D0%92%D1%96%D0%BA%D1%82%D0%BE%D1%80%</a:t>
            </a:r>
            <a:r>
              <a:rPr kumimoji="0" lang="uk-UA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hlinkClick r:id="rId2"/>
              </a:rPr>
              <a:t>D1</a:t>
            </a: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hlinkClick r:id="rId2"/>
              </a:rPr>
              <a:t>%96%</a:t>
            </a:r>
            <a:r>
              <a:rPr kumimoji="0" lang="uk-UA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hlinkClick r:id="rId2"/>
              </a:rPr>
              <a:t>D1</a:t>
            </a: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hlinkClick r:id="rId2"/>
              </a:rPr>
              <a:t>%8F_%D0%92%</a:t>
            </a:r>
            <a:r>
              <a:rPr kumimoji="0" lang="uk-UA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hlinkClick r:id="rId2"/>
              </a:rPr>
              <a:t>D0</a:t>
            </a: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hlinkClick r:id="rId2"/>
              </a:rPr>
              <a:t>%BE%D0%BB%D0%BE%D0%B4%D0%B8%D0%BC%D0%B8%D1%80%</a:t>
            </a:r>
            <a:r>
              <a:rPr kumimoji="0" lang="uk-UA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hlinkClick r:id="rId2"/>
              </a:rPr>
              <a:t>D1</a:t>
            </a: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hlinkClick r:id="rId2"/>
              </a:rPr>
              <a:t>%96%D0%B2%D0%BD%D0%B0</a:t>
            </a:r>
            <a:endParaRPr kumimoji="0" lang="uk-UA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v"/>
              <a:tabLst>
                <a:tab pos="571500" algn="l"/>
              </a:tabLst>
            </a:pP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hlinkClick r:id="rId3"/>
              </a:rPr>
              <a:t>https://volart.com.ua/art/kovalchuk_viktoriya/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v"/>
              <a:tabLst>
                <a:tab pos="571500" algn="l"/>
              </a:tabLst>
            </a:pP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hlinkClick r:id="rId4"/>
              </a:rPr>
              <a:t>https://portal.lviv.ua/news/2021/04/04/vid-uskladnen-koronavirusu-u-lvovi-pomerla-vidoma-khudozhnytsia</a:t>
            </a:r>
            <a:endParaRPr kumimoji="0" 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Wingdings" pitchFamily="2" charset="2"/>
              <a:buChar char="v"/>
              <a:tabLst>
                <a:tab pos="571500" algn="l"/>
              </a:tabLst>
            </a:pPr>
            <a:r>
              <a:rPr kumimoji="0" lang="uk-UA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hlinkClick r:id="rId5"/>
              </a:rPr>
              <a:t>https://</a:t>
            </a:r>
            <a:r>
              <a:rPr kumimoji="0" lang="uk-UA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hlinkClick r:id="rId5"/>
              </a:rPr>
              <a:t>bykvu.com/ua/bukvy/u-lvovi-vid-koronavirusu-pomerla-vidoma-iljustratorka-viktorija-kovalchuk</a:t>
            </a:r>
            <a:r>
              <a:rPr kumimoji="0" lang="uk-UA" sz="24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  <a:hlinkClick r:id="rId5"/>
              </a:rPr>
              <a:t>/</a:t>
            </a:r>
            <a:endParaRPr kumimoji="0" lang="uk-UA" sz="24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571500" algn="l"/>
              </a:tabLst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68</TotalTime>
  <Words>34</Words>
  <PresentationFormat>Экран (4:3)</PresentationFormat>
  <Paragraphs>9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Апекс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User</cp:lastModifiedBy>
  <cp:revision>15</cp:revision>
  <dcterms:created xsi:type="dcterms:W3CDTF">2021-05-06T16:51:31Z</dcterms:created>
  <dcterms:modified xsi:type="dcterms:W3CDTF">2022-01-22T19:14:27Z</dcterms:modified>
</cp:coreProperties>
</file>