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300" r:id="rId12"/>
    <p:sldId id="294" r:id="rId13"/>
    <p:sldId id="295" r:id="rId14"/>
    <p:sldId id="296" r:id="rId15"/>
    <p:sldId id="297" r:id="rId16"/>
    <p:sldId id="298" r:id="rId17"/>
    <p:sldId id="299" r:id="rId1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митро Кіяшко" initials="ДК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9685A3-BA12-4835-9B2C-ABD9C3262811}" v="10" dt="2021-10-21T17:39:11.3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senya kiyashko" userId="559b303c-0a43-4af5-abb3-d49266564f39" providerId="ADAL" clId="{F99685A3-BA12-4835-9B2C-ABD9C3262811}"/>
    <pc:docChg chg="custSel addSld delSld modSld">
      <pc:chgData name="ksenya kiyashko" userId="559b303c-0a43-4af5-abb3-d49266564f39" providerId="ADAL" clId="{F99685A3-BA12-4835-9B2C-ABD9C3262811}" dt="2021-10-21T17:47:20.081" v="477" actId="20577"/>
      <pc:docMkLst>
        <pc:docMk/>
      </pc:docMkLst>
      <pc:sldChg chg="addSp modSp mod">
        <pc:chgData name="ksenya kiyashko" userId="559b303c-0a43-4af5-abb3-d49266564f39" providerId="ADAL" clId="{F99685A3-BA12-4835-9B2C-ABD9C3262811}" dt="2021-10-21T17:47:20.081" v="477" actId="20577"/>
        <pc:sldMkLst>
          <pc:docMk/>
          <pc:sldMk cId="729515364" sldId="256"/>
        </pc:sldMkLst>
        <pc:spChg chg="add mod">
          <ac:chgData name="ksenya kiyashko" userId="559b303c-0a43-4af5-abb3-d49266564f39" providerId="ADAL" clId="{F99685A3-BA12-4835-9B2C-ABD9C3262811}" dt="2021-10-21T17:47:20.081" v="477" actId="20577"/>
          <ac:spMkLst>
            <pc:docMk/>
            <pc:sldMk cId="729515364" sldId="256"/>
            <ac:spMk id="4" creationId="{8B51A1A8-AE75-4093-9180-1A51ED24F0D3}"/>
          </ac:spMkLst>
        </pc:spChg>
      </pc:sldChg>
      <pc:sldChg chg="addSp delSp modSp mod">
        <pc:chgData name="ksenya kiyashko" userId="559b303c-0a43-4af5-abb3-d49266564f39" providerId="ADAL" clId="{F99685A3-BA12-4835-9B2C-ABD9C3262811}" dt="2021-10-21T17:39:11.373" v="445" actId="1076"/>
        <pc:sldMkLst>
          <pc:docMk/>
          <pc:sldMk cId="240316622" sldId="265"/>
        </pc:sldMkLst>
        <pc:spChg chg="del mod">
          <ac:chgData name="ksenya kiyashko" userId="559b303c-0a43-4af5-abb3-d49266564f39" providerId="ADAL" clId="{F99685A3-BA12-4835-9B2C-ABD9C3262811}" dt="2021-10-21T17:35:17.553" v="112" actId="478"/>
          <ac:spMkLst>
            <pc:docMk/>
            <pc:sldMk cId="240316622" sldId="265"/>
            <ac:spMk id="2" creationId="{DEE90501-82C4-47A9-9AFF-52703298D5DE}"/>
          </ac:spMkLst>
        </pc:spChg>
        <pc:spChg chg="add mod">
          <ac:chgData name="ksenya kiyashko" userId="559b303c-0a43-4af5-abb3-d49266564f39" providerId="ADAL" clId="{F99685A3-BA12-4835-9B2C-ABD9C3262811}" dt="2021-10-21T17:38:36.942" v="434" actId="14100"/>
          <ac:spMkLst>
            <pc:docMk/>
            <pc:sldMk cId="240316622" sldId="265"/>
            <ac:spMk id="3" creationId="{0843D7CA-6513-4846-AC18-6946FF042FFB}"/>
          </ac:spMkLst>
        </pc:spChg>
        <pc:spChg chg="add mod">
          <ac:chgData name="ksenya kiyashko" userId="559b303c-0a43-4af5-abb3-d49266564f39" providerId="ADAL" clId="{F99685A3-BA12-4835-9B2C-ABD9C3262811}" dt="2021-10-21T17:39:11.373" v="445" actId="1076"/>
          <ac:spMkLst>
            <pc:docMk/>
            <pc:sldMk cId="240316622" sldId="265"/>
            <ac:spMk id="30" creationId="{2120DE88-E428-4550-A881-F80C78D4F5BA}"/>
          </ac:spMkLst>
        </pc:spChg>
        <pc:picChg chg="add mod ord">
          <ac:chgData name="ksenya kiyashko" userId="559b303c-0a43-4af5-abb3-d49266564f39" providerId="ADAL" clId="{F99685A3-BA12-4835-9B2C-ABD9C3262811}" dt="2021-10-21T17:38:58.392" v="442" actId="166"/>
          <ac:picMkLst>
            <pc:docMk/>
            <pc:sldMk cId="240316622" sldId="265"/>
            <ac:picMk id="29" creationId="{E90C1E35-2C39-4C54-BB20-FCADE6ECA81F}"/>
          </ac:picMkLst>
        </pc:picChg>
        <pc:picChg chg="del">
          <ac:chgData name="ksenya kiyashko" userId="559b303c-0a43-4af5-abb3-d49266564f39" providerId="ADAL" clId="{F99685A3-BA12-4835-9B2C-ABD9C3262811}" dt="2021-10-21T17:38:38.132" v="435" actId="478"/>
          <ac:picMkLst>
            <pc:docMk/>
            <pc:sldMk cId="240316622" sldId="265"/>
            <ac:picMk id="8194" creationId="{0F526443-5D7C-4DAD-B366-92DCA3FA5245}"/>
          </ac:picMkLst>
        </pc:picChg>
      </pc:sldChg>
      <pc:sldChg chg="delSp modSp del modAnim">
        <pc:chgData name="ksenya kiyashko" userId="559b303c-0a43-4af5-abb3-d49266564f39" providerId="ADAL" clId="{F99685A3-BA12-4835-9B2C-ABD9C3262811}" dt="2021-10-21T17:39:14.796" v="446" actId="47"/>
        <pc:sldMkLst>
          <pc:docMk/>
          <pc:sldMk cId="0" sldId="293"/>
        </pc:sldMkLst>
        <pc:spChg chg="mod">
          <ac:chgData name="ksenya kiyashko" userId="559b303c-0a43-4af5-abb3-d49266564f39" providerId="ADAL" clId="{F99685A3-BA12-4835-9B2C-ABD9C3262811}" dt="2021-10-21T17:39:05.512" v="443" actId="1076"/>
          <ac:spMkLst>
            <pc:docMk/>
            <pc:sldMk cId="0" sldId="293"/>
            <ac:spMk id="14345" creationId="{60E57453-C287-43D7-85EA-FCD5ABCEBCB7}"/>
          </ac:spMkLst>
        </pc:spChg>
        <pc:picChg chg="del mod">
          <ac:chgData name="ksenya kiyashko" userId="559b303c-0a43-4af5-abb3-d49266564f39" providerId="ADAL" clId="{F99685A3-BA12-4835-9B2C-ABD9C3262811}" dt="2021-10-21T17:38:40.643" v="437" actId="478"/>
          <ac:picMkLst>
            <pc:docMk/>
            <pc:sldMk cId="0" sldId="293"/>
            <ac:picMk id="18" creationId="{FAA86856-4ECF-4F4C-9BE4-F137F0607271}"/>
          </ac:picMkLst>
        </pc:picChg>
        <pc:picChg chg="mod">
          <ac:chgData name="ksenya kiyashko" userId="559b303c-0a43-4af5-abb3-d49266564f39" providerId="ADAL" clId="{F99685A3-BA12-4835-9B2C-ABD9C3262811}" dt="2021-10-21T17:32:01.653" v="45" actId="1076"/>
          <ac:picMkLst>
            <pc:docMk/>
            <pc:sldMk cId="0" sldId="293"/>
            <ac:picMk id="14342" creationId="{CA3A0D89-DD9B-4D01-83EB-5FF26F75EF1F}"/>
          </ac:picMkLst>
        </pc:picChg>
      </pc:sldChg>
      <pc:sldChg chg="addSp delSp modSp new mod setBg">
        <pc:chgData name="ksenya kiyashko" userId="559b303c-0a43-4af5-abb3-d49266564f39" providerId="ADAL" clId="{F99685A3-BA12-4835-9B2C-ABD9C3262811}" dt="2021-10-21T17:39:31.282" v="475" actId="404"/>
        <pc:sldMkLst>
          <pc:docMk/>
          <pc:sldMk cId="1728239302" sldId="300"/>
        </pc:sldMkLst>
        <pc:spChg chg="mod">
          <ac:chgData name="ksenya kiyashko" userId="559b303c-0a43-4af5-abb3-d49266564f39" providerId="ADAL" clId="{F99685A3-BA12-4835-9B2C-ABD9C3262811}" dt="2021-10-21T17:39:31.282" v="475" actId="404"/>
          <ac:spMkLst>
            <pc:docMk/>
            <pc:sldMk cId="1728239302" sldId="300"/>
            <ac:spMk id="2" creationId="{CF201F99-2ABD-4155-88B1-54EBBEE04B64}"/>
          </ac:spMkLst>
        </pc:spChg>
        <pc:spChg chg="del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3" creationId="{ED389419-808A-44C3-8342-73F9E43B3122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15" creationId="{7D6BF779-0B8C-4CC2-9268-9506AD0C5331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17" creationId="{3A397E3E-B90C-4D82-BAAA-36F7AC6A4565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19" creationId="{8CF5E676-CA04-4CED-9F1E-5026ED66E66D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21" creationId="{AFD1189F-9598-4281-8056-2845388D4D05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23" creationId="{583E04E1-D74F-4ED6-972C-035F4FEC4B88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25" creationId="{A2B5CBEA-F125-49B6-8335-227C325B112B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27" creationId="{E51A97D9-C694-4307-818B-0C5BBF413609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29" creationId="{2C1D3151-5F97-4860-B56C-C98BD62CC255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31" creationId="{8DE96824-E506-4448-8704-5EC7BF7BC51B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33" creationId="{E16C8D8F-10E9-4498-ABDB-0F923F8B6837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35" creationId="{6E8A2566-F83F-4EC9-83A9-338A70FB6B29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37" creationId="{4FB204DF-284E-45F6-A017-79A4DF57BCCB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39" creationId="{5EC6B544-8C84-47A6-885D-A4F09EF5C0F7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41" creationId="{1E5A83E3-8A11-4492-BB6E-F5F2240316FB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43" creationId="{0F360028-588C-4E99-9E6F-5DE59080E390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45" creationId="{32C95C5C-6FBD-47FF-9CA6-066193539A10}"/>
          </ac:spMkLst>
        </pc:spChg>
        <pc:spChg chg="add">
          <ac:chgData name="ksenya kiyashko" userId="559b303c-0a43-4af5-abb3-d49266564f39" providerId="ADAL" clId="{F99685A3-BA12-4835-9B2C-ABD9C3262811}" dt="2021-10-21T17:39:21.192" v="448" actId="26606"/>
          <ac:spMkLst>
            <pc:docMk/>
            <pc:sldMk cId="1728239302" sldId="300"/>
            <ac:spMk id="47" creationId="{4D1A5E71-B6B6-486A-8CDC-C7ABD9B903F6}"/>
          </ac:spMkLst>
        </pc:spChg>
        <pc:grpChg chg="add">
          <ac:chgData name="ksenya kiyashko" userId="559b303c-0a43-4af5-abb3-d49266564f39" providerId="ADAL" clId="{F99685A3-BA12-4835-9B2C-ABD9C3262811}" dt="2021-10-21T17:39:21.192" v="448" actId="26606"/>
          <ac:grpSpMkLst>
            <pc:docMk/>
            <pc:sldMk cId="1728239302" sldId="300"/>
            <ac:grpSpMk id="8" creationId="{8A351602-3772-4279-B0D3-A523F6F6EAB3}"/>
          </ac:grpSpMkLst>
        </pc:grpChg>
        <pc:grpChg chg="add">
          <ac:chgData name="ksenya kiyashko" userId="559b303c-0a43-4af5-abb3-d49266564f39" providerId="ADAL" clId="{F99685A3-BA12-4835-9B2C-ABD9C3262811}" dt="2021-10-21T17:39:21.192" v="448" actId="26606"/>
          <ac:grpSpMkLst>
            <pc:docMk/>
            <pc:sldMk cId="1728239302" sldId="300"/>
            <ac:grpSpMk id="49" creationId="{FB9739EB-7F66-433D-841F-AB3CD18700B7}"/>
          </ac:grpSpMkLst>
        </pc:gr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F832D1-5ABA-4632-A524-4E91139738AD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BD7B467-7163-457A-BE9D-1B6A42EB7596}">
      <dgm:prSet/>
      <dgm:spPr/>
      <dgm:t>
        <a:bodyPr/>
        <a:lstStyle/>
        <a:p>
          <a:r>
            <a:rPr lang="uk-UA" b="1" u="sng" dirty="0"/>
            <a:t>Притча</a:t>
          </a:r>
          <a:r>
            <a:rPr lang="uk-UA" dirty="0"/>
            <a:t> — короткий фольклорний або літературний твір </a:t>
          </a:r>
          <a:r>
            <a:rPr lang="uk-UA" u="sng" dirty="0"/>
            <a:t>повчального характеру</a:t>
          </a:r>
          <a:r>
            <a:rPr lang="uk-UA" dirty="0"/>
            <a:t>, орієнтований переважно на алегоричну (інакомовну) форму змалювання етичних цінностей життя.</a:t>
          </a:r>
          <a:endParaRPr lang="en-US" dirty="0"/>
        </a:p>
      </dgm:t>
    </dgm:pt>
    <dgm:pt modelId="{07960A97-DA66-4BDE-9B05-28B49E6582D1}" type="parTrans" cxnId="{A18EC965-86B5-451B-935E-75A5363130A3}">
      <dgm:prSet/>
      <dgm:spPr/>
      <dgm:t>
        <a:bodyPr/>
        <a:lstStyle/>
        <a:p>
          <a:endParaRPr lang="en-US"/>
        </a:p>
      </dgm:t>
    </dgm:pt>
    <dgm:pt modelId="{3C1558D0-E790-4B67-BD88-42D268BF9369}" type="sibTrans" cxnId="{A18EC965-86B5-451B-935E-75A5363130A3}">
      <dgm:prSet/>
      <dgm:spPr/>
      <dgm:t>
        <a:bodyPr/>
        <a:lstStyle/>
        <a:p>
          <a:endParaRPr lang="en-US"/>
        </a:p>
      </dgm:t>
    </dgm:pt>
    <dgm:pt modelId="{859B0F0E-E0C6-4F7F-A972-8F45DD924699}">
      <dgm:prSet/>
      <dgm:spPr/>
      <dgm:t>
        <a:bodyPr/>
        <a:lstStyle/>
        <a:p>
          <a:endParaRPr lang="en-US" dirty="0"/>
        </a:p>
      </dgm:t>
    </dgm:pt>
    <dgm:pt modelId="{A3D861D0-79F1-4F5B-A525-BA806EB1738E}" type="sibTrans" cxnId="{99237489-0ABA-4BF1-911A-A0551505F746}">
      <dgm:prSet/>
      <dgm:spPr/>
      <dgm:t>
        <a:bodyPr/>
        <a:lstStyle/>
        <a:p>
          <a:endParaRPr lang="en-US"/>
        </a:p>
      </dgm:t>
    </dgm:pt>
    <dgm:pt modelId="{361068B9-273F-4A63-8386-401D1C62AD1C}" type="parTrans" cxnId="{99237489-0ABA-4BF1-911A-A0551505F746}">
      <dgm:prSet/>
      <dgm:spPr/>
      <dgm:t>
        <a:bodyPr/>
        <a:lstStyle/>
        <a:p>
          <a:endParaRPr lang="en-US"/>
        </a:p>
      </dgm:t>
    </dgm:pt>
    <dgm:pt modelId="{DBC05EE1-1803-402F-8C6B-B2E2C6E5D99A}" type="pres">
      <dgm:prSet presAssocID="{3FF832D1-5ABA-4632-A524-4E91139738AD}" presName="vert0" presStyleCnt="0">
        <dgm:presLayoutVars>
          <dgm:dir/>
          <dgm:animOne val="branch"/>
          <dgm:animLvl val="lvl"/>
        </dgm:presLayoutVars>
      </dgm:prSet>
      <dgm:spPr/>
    </dgm:pt>
    <dgm:pt modelId="{2CE785FC-C1AA-45FA-83C0-D3ECDA60610B}" type="pres">
      <dgm:prSet presAssocID="{859B0F0E-E0C6-4F7F-A972-8F45DD924699}" presName="thickLine" presStyleLbl="alignNode1" presStyleIdx="0" presStyleCnt="2"/>
      <dgm:spPr/>
    </dgm:pt>
    <dgm:pt modelId="{2B87BE46-41D1-4080-ABE9-880C8ABAB8C8}" type="pres">
      <dgm:prSet presAssocID="{859B0F0E-E0C6-4F7F-A972-8F45DD924699}" presName="horz1" presStyleCnt="0"/>
      <dgm:spPr/>
    </dgm:pt>
    <dgm:pt modelId="{7D586BCE-19AF-4546-B1B6-67C2EB0BEBCD}" type="pres">
      <dgm:prSet presAssocID="{859B0F0E-E0C6-4F7F-A972-8F45DD924699}" presName="tx1" presStyleLbl="revTx" presStyleIdx="0" presStyleCnt="2" custFlipVert="1" custScaleY="1534" custLinFactNeighborY="-1793"/>
      <dgm:spPr/>
    </dgm:pt>
    <dgm:pt modelId="{DFF15883-B833-4C9F-BB14-0CADA6D4484C}" type="pres">
      <dgm:prSet presAssocID="{859B0F0E-E0C6-4F7F-A972-8F45DD924699}" presName="vert1" presStyleCnt="0"/>
      <dgm:spPr/>
    </dgm:pt>
    <dgm:pt modelId="{D77954FC-2811-449A-9D40-6DBA9F76A8FC}" type="pres">
      <dgm:prSet presAssocID="{EBD7B467-7163-457A-BE9D-1B6A42EB7596}" presName="thickLine" presStyleLbl="alignNode1" presStyleIdx="1" presStyleCnt="2"/>
      <dgm:spPr/>
    </dgm:pt>
    <dgm:pt modelId="{AD661974-EACB-4F44-A83D-10DC11DFB78F}" type="pres">
      <dgm:prSet presAssocID="{EBD7B467-7163-457A-BE9D-1B6A42EB7596}" presName="horz1" presStyleCnt="0"/>
      <dgm:spPr/>
    </dgm:pt>
    <dgm:pt modelId="{85C86389-4A6B-46EB-B70F-B3B66BE84DB7}" type="pres">
      <dgm:prSet presAssocID="{EBD7B467-7163-457A-BE9D-1B6A42EB7596}" presName="tx1" presStyleLbl="revTx" presStyleIdx="1" presStyleCnt="2"/>
      <dgm:spPr/>
    </dgm:pt>
    <dgm:pt modelId="{6A70B7FA-C385-4B5F-BD8F-F896457B0EC2}" type="pres">
      <dgm:prSet presAssocID="{EBD7B467-7163-457A-BE9D-1B6A42EB7596}" presName="vert1" presStyleCnt="0"/>
      <dgm:spPr/>
    </dgm:pt>
  </dgm:ptLst>
  <dgm:cxnLst>
    <dgm:cxn modelId="{FBF3721A-8C32-4964-A32D-BB29F11A7D1F}" type="presOf" srcId="{3FF832D1-5ABA-4632-A524-4E91139738AD}" destId="{DBC05EE1-1803-402F-8C6B-B2E2C6E5D99A}" srcOrd="0" destOrd="0" presId="urn:microsoft.com/office/officeart/2008/layout/LinedList"/>
    <dgm:cxn modelId="{1C197228-BA4C-40F9-9D9B-2BF21336BBB3}" type="presOf" srcId="{859B0F0E-E0C6-4F7F-A972-8F45DD924699}" destId="{7D586BCE-19AF-4546-B1B6-67C2EB0BEBCD}" srcOrd="0" destOrd="0" presId="urn:microsoft.com/office/officeart/2008/layout/LinedList"/>
    <dgm:cxn modelId="{A18EC965-86B5-451B-935E-75A5363130A3}" srcId="{3FF832D1-5ABA-4632-A524-4E91139738AD}" destId="{EBD7B467-7163-457A-BE9D-1B6A42EB7596}" srcOrd="1" destOrd="0" parTransId="{07960A97-DA66-4BDE-9B05-28B49E6582D1}" sibTransId="{3C1558D0-E790-4B67-BD88-42D268BF9369}"/>
    <dgm:cxn modelId="{99237489-0ABA-4BF1-911A-A0551505F746}" srcId="{3FF832D1-5ABA-4632-A524-4E91139738AD}" destId="{859B0F0E-E0C6-4F7F-A972-8F45DD924699}" srcOrd="0" destOrd="0" parTransId="{361068B9-273F-4A63-8386-401D1C62AD1C}" sibTransId="{A3D861D0-79F1-4F5B-A525-BA806EB1738E}"/>
    <dgm:cxn modelId="{9F2EEC93-086D-4510-8379-5665969CC5C2}" type="presOf" srcId="{EBD7B467-7163-457A-BE9D-1B6A42EB7596}" destId="{85C86389-4A6B-46EB-B70F-B3B66BE84DB7}" srcOrd="0" destOrd="0" presId="urn:microsoft.com/office/officeart/2008/layout/LinedList"/>
    <dgm:cxn modelId="{4525C889-A8DE-4AB3-B9C8-7E0CEC529355}" type="presParOf" srcId="{DBC05EE1-1803-402F-8C6B-B2E2C6E5D99A}" destId="{2CE785FC-C1AA-45FA-83C0-D3ECDA60610B}" srcOrd="0" destOrd="0" presId="urn:microsoft.com/office/officeart/2008/layout/LinedList"/>
    <dgm:cxn modelId="{A413819A-A557-40B1-8F28-7D4A6E5B2F87}" type="presParOf" srcId="{DBC05EE1-1803-402F-8C6B-B2E2C6E5D99A}" destId="{2B87BE46-41D1-4080-ABE9-880C8ABAB8C8}" srcOrd="1" destOrd="0" presId="urn:microsoft.com/office/officeart/2008/layout/LinedList"/>
    <dgm:cxn modelId="{D7FAA68F-952A-487F-AEF8-FF1E3C0D426F}" type="presParOf" srcId="{2B87BE46-41D1-4080-ABE9-880C8ABAB8C8}" destId="{7D586BCE-19AF-4546-B1B6-67C2EB0BEBCD}" srcOrd="0" destOrd="0" presId="urn:microsoft.com/office/officeart/2008/layout/LinedList"/>
    <dgm:cxn modelId="{1453F188-2B39-445E-9258-AAEFD7875B92}" type="presParOf" srcId="{2B87BE46-41D1-4080-ABE9-880C8ABAB8C8}" destId="{DFF15883-B833-4C9F-BB14-0CADA6D4484C}" srcOrd="1" destOrd="0" presId="urn:microsoft.com/office/officeart/2008/layout/LinedList"/>
    <dgm:cxn modelId="{44BC9517-EB17-4700-B00F-1CE3937C5AFE}" type="presParOf" srcId="{DBC05EE1-1803-402F-8C6B-B2E2C6E5D99A}" destId="{D77954FC-2811-449A-9D40-6DBA9F76A8FC}" srcOrd="2" destOrd="0" presId="urn:microsoft.com/office/officeart/2008/layout/LinedList"/>
    <dgm:cxn modelId="{B94F69C3-3917-4841-872F-69C21689E6FB}" type="presParOf" srcId="{DBC05EE1-1803-402F-8C6B-B2E2C6E5D99A}" destId="{AD661974-EACB-4F44-A83D-10DC11DFB78F}" srcOrd="3" destOrd="0" presId="urn:microsoft.com/office/officeart/2008/layout/LinedList"/>
    <dgm:cxn modelId="{DB6A1D07-4F38-4602-B471-4864896E10B5}" type="presParOf" srcId="{AD661974-EACB-4F44-A83D-10DC11DFB78F}" destId="{85C86389-4A6B-46EB-B70F-B3B66BE84DB7}" srcOrd="0" destOrd="0" presId="urn:microsoft.com/office/officeart/2008/layout/LinedList"/>
    <dgm:cxn modelId="{B04EE1E8-B756-4205-8562-D72AD5004003}" type="presParOf" srcId="{AD661974-EACB-4F44-A83D-10DC11DFB78F}" destId="{6A70B7FA-C385-4B5F-BD8F-F896457B0EC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FE46C7-62A1-48F7-ABC5-75442A3A68E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B3D688A-7835-4C8E-8AB9-EC45D8B0C11E}">
      <dgm:prSet/>
      <dgm:spPr/>
      <dgm:t>
        <a:bodyPr/>
        <a:lstStyle/>
        <a:p>
          <a:r>
            <a:rPr lang="uk-UA"/>
            <a:t>Читати притчу «Говорюща риба» Емми Андієвської (ст.130-134).</a:t>
          </a:r>
          <a:endParaRPr lang="en-US"/>
        </a:p>
      </dgm:t>
    </dgm:pt>
    <dgm:pt modelId="{B2192D3B-B111-4F18-9C50-215672EF85CE}" type="parTrans" cxnId="{1316030F-944A-4D37-B0A6-5EE139DD1269}">
      <dgm:prSet/>
      <dgm:spPr/>
      <dgm:t>
        <a:bodyPr/>
        <a:lstStyle/>
        <a:p>
          <a:endParaRPr lang="en-US"/>
        </a:p>
      </dgm:t>
    </dgm:pt>
    <dgm:pt modelId="{FA7195DC-16FE-47C1-8E0E-C968964FFCAC}" type="sibTrans" cxnId="{1316030F-944A-4D37-B0A6-5EE139DD1269}">
      <dgm:prSet/>
      <dgm:spPr/>
      <dgm:t>
        <a:bodyPr/>
        <a:lstStyle/>
        <a:p>
          <a:endParaRPr lang="en-US"/>
        </a:p>
      </dgm:t>
    </dgm:pt>
    <dgm:pt modelId="{1995006C-AD03-4252-BFC3-2C2EC90CBB5C}">
      <dgm:prSet/>
      <dgm:spPr/>
      <dgm:t>
        <a:bodyPr/>
        <a:lstStyle/>
        <a:p>
          <a:r>
            <a:rPr lang="uk-UA"/>
            <a:t>Усно. Подумати, чи бувають ситуації, коли варто бути егоїстом? </a:t>
          </a:r>
          <a:endParaRPr lang="en-US"/>
        </a:p>
      </dgm:t>
    </dgm:pt>
    <dgm:pt modelId="{CA1673CA-416A-4235-BAAA-D4D45DC1679B}" type="parTrans" cxnId="{1A86B87A-EB95-4FE3-92CB-EF8D809FA082}">
      <dgm:prSet/>
      <dgm:spPr/>
      <dgm:t>
        <a:bodyPr/>
        <a:lstStyle/>
        <a:p>
          <a:endParaRPr lang="en-US"/>
        </a:p>
      </dgm:t>
    </dgm:pt>
    <dgm:pt modelId="{7820445F-784B-472F-A423-F5F6EAA58729}" type="sibTrans" cxnId="{1A86B87A-EB95-4FE3-92CB-EF8D809FA082}">
      <dgm:prSet/>
      <dgm:spPr/>
      <dgm:t>
        <a:bodyPr/>
        <a:lstStyle/>
        <a:p>
          <a:endParaRPr lang="en-US"/>
        </a:p>
      </dgm:t>
    </dgm:pt>
    <dgm:pt modelId="{8E65854A-DAC0-4324-A08F-6EBC26E54219}" type="pres">
      <dgm:prSet presAssocID="{73FE46C7-62A1-48F7-ABC5-75442A3A68E3}" presName="linear" presStyleCnt="0">
        <dgm:presLayoutVars>
          <dgm:animLvl val="lvl"/>
          <dgm:resizeHandles val="exact"/>
        </dgm:presLayoutVars>
      </dgm:prSet>
      <dgm:spPr/>
    </dgm:pt>
    <dgm:pt modelId="{290BD1D7-F5C7-43A5-BED7-051226E59251}" type="pres">
      <dgm:prSet presAssocID="{DB3D688A-7835-4C8E-8AB9-EC45D8B0C11E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944623D-EE40-42A1-B359-B5B9BE8FCC32}" type="pres">
      <dgm:prSet presAssocID="{FA7195DC-16FE-47C1-8E0E-C968964FFCAC}" presName="spacer" presStyleCnt="0"/>
      <dgm:spPr/>
    </dgm:pt>
    <dgm:pt modelId="{BD6ACC27-DE8A-4538-93A0-BED8B698C879}" type="pres">
      <dgm:prSet presAssocID="{1995006C-AD03-4252-BFC3-2C2EC90CBB5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316030F-944A-4D37-B0A6-5EE139DD1269}" srcId="{73FE46C7-62A1-48F7-ABC5-75442A3A68E3}" destId="{DB3D688A-7835-4C8E-8AB9-EC45D8B0C11E}" srcOrd="0" destOrd="0" parTransId="{B2192D3B-B111-4F18-9C50-215672EF85CE}" sibTransId="{FA7195DC-16FE-47C1-8E0E-C968964FFCAC}"/>
    <dgm:cxn modelId="{96B75977-6FA5-433D-B9DC-E0F5BA34C217}" type="presOf" srcId="{73FE46C7-62A1-48F7-ABC5-75442A3A68E3}" destId="{8E65854A-DAC0-4324-A08F-6EBC26E54219}" srcOrd="0" destOrd="0" presId="urn:microsoft.com/office/officeart/2005/8/layout/vList2"/>
    <dgm:cxn modelId="{1A86B87A-EB95-4FE3-92CB-EF8D809FA082}" srcId="{73FE46C7-62A1-48F7-ABC5-75442A3A68E3}" destId="{1995006C-AD03-4252-BFC3-2C2EC90CBB5C}" srcOrd="1" destOrd="0" parTransId="{CA1673CA-416A-4235-BAAA-D4D45DC1679B}" sibTransId="{7820445F-784B-472F-A423-F5F6EAA58729}"/>
    <dgm:cxn modelId="{15FBB98A-40F0-440E-8F55-EEEA14906BE1}" type="presOf" srcId="{1995006C-AD03-4252-BFC3-2C2EC90CBB5C}" destId="{BD6ACC27-DE8A-4538-93A0-BED8B698C879}" srcOrd="0" destOrd="0" presId="urn:microsoft.com/office/officeart/2005/8/layout/vList2"/>
    <dgm:cxn modelId="{6E1F07B2-39F9-478A-95BA-5A32FC233768}" type="presOf" srcId="{DB3D688A-7835-4C8E-8AB9-EC45D8B0C11E}" destId="{290BD1D7-F5C7-43A5-BED7-051226E59251}" srcOrd="0" destOrd="0" presId="urn:microsoft.com/office/officeart/2005/8/layout/vList2"/>
    <dgm:cxn modelId="{82F4443D-1A8F-4E39-817F-3FCCD1EB9F67}" type="presParOf" srcId="{8E65854A-DAC0-4324-A08F-6EBC26E54219}" destId="{290BD1D7-F5C7-43A5-BED7-051226E59251}" srcOrd="0" destOrd="0" presId="urn:microsoft.com/office/officeart/2005/8/layout/vList2"/>
    <dgm:cxn modelId="{289F364A-504C-4C30-A2CD-DF6F99914519}" type="presParOf" srcId="{8E65854A-DAC0-4324-A08F-6EBC26E54219}" destId="{0944623D-EE40-42A1-B359-B5B9BE8FCC32}" srcOrd="1" destOrd="0" presId="urn:microsoft.com/office/officeart/2005/8/layout/vList2"/>
    <dgm:cxn modelId="{BCE6F1CE-4B84-4BE1-8D46-D5E3FBA57A01}" type="presParOf" srcId="{8E65854A-DAC0-4324-A08F-6EBC26E54219}" destId="{BD6ACC27-DE8A-4538-93A0-BED8B698C87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785FC-C1AA-45FA-83C0-D3ECDA60610B}">
      <dsp:nvSpPr>
        <dsp:cNvPr id="0" name=""/>
        <dsp:cNvSpPr/>
      </dsp:nvSpPr>
      <dsp:spPr>
        <a:xfrm>
          <a:off x="0" y="1503"/>
          <a:ext cx="65714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586BCE-19AF-4546-B1B6-67C2EB0BEBCD}">
      <dsp:nvSpPr>
        <dsp:cNvPr id="0" name=""/>
        <dsp:cNvSpPr/>
      </dsp:nvSpPr>
      <dsp:spPr>
        <a:xfrm flipV="1">
          <a:off x="0" y="0"/>
          <a:ext cx="6571413" cy="86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0" lvl="0" indent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 rot="10800000">
        <a:off x="0" y="0"/>
        <a:ext cx="6571413" cy="86520"/>
      </dsp:txXfrm>
    </dsp:sp>
    <dsp:sp modelId="{D77954FC-2811-449A-9D40-6DBA9F76A8FC}">
      <dsp:nvSpPr>
        <dsp:cNvPr id="0" name=""/>
        <dsp:cNvSpPr/>
      </dsp:nvSpPr>
      <dsp:spPr>
        <a:xfrm>
          <a:off x="0" y="88023"/>
          <a:ext cx="6571413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C86389-4A6B-46EB-B70F-B3B66BE84DB7}">
      <dsp:nvSpPr>
        <dsp:cNvPr id="0" name=""/>
        <dsp:cNvSpPr/>
      </dsp:nvSpPr>
      <dsp:spPr>
        <a:xfrm>
          <a:off x="0" y="88023"/>
          <a:ext cx="6571413" cy="5640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100" b="1" u="sng" kern="1200" dirty="0"/>
            <a:t>Притча</a:t>
          </a:r>
          <a:r>
            <a:rPr lang="uk-UA" sz="4100" kern="1200" dirty="0"/>
            <a:t> — короткий фольклорний або літературний твір </a:t>
          </a:r>
          <a:r>
            <a:rPr lang="uk-UA" sz="4100" u="sng" kern="1200" dirty="0"/>
            <a:t>повчального характеру</a:t>
          </a:r>
          <a:r>
            <a:rPr lang="uk-UA" sz="4100" kern="1200" dirty="0"/>
            <a:t>, орієнтований переважно на алегоричну (інакомовну) форму змалювання етичних цінностей життя.</a:t>
          </a:r>
          <a:endParaRPr lang="en-US" sz="4100" kern="1200" dirty="0"/>
        </a:p>
      </dsp:txBody>
      <dsp:txXfrm>
        <a:off x="0" y="88023"/>
        <a:ext cx="6571413" cy="56401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0BD1D7-F5C7-43A5-BED7-051226E59251}">
      <dsp:nvSpPr>
        <dsp:cNvPr id="0" name=""/>
        <dsp:cNvSpPr/>
      </dsp:nvSpPr>
      <dsp:spPr>
        <a:xfrm>
          <a:off x="0" y="572812"/>
          <a:ext cx="5874013" cy="22358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900" kern="1200"/>
            <a:t>Читати притчу «Говорюща риба» Емми Андієвської (ст.130-134).</a:t>
          </a:r>
          <a:endParaRPr lang="en-US" sz="3900" kern="1200"/>
        </a:p>
      </dsp:txBody>
      <dsp:txXfrm>
        <a:off x="109146" y="681958"/>
        <a:ext cx="5655721" cy="2017578"/>
      </dsp:txXfrm>
    </dsp:sp>
    <dsp:sp modelId="{BD6ACC27-DE8A-4538-93A0-BED8B698C879}">
      <dsp:nvSpPr>
        <dsp:cNvPr id="0" name=""/>
        <dsp:cNvSpPr/>
      </dsp:nvSpPr>
      <dsp:spPr>
        <a:xfrm>
          <a:off x="0" y="2921003"/>
          <a:ext cx="5874013" cy="2235870"/>
        </a:xfrm>
        <a:prstGeom prst="roundRect">
          <a:avLst/>
        </a:prstGeom>
        <a:solidFill>
          <a:schemeClr val="accent2">
            <a:hueOff val="-2482771"/>
            <a:satOff val="-3929"/>
            <a:lumOff val="-23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900" kern="1200"/>
            <a:t>Усно. Подумати, чи бувають ситуації, коли варто бути егоїстом? </a:t>
          </a:r>
          <a:endParaRPr lang="en-US" sz="3900" kern="1200"/>
        </a:p>
      </dsp:txBody>
      <dsp:txXfrm>
        <a:off x="109146" y="3030149"/>
        <a:ext cx="5655721" cy="20175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6847D-1CF6-46BA-B46B-48BED0604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 cap="all" spc="1500" baseline="0">
                <a:latin typeface="+mj-lt"/>
                <a:ea typeface="Source Sans Pro SemiBold" panose="020B06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4F5A5-C931-4A4C-B6B1-EF4C95965B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cap="all" spc="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4AEC-B6E4-439C-B716-EBE3D4D1D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FF81C-1FCB-4DBA-8044-F1A0FCFD45A6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8BC18-102E-45BF-8FEA-801E9C59D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8BF5F-B1F8-461F-9B3D-7D50D0242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D6BF779-0B8C-4CC2-9268-9506AD0C5331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122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88500-1605-41EA-A15F-9B79DF7E4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14AC8-25A5-4D7F-BF23-CB20AA2EC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8997F1B7-1EE7-4EA5-A5A4-866F9A810C9F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5E13483-2FB6-4753-8402-06FDC3498E0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88F0DF22-F640-4002-B783-DF1C6A9473F6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C2787B8-7984-4332-B611-D3D3DE898FE0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AF3646C-B3D7-4F57-8FD2-CD93CEB39214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65FA7DA-93A0-43A4-834C-0F1BB9806A8C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95D22-0146-4DE2-9E78-4C00333D4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7773D-8987-489A-A650-3D6F7D5C7C38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9717A-A1FE-485D-AFFF-2C7026C71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DB88B-64CF-4100-8F07-D191DD79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04332FF-8349-42A5-B5C8-5EE3825CE25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628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BFE6C-EBF1-47DE-8468-E7125172B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04992-D139-48DC-BCCE-D71EA23CA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A8C5E768-0E62-4DE7-A0AF-93121DA843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402845F-9E8A-41E1-B051-1AAA46C997A2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A45C410-5FD0-4339-A3BC-A865DE4190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7B0B703-8BA8-483C-A433-C44C809687DE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ECCFA03D-B879-419B-88B9-F4F3645C8AF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6B0260A-6B2D-4F54-8614-60BC3103E166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AB8F6-0796-47E9-B1D4-760B7CCFC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150C1-1D78-4D80-810D-E9E86F6E88AB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86FC0-7327-44D9-B689-0AE73FD25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9D265-BFBA-4C93-9B1A-B9483AE6B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4F5FEB-DE92-47DA-8C46-DC088E8960A4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386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37BE-B22F-40EE-94F0-04549BC56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71582-4BAF-4211-AD4A-476ED6EB11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9DCF6B-C800-4345-BAE9-EE9FA6590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E6190A1E-5381-43C4-B058-7758339984D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7E35469-0BEA-4E5E-955F-1AA300A62DE5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8F650BE-565E-4A52-8143-7A87700FC5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86A3F89-AA2A-44E5-915E-C47A069EB68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C57F514-AB27-4489-8D3C-01DD1025DDAD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141169F-1C39-4D04-AF32-D0D14D004B05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087465-759F-4895-8FC6-DD464FB91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CBD8-1588-4B6B-B74D-87480DDE94C0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1AA18-D8A5-44D9-881C-522258E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BA574-A76A-4F4C-8CBD-768278B66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793E083-ADC4-4391-83DD-781529A6611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176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1B666-D6BE-4FA8-9CF1-F15FD58B0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CE4B4A-DE64-4563-83CD-C40B1D681D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DA0314-0202-4E6D-8352-C28376A9C0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B56083-87B4-4603-B6FF-A9EB68E3E6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3708CF-F028-4917-A9CB-59BF5248A2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0" name="Graphic 185">
            <a:extLst>
              <a:ext uri="{FF2B5EF4-FFF2-40B4-BE49-F238E27FC236}">
                <a16:creationId xmlns:a16="http://schemas.microsoft.com/office/drawing/2014/main" id="{81B934BF-E239-47E1-93E9-EA3182162D21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3BBF177-5044-426A-93ED-64BDC84BF184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4270648-77F5-4D28-B691-DA57AA28FD73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086B770-2F70-4B7B-9525-286BBD63AD7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7DDC14D-7AE3-41CD-ADFC-A3601D4F9DF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2181834-8401-4B66-85EE-1CBF57807DA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33C091-3B62-4087-9A97-63BBE28CF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4440-721C-4D75-BD4F-4CFB3D51CDCA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0710C3-2723-4847-BCAF-96D9FAE50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618B2C-95AC-4438-97FD-07ACF297B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6B0F5A7-6E8A-4BCD-8F1F-233ECD21B26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685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9CF7F-748D-4598-983E-96A2BE269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6" name="Graphic 185">
            <a:extLst>
              <a:ext uri="{FF2B5EF4-FFF2-40B4-BE49-F238E27FC236}">
                <a16:creationId xmlns:a16="http://schemas.microsoft.com/office/drawing/2014/main" id="{DFD4D3BE-80D4-4E69-9C76-F0D8517DF690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0B6E97F-00E1-4372-8978-8BCBDC9026E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C7651B7-7A30-4AFA-A4D7-0B0C5D2DDA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D2FC5CA-556B-4409-B084-34753A1F04E6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E63FB41-EE1F-4889-9096-3A38936330D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D19F3B-7B3E-4861-8FDA-D0116C96C16E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0A2C46-C908-4010-AAE2-9FA41B14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01A64-483B-4532-94FB-D8F90CB6DEE0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CF5279-7D37-4D98-9A70-987C84F6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96FAD0-59EF-49AA-BBC6-A0EC184DD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76EB399-18D2-46D5-8757-35FCFF8EA80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61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aphic 185">
            <a:extLst>
              <a:ext uri="{FF2B5EF4-FFF2-40B4-BE49-F238E27FC236}">
                <a16:creationId xmlns:a16="http://schemas.microsoft.com/office/drawing/2014/main" id="{773CCE17-EE0F-40E0-B7AE-CF7677B64709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0AC6C4E-6EA5-454A-AB84-8B94D8B585EC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4329338-925B-4677-BA6E-4357D37DB54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34C0A08-043F-4818-BA1D-BCC9F811A87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CB185DD-ED0D-4633-8098-95C4A6F177C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D50526-B611-40B6-BB45-AE82F0EF5992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08C302-4224-4668-8CAC-3267172A0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FB39-20FB-4E2E-B861-45B709B9C3C5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C8FC22-AEB6-4BAF-BF93-41A2C757C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2CA88A-5462-4F17-AFA0-52721ADDB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0CCC791-94D7-4BB8-9EDF-423CEA1F6215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530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AC37-C5B5-462A-BE4A-E55CEBF2A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B007F-32A8-4688-BBEF-4FCB99DF5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F2E2EB-BF8A-44A4-8AE0-BD6C31B1D9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FC9E188F-54C8-4547-9F8C-525712AD7DB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99C4538-3939-47A9-A590-09FF21960653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541CA75-5D05-4996-A26D-CE0C909CD5F7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6305856-26BC-4BCC-BEF3-5E9CED94177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C69651C-AC37-4CD2-8367-19297D7E2389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3E9031B-BA8D-4D9D-9BB3-A16F7A80F85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9840A2-CF60-4C47-B955-E65BC451F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8AC19-8BD6-476C-9770-8884373BCF00}" type="datetime1">
              <a:rPr lang="en-US" smtClean="0"/>
              <a:t>10/21/2021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79DC6E-CC55-47AB-A405-5FB7EE2D1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5D5E7D-EBA7-4DB0-8C78-7EB8A85F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5B051DE-636E-4B3C-9886-2055CE23E49A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80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1D355-3146-41D1-B7DC-20B8ACE39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D4AAFB-E8F8-4FD1-8C6A-ED2C3FAD50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051AF1-B16F-43B9-95CC-C17B570DEC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C8B77273-9FF7-4B93-8385-AD09A5F86AE5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117A673-3729-4EAD-9E8C-52BEBF74B857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E8DB752-94CD-4A94-BDE3-DD285EB89F3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2F8DDFC-E5CA-4F36-B2BE-BCE49D4F6C9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BB589AE-2F9C-4C83-8DC7-1205CB03752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AC9A2DE-3C9E-4CD0-8C7A-CC5F9F9942E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8C8714-2467-4715-934E-6787C84F7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68C53-8AD1-4F09-9486-FB3406B99CFA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6F13D6-03EC-4D31-8BB1-9FFDE3633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65D4DD-A2A4-4DF6-9527-E5F12FEB9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D202F3A-9FDE-4E11-B865-FBAEC415F88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18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3A871-D377-4EC0-9ACF-86842F01E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D53202-92A9-45A3-B812-777DB9578B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7196FB0C-3A9D-4892-90C9-21F3459AAD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6938C96-CF0F-4B69-A695-913F11BFC6F0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CA7E6BB-6B60-4BF5-9D3E-A3FE782EF5B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F693EDA-57B3-4AEB-863B-B198C2A5A8E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3A04A96-045F-4B6E-AEEE-11A2FA01B4F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FB357DC-5AD3-44F4-879B-5AD6B18AC36F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2CA47F-83AD-4BE3-AC2F-6C17883F7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92B3-2D87-4CDF-B84B-C46E5F5D31F7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18A72-3200-4597-A9C5-0D9ECFF3E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055A-71D4-49B4-8A8F-19AFDB84E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B0E5D27-C447-432F-982D-B60FDD6F34A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274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C59DBB-9256-464D-8A6A-8BDA71541D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25E310-E6CB-4838-8E9B-B288DA552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BCF412A8-E798-47AD-ABD9-98D76A55D30B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E70160C5-475D-401A-AEE2-2C04E99A1518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7CC7CE9-9C7F-49C2-8609-47BF523390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26FD5F1-978C-45AF-9086-D5DBE1F01681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873AB1C-723A-4FB4-9B23-65BAF507483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1DE5510-5094-4FA4-96E5-AD4841D1C38A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E2202-679F-48B0-B2DD-F6F547112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9E57-47B1-47B0-B526-3153E4B1E729}" type="datetime1">
              <a:rPr lang="en-US" smtClean="0"/>
              <a:t>10/21/2021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7BC83D-E4C0-49E1-ADA1-1AF403984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F211E-B2EA-4CDC-9E84-B68983949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FE2F5FD-5D31-4C1D-82F8-93624C7B0A3C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564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33F5C3-CD4B-4472-B59A-49D460CB1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72236B-AB2C-4D6F-AE15-700992DA9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0F509-07BE-4446-8772-F44E09936B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BA543EDD-D0D2-447F-B24F-3717AF4B109D}" type="datetime1">
              <a:rPr lang="en-US" smtClean="0"/>
              <a:pPr/>
              <a:t>10/21/2021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B927E-3833-4F85-99B5-56B5F1E540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8CB64-4E98-43DE-B543-7BE5B329DB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F3450C42-9A0B-4425-92C2-70FCF7C45734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559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66" r:id="rId6"/>
    <p:sldLayoutId id="2147483762" r:id="rId7"/>
    <p:sldLayoutId id="2147483763" r:id="rId8"/>
    <p:sldLayoutId id="2147483764" r:id="rId9"/>
    <p:sldLayoutId id="2147483765" r:id="rId10"/>
    <p:sldLayoutId id="214748376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B965544B-09B1-4F0C-A4B5-B246341F2B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77" r="25372" b="-2"/>
          <a:stretch/>
        </p:blipFill>
        <p:spPr bwMode="auto">
          <a:xfrm>
            <a:off x="6536411" y="254456"/>
            <a:ext cx="4203526" cy="4203526"/>
          </a:xfrm>
          <a:custGeom>
            <a:avLst/>
            <a:gdLst/>
            <a:ahLst/>
            <a:cxnLst/>
            <a:rect l="l" t="t" r="r" b="b"/>
            <a:pathLst>
              <a:path w="2813056" h="2813056">
                <a:moveTo>
                  <a:pt x="1406528" y="0"/>
                </a:moveTo>
                <a:cubicBezTo>
                  <a:pt x="2183332" y="0"/>
                  <a:pt x="2813056" y="629724"/>
                  <a:pt x="2813056" y="1406528"/>
                </a:cubicBezTo>
                <a:cubicBezTo>
                  <a:pt x="2813056" y="2183332"/>
                  <a:pt x="2183332" y="2813056"/>
                  <a:pt x="1406528" y="2813056"/>
                </a:cubicBezTo>
                <a:cubicBezTo>
                  <a:pt x="629724" y="2813056"/>
                  <a:pt x="0" y="2183332"/>
                  <a:pt x="0" y="1406528"/>
                </a:cubicBezTo>
                <a:cubicBezTo>
                  <a:pt x="0" y="629724"/>
                  <a:pt x="629724" y="0"/>
                  <a:pt x="14065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Oval 75">
            <a:extLst>
              <a:ext uri="{FF2B5EF4-FFF2-40B4-BE49-F238E27FC236}">
                <a16:creationId xmlns:a16="http://schemas.microsoft.com/office/drawing/2014/main" id="{D9DFE8A5-DCEC-4A43-B613-D62AC8C57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47014" y="1128803"/>
            <a:ext cx="5290997" cy="5290997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2B369A2E-99B1-4A2B-9343-957A6C165F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40778" y="1131641"/>
            <a:ext cx="5290997" cy="5290997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0" name="Oval 79">
            <a:extLst>
              <a:ext uri="{FF2B5EF4-FFF2-40B4-BE49-F238E27FC236}">
                <a16:creationId xmlns:a16="http://schemas.microsoft.com/office/drawing/2014/main" id="{26B7664A-BE61-4A65-B937-A31E08B8B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2254" y="1065353"/>
            <a:ext cx="5290997" cy="5290997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87D7F2-4400-4201-A1CD-0B90384A77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6649" y="2193085"/>
            <a:ext cx="4203526" cy="1235915"/>
          </a:xfrm>
        </p:spPr>
        <p:txBody>
          <a:bodyPr>
            <a:normAutofit/>
          </a:bodyPr>
          <a:lstStyle/>
          <a:p>
            <a:r>
              <a:rPr lang="uk-UA" sz="2400" dirty="0"/>
              <a:t>Емма Андієвська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11F010-7A63-4C83-9CAF-04A8F0D8DB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4806" y="3688422"/>
            <a:ext cx="5328445" cy="1986236"/>
          </a:xfrm>
        </p:spPr>
        <p:txBody>
          <a:bodyPr>
            <a:normAutofit/>
          </a:bodyPr>
          <a:lstStyle/>
          <a:p>
            <a:r>
              <a:rPr lang="uk-UA" sz="3200" dirty="0"/>
              <a:t>Казки-притчі </a:t>
            </a:r>
          </a:p>
          <a:p>
            <a:r>
              <a:rPr lang="uk-UA" sz="3200" dirty="0"/>
              <a:t>«Казка про </a:t>
            </a:r>
            <a:r>
              <a:rPr lang="uk-UA" sz="3200" dirty="0" err="1"/>
              <a:t>яян</a:t>
            </a:r>
            <a:r>
              <a:rPr lang="uk-UA" sz="3200" dirty="0"/>
              <a:t>»</a:t>
            </a:r>
          </a:p>
        </p:txBody>
      </p:sp>
      <p:sp>
        <p:nvSpPr>
          <p:cNvPr id="82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5044" y="54194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84" name="Graphic 212">
            <a:extLst>
              <a:ext uri="{FF2B5EF4-FFF2-40B4-BE49-F238E27FC236}">
                <a16:creationId xmlns:a16="http://schemas.microsoft.com/office/drawing/2014/main" id="{B3D7D008-0B6D-4161-BEDA-6AF6A03BC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5044" y="54194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6" name="Group 85">
            <a:extLst>
              <a:ext uri="{FF2B5EF4-FFF2-40B4-BE49-F238E27FC236}">
                <a16:creationId xmlns:a16="http://schemas.microsoft.com/office/drawing/2014/main" id="{E0339FE9-6931-4B68-8E22-6539BB608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65353"/>
            <a:ext cx="1861854" cy="717514"/>
            <a:chOff x="0" y="1065353"/>
            <a:chExt cx="1861854" cy="717514"/>
          </a:xfrm>
          <a:solidFill>
            <a:srgbClr val="FFFFFF"/>
          </a:solidFill>
        </p:grpSpPr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06535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50508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D0218489-E03B-4E4F-9ADA-EC579122A1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65353"/>
            <a:ext cx="1861854" cy="717514"/>
            <a:chOff x="0" y="1065353"/>
            <a:chExt cx="1861854" cy="717514"/>
          </a:xfrm>
          <a:solidFill>
            <a:schemeClr val="tx1"/>
          </a:solidFill>
        </p:grpSpPr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D36F491E-9A40-46C5-BD55-356F15025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06535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0EC201AA-621E-4837-A31C-D061443F7C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50508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grpSp>
        <p:nvGrpSpPr>
          <p:cNvPr id="94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88320" y="4140693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01" name="Oval 100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5735" y="4917084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AA707BA-98B0-47C5-B34A-63D60A010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5735" y="4917084"/>
            <a:ext cx="319941" cy="319941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51A1A8-AE75-4093-9180-1A51ED24F0D3}"/>
              </a:ext>
            </a:extLst>
          </p:cNvPr>
          <p:cNvSpPr txBox="1"/>
          <p:nvPr/>
        </p:nvSpPr>
        <p:spPr>
          <a:xfrm>
            <a:off x="7756989" y="5237025"/>
            <a:ext cx="38528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800" dirty="0"/>
              <a:t>Українська література</a:t>
            </a:r>
          </a:p>
          <a:p>
            <a:pPr algn="r"/>
            <a:r>
              <a:rPr lang="uk-UA" sz="2800" dirty="0"/>
              <a:t>6</a:t>
            </a:r>
            <a:r>
              <a:rPr lang="uk-UA" sz="2800"/>
              <a:t> </a:t>
            </a:r>
            <a:r>
              <a:rPr lang="uk-UA" sz="2800" dirty="0"/>
              <a:t>клас</a:t>
            </a:r>
          </a:p>
        </p:txBody>
      </p:sp>
    </p:spTree>
    <p:extLst>
      <p:ext uri="{BB962C8B-B14F-4D97-AF65-F5344CB8AC3E}">
        <p14:creationId xmlns:p14="http://schemas.microsoft.com/office/powerpoint/2010/main" val="729515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F98F79A4-A6C7-4101-B1E9-27E05CB7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C6511-2DC8-4726-A92B-DBE260D20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252" y="633046"/>
            <a:ext cx="4463623" cy="1314996"/>
          </a:xfrm>
        </p:spPr>
        <p:txBody>
          <a:bodyPr anchor="b">
            <a:normAutofit/>
          </a:bodyPr>
          <a:lstStyle/>
          <a:p>
            <a:r>
              <a:rPr lang="uk-UA" dirty="0"/>
              <a:t>Життєпис </a:t>
            </a: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79AFCB35-9C04-4524-A0B1-57FF6865D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9265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D11AD2AD-0BA0-4DD3-8EEA-84686A0E7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239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A86B726-83BD-489D-93E9-6B87C81B53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5367" y="2125737"/>
            <a:ext cx="5794624" cy="40444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/>
              <a:t>Емма Іванівна Андієвська народилась </a:t>
            </a:r>
            <a:r>
              <a:rPr lang="uk-UA" sz="3200" b="1" dirty="0"/>
              <a:t>19 березня 1931 року </a:t>
            </a:r>
            <a:r>
              <a:rPr lang="uk-UA" sz="3200" dirty="0"/>
              <a:t>у </a:t>
            </a:r>
            <a:r>
              <a:rPr lang="uk-UA" sz="3200" dirty="0" err="1"/>
              <a:t>Сталіно</a:t>
            </a:r>
            <a:r>
              <a:rPr lang="uk-UA" sz="3200" dirty="0"/>
              <a:t> (сучасне  місто Донецьк), під час Другої світової війни у </a:t>
            </a:r>
            <a:r>
              <a:rPr lang="uk-UA" sz="3200" b="1" dirty="0"/>
              <a:t>1943 році </a:t>
            </a:r>
            <a:r>
              <a:rPr lang="uk-UA" sz="3200" dirty="0"/>
              <a:t>вона з матір’ю виїхала на Захід, мешкала у США, Франції, Німеччині.</a:t>
            </a:r>
          </a:p>
          <a:p>
            <a:endParaRPr lang="uk-UA" sz="3200" dirty="0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83C8019B-3985-409B-9B87-494B974EE9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9E5C5460-229E-46C8-A712-CC3179854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B85A4DB3-61AA-49A1-85A9-B3397CD51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2050" name="Picture 2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F5382996-29D0-47C0-951C-80ED57B2B5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4" r="29877" b="3"/>
          <a:stretch/>
        </p:blipFill>
        <p:spPr bwMode="auto">
          <a:xfrm>
            <a:off x="7020480" y="871280"/>
            <a:ext cx="4415738" cy="4415738"/>
          </a:xfrm>
          <a:custGeom>
            <a:avLst/>
            <a:gdLst/>
            <a:ahLst/>
            <a:cxnLst/>
            <a:rect l="l" t="t" r="r" b="b"/>
            <a:pathLst>
              <a:path w="2452978" h="2452978">
                <a:moveTo>
                  <a:pt x="1226489" y="0"/>
                </a:moveTo>
                <a:cubicBezTo>
                  <a:pt x="1903860" y="0"/>
                  <a:pt x="2452978" y="549118"/>
                  <a:pt x="2452978" y="1226489"/>
                </a:cubicBezTo>
                <a:cubicBezTo>
                  <a:pt x="2452978" y="1903860"/>
                  <a:pt x="1903860" y="2452978"/>
                  <a:pt x="1226489" y="2452978"/>
                </a:cubicBezTo>
                <a:cubicBezTo>
                  <a:pt x="549118" y="2452978"/>
                  <a:pt x="0" y="1903860"/>
                  <a:pt x="0" y="1226489"/>
                </a:cubicBezTo>
                <a:cubicBezTo>
                  <a:pt x="0" y="549118"/>
                  <a:pt x="549118" y="0"/>
                  <a:pt x="122648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5" name="Graphic 185">
            <a:extLst>
              <a:ext uri="{FF2B5EF4-FFF2-40B4-BE49-F238E27FC236}">
                <a16:creationId xmlns:a16="http://schemas.microsoft.com/office/drawing/2014/main" id="{0C156BF8-7FF7-440F-BE2B-417DFFE8B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B7067280-C3E7-4DF6-A345-B9FEF6EF8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A78365A8-666B-4417-9D3C-554E6E6B2C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E71CAAFA-0A31-4308-AB9F-B1C84ABDF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96AB1D25-144D-4BB4-A45C-60B8A094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069F0FB4-779A-48FC-AC33-784F177C9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280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93BB0F7-F0C3-4CCE-A051-454BC1772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17034" cy="435133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uk-UA" sz="3600" b="1" dirty="0"/>
              <a:t>У 1957 році </a:t>
            </a:r>
            <a:r>
              <a:rPr lang="uk-UA" sz="3600" dirty="0"/>
              <a:t>закінчила Український Вільний Університет. </a:t>
            </a:r>
          </a:p>
          <a:p>
            <a:pPr>
              <a:lnSpc>
                <a:spcPct val="80000"/>
              </a:lnSpc>
              <a:defRPr/>
            </a:pPr>
            <a:r>
              <a:rPr lang="uk-UA" sz="3600" b="1" dirty="0"/>
              <a:t>У 1959-му році  </a:t>
            </a:r>
            <a:r>
              <a:rPr lang="uk-UA" sz="3600" dirty="0"/>
              <a:t>вийшла заміж  за українського критика та письменника Івана </a:t>
            </a:r>
            <a:r>
              <a:rPr lang="uk-UA" sz="3600" dirty="0" err="1"/>
              <a:t>Кошелівця</a:t>
            </a:r>
            <a:r>
              <a:rPr lang="uk-UA" sz="3600" dirty="0"/>
              <a:t>, з яким прожила 40 років.</a:t>
            </a:r>
          </a:p>
          <a:p>
            <a:pPr>
              <a:lnSpc>
                <a:spcPct val="80000"/>
              </a:lnSpc>
              <a:defRPr/>
            </a:pPr>
            <a:endParaRPr lang="ru-RU" sz="2400" dirty="0"/>
          </a:p>
          <a:p>
            <a:endParaRPr lang="uk-UA" sz="3600" dirty="0"/>
          </a:p>
        </p:txBody>
      </p:sp>
      <p:pic>
        <p:nvPicPr>
          <p:cNvPr id="3074" name="Picture 2" descr="Результат пошуку зображень за запитом емма андієвська кошелівець">
            <a:extLst>
              <a:ext uri="{FF2B5EF4-FFF2-40B4-BE49-F238E27FC236}">
                <a16:creationId xmlns:a16="http://schemas.microsoft.com/office/drawing/2014/main" id="{0808784E-6AB5-44EE-B7AB-700EE0CD5B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64"/>
          <a:stretch/>
        </p:blipFill>
        <p:spPr bwMode="auto">
          <a:xfrm>
            <a:off x="6555234" y="1825625"/>
            <a:ext cx="5116209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918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F98F79A4-A6C7-4101-B1E9-27E05CB7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79AFCB35-9C04-4524-A0B1-57FF6865D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9265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D11AD2AD-0BA0-4DD3-8EEA-84686A0E7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239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0569886-7837-4513-B663-93CEDF6F3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708" y="2125737"/>
            <a:ext cx="6182167" cy="40444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uk-UA" sz="3200" b="1" dirty="0"/>
              <a:t>З 1955 по 1995 роки </a:t>
            </a:r>
            <a:r>
              <a:rPr lang="uk-UA" sz="3200" dirty="0"/>
              <a:t>— режисер і редактор українського відділу радіо «Свобода». </a:t>
            </a:r>
          </a:p>
          <a:p>
            <a:pPr>
              <a:defRPr/>
            </a:pPr>
            <a:r>
              <a:rPr lang="uk-UA" sz="3200" b="1" dirty="0"/>
              <a:t>З 1961 року </a:t>
            </a:r>
            <a:r>
              <a:rPr lang="uk-UA" sz="3200" dirty="0"/>
              <a:t>живе у Мюнхені . </a:t>
            </a:r>
          </a:p>
          <a:p>
            <a:pPr>
              <a:defRPr/>
            </a:pPr>
            <a:r>
              <a:rPr lang="uk-UA" sz="3200" b="1" dirty="0"/>
              <a:t>У 1984 році </a:t>
            </a:r>
            <a:r>
              <a:rPr lang="uk-UA" sz="3200" dirty="0"/>
              <a:t>стала лауреатом літературної премії  Тетяни та Омеляна Антоновичів.</a:t>
            </a:r>
            <a:endParaRPr lang="ru-RU" sz="3200" dirty="0"/>
          </a:p>
          <a:p>
            <a:pPr>
              <a:defRPr/>
            </a:pPr>
            <a:endParaRPr lang="ru-RU" sz="3200" dirty="0"/>
          </a:p>
          <a:p>
            <a:endParaRPr lang="uk-UA" sz="3200" dirty="0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83C8019B-3985-409B-9B87-494B974EE9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9E5C5460-229E-46C8-A712-CC3179854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B85A4DB3-61AA-49A1-85A9-B3397CD51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098" name="Picture 2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F13931EC-EA03-4ABD-B36C-C055949B7B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0" r="15248" b="-2"/>
          <a:stretch/>
        </p:blipFill>
        <p:spPr bwMode="auto">
          <a:xfrm>
            <a:off x="7020480" y="871280"/>
            <a:ext cx="4415738" cy="4415738"/>
          </a:xfrm>
          <a:custGeom>
            <a:avLst/>
            <a:gdLst/>
            <a:ahLst/>
            <a:cxnLst/>
            <a:rect l="l" t="t" r="r" b="b"/>
            <a:pathLst>
              <a:path w="2452978" h="2452978">
                <a:moveTo>
                  <a:pt x="1226489" y="0"/>
                </a:moveTo>
                <a:cubicBezTo>
                  <a:pt x="1903860" y="0"/>
                  <a:pt x="2452978" y="549118"/>
                  <a:pt x="2452978" y="1226489"/>
                </a:cubicBezTo>
                <a:cubicBezTo>
                  <a:pt x="2452978" y="1903860"/>
                  <a:pt x="1903860" y="2452978"/>
                  <a:pt x="1226489" y="2452978"/>
                </a:cubicBezTo>
                <a:cubicBezTo>
                  <a:pt x="549118" y="2452978"/>
                  <a:pt x="0" y="1903860"/>
                  <a:pt x="0" y="1226489"/>
                </a:cubicBezTo>
                <a:cubicBezTo>
                  <a:pt x="0" y="549118"/>
                  <a:pt x="549118" y="0"/>
                  <a:pt x="122648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5" name="Graphic 185">
            <a:extLst>
              <a:ext uri="{FF2B5EF4-FFF2-40B4-BE49-F238E27FC236}">
                <a16:creationId xmlns:a16="http://schemas.microsoft.com/office/drawing/2014/main" id="{0C156BF8-7FF7-440F-BE2B-417DFFE8B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B7067280-C3E7-4DF6-A345-B9FEF6EF8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A78365A8-666B-4417-9D3C-554E6E6B2C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E71CAAFA-0A31-4308-AB9F-B1C84ABDF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96AB1D25-144D-4BB4-A45C-60B8A094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069F0FB4-779A-48FC-AC33-784F177C9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13103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30706E-2200-4759-B8BB-85C33267C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5" y="568517"/>
            <a:ext cx="5248221" cy="886379"/>
          </a:xfrm>
        </p:spPr>
        <p:txBody>
          <a:bodyPr>
            <a:normAutofit/>
          </a:bodyPr>
          <a:lstStyle/>
          <a:p>
            <a:r>
              <a:rPr lang="uk-UA" dirty="0"/>
              <a:t>Тематика творчості</a:t>
            </a:r>
          </a:p>
        </p:txBody>
      </p:sp>
      <p:pic>
        <p:nvPicPr>
          <p:cNvPr id="5122" name="Picture 2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12996CDB-E121-443B-989C-69911D6E25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9" r="18252" b="1"/>
          <a:stretch/>
        </p:blipFill>
        <p:spPr bwMode="auto"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B894EFA8-F425-4D19-A94B-445388B31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tx1"/>
          </a:solidFill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C28CAB86-AA69-4EF8-A4E2-4E020497D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tx1">
              <a:alpha val="20000"/>
            </a:schemeClr>
          </a:solidFill>
        </p:grpSpPr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29A36BEE-5544-45FB-88F3-9E156F32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5B49ECF4-1585-4D6B-AB63-D49C92945E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81" name="Graphic 185">
            <a:extLst>
              <a:ext uri="{FF2B5EF4-FFF2-40B4-BE49-F238E27FC236}">
                <a16:creationId xmlns:a16="http://schemas.microsoft.com/office/drawing/2014/main" id="{617CAA5F-37E3-4DF6-9DD0-68A40D2161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>
              <a:alpha val="20000"/>
            </a:schemeClr>
          </a:solidFill>
        </p:grpSpPr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2FCF03A3-80B7-45BC-AA40-A335CC8168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9D3C77A-275B-4C9E-A407-B09450E564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C6C5B5B-80BB-41D8-A377-C653EF1B01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CA5D93A-E913-46A0-9684-20B6B4B8CA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FE6EFE8A-51D2-4AF6-A18C-29A9E5EF5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55A710-2AA6-4BC9-BD9A-B562CC8C2B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>
            <a:normAutofit/>
          </a:bodyPr>
          <a:lstStyle/>
          <a:p>
            <a:pPr>
              <a:defRPr/>
            </a:pPr>
            <a:endParaRPr lang="uk-UA" dirty="0"/>
          </a:p>
          <a:p>
            <a:pPr marL="0" indent="0">
              <a:buNone/>
              <a:defRPr/>
            </a:pPr>
            <a:r>
              <a:rPr lang="uk-UA" dirty="0"/>
              <a:t>Письменниця пише про </a:t>
            </a:r>
            <a:r>
              <a:rPr lang="uk-UA" u="sng" dirty="0"/>
              <a:t>різні боки людського </a:t>
            </a:r>
            <a:r>
              <a:rPr lang="uk-UA" dirty="0"/>
              <a:t>життя, серед її творів є казки-притчі, де вона </a:t>
            </a:r>
            <a:r>
              <a:rPr lang="uk-UA" u="sng" dirty="0"/>
              <a:t>розкриває проблеми егоїзму та людського «я» у суспільстві.</a:t>
            </a:r>
          </a:p>
          <a:p>
            <a:pPr>
              <a:buNone/>
              <a:defRPr/>
            </a:pPr>
            <a:endParaRPr lang="ru-RU" dirty="0"/>
          </a:p>
          <a:p>
            <a:endParaRPr lang="uk-UA" b="1" dirty="0"/>
          </a:p>
        </p:txBody>
      </p:sp>
      <p:grpSp>
        <p:nvGrpSpPr>
          <p:cNvPr id="88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77664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29DE98-527C-4EDF-8234-CCB4CFC46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7" y="415320"/>
            <a:ext cx="5217173" cy="1373821"/>
          </a:xfrm>
        </p:spPr>
        <p:txBody>
          <a:bodyPr anchor="b">
            <a:normAutofit/>
          </a:bodyPr>
          <a:lstStyle/>
          <a:p>
            <a:r>
              <a:rPr lang="uk-UA" dirty="0"/>
              <a:t>Образотворче мистецтво</a:t>
            </a:r>
          </a:p>
        </p:txBody>
      </p:sp>
      <p:grpSp>
        <p:nvGrpSpPr>
          <p:cNvPr id="77" name="Graphic 38">
            <a:extLst>
              <a:ext uri="{FF2B5EF4-FFF2-40B4-BE49-F238E27FC236}">
                <a16:creationId xmlns:a16="http://schemas.microsoft.com/office/drawing/2014/main" id="{3CC7AA9C-C2F2-4084-9DA2-10496BF4B2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0888" y="1448890"/>
            <a:ext cx="1910252" cy="709660"/>
            <a:chOff x="2267504" y="2540250"/>
            <a:chExt cx="1990951" cy="739640"/>
          </a:xfrm>
          <a:solidFill>
            <a:schemeClr val="tx1"/>
          </a:solidFill>
        </p:grpSpPr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B230D1-A85F-4C7D-AE8A-7E30FA1E1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B37842DD-6004-4ED8-AEF6-E6E38A4DA8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332ED93E-F1F1-46BF-B18E-134CB31A2F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121343" y="4864099"/>
            <a:ext cx="2085971" cy="1993901"/>
            <a:chOff x="3121343" y="4864099"/>
            <a:chExt cx="2085971" cy="1993901"/>
          </a:xfrm>
          <a:solidFill>
            <a:schemeClr val="tx1"/>
          </a:solidFill>
        </p:grpSpPr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88ADD0EB-6B6C-435F-A36D-DAF69F1D2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577B89E7-9C9A-47AD-B18E-3236F45C5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20BE6390-943A-4781-973F-8FDBE0F160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7BA70C61-9271-43B4-859C-21D0C45E7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11930234-4E48-42E8-94C4-10EB33536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F58BF244-D3E0-4434-AF8F-D3DAE9CA5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87CD605C-BB14-40E3-9DC2-97FD8B5F7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6578A481-26C9-46DA-8395-2CE5CEDD26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14F9F061-747F-4F62-9E1E-63A9C3432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B62560A9-6C17-42CF-B426-CA707D2DC7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E4DCEABC-85D3-4F63-889B-FA698C7B56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F5F42E8C-AC6F-4951-83C9-179D824B1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71E7EC34-DE0F-47D9-B3B2-C4AA686E97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pic>
        <p:nvPicPr>
          <p:cNvPr id="6146" name="Picture 2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3902A3EB-B318-45F6-BC37-F1FD7108EE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8" r="4879" b="4"/>
          <a:stretch/>
        </p:blipFill>
        <p:spPr bwMode="auto">
          <a:xfrm>
            <a:off x="6253942" y="1789141"/>
            <a:ext cx="4163272" cy="311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Content Placeholder 6151">
            <a:extLst>
              <a:ext uri="{FF2B5EF4-FFF2-40B4-BE49-F238E27FC236}">
                <a16:creationId xmlns:a16="http://schemas.microsoft.com/office/drawing/2014/main" id="{8439226A-120E-495A-9511-177506112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5032683"/>
            <a:ext cx="5217173" cy="12956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Неймовірне</a:t>
            </a:r>
            <a:r>
              <a:rPr lang="ru-RU" dirty="0"/>
              <a:t> </a:t>
            </a:r>
            <a:r>
              <a:rPr lang="ru-RU" dirty="0" err="1"/>
              <a:t>фантазійне</a:t>
            </a:r>
            <a:r>
              <a:rPr lang="ru-RU" dirty="0"/>
              <a:t> </a:t>
            </a:r>
            <a:r>
              <a:rPr lang="ru-RU" dirty="0" err="1"/>
              <a:t>поєднанням</a:t>
            </a:r>
            <a:r>
              <a:rPr lang="ru-RU" dirty="0"/>
              <a:t> </a:t>
            </a:r>
            <a:r>
              <a:rPr lang="ru-RU" dirty="0" err="1"/>
              <a:t>барв</a:t>
            </a:r>
            <a:r>
              <a:rPr lang="ru-RU" dirty="0"/>
              <a:t> і форм.</a:t>
            </a:r>
            <a:endParaRPr lang="en-US" dirty="0"/>
          </a:p>
        </p:txBody>
      </p:sp>
      <p:pic>
        <p:nvPicPr>
          <p:cNvPr id="6150" name="Picture 6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F2D52B52-1595-4BB8-B661-C4134AA03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92" y="555839"/>
            <a:ext cx="4041149" cy="558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798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4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65" name="Freeform: Shape 264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71" name="Oval 270">
            <a:extLst>
              <a:ext uri="{FF2B5EF4-FFF2-40B4-BE49-F238E27FC236}">
                <a16:creationId xmlns:a16="http://schemas.microsoft.com/office/drawing/2014/main" id="{7D6BF779-0B8C-4CC2-9268-9506AD0C5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73" name="Rectangle 272">
            <a:extLst>
              <a:ext uri="{FF2B5EF4-FFF2-40B4-BE49-F238E27FC236}">
                <a16:creationId xmlns:a16="http://schemas.microsoft.com/office/drawing/2014/main" id="{3A397E3E-B90C-4D82-BAAA-36F7AC6A4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5" name="Group 274">
            <a:extLst>
              <a:ext uri="{FF2B5EF4-FFF2-40B4-BE49-F238E27FC236}">
                <a16:creationId xmlns:a16="http://schemas.microsoft.com/office/drawing/2014/main" id="{55D1A32F-1081-441D-A00E-2B9F383F5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30364" y="557853"/>
            <a:ext cx="3959478" cy="5785567"/>
            <a:chOff x="1674895" y="1345036"/>
            <a:chExt cx="5428610" cy="4210939"/>
          </a:xfrm>
        </p:grpSpPr>
        <p:sp>
          <p:nvSpPr>
            <p:cNvPr id="276" name="Rectangle 275">
              <a:extLst>
                <a:ext uri="{FF2B5EF4-FFF2-40B4-BE49-F238E27FC236}">
                  <a16:creationId xmlns:a16="http://schemas.microsoft.com/office/drawing/2014/main" id="{4626ED2F-63E1-43F9-A7BB-16877DCC02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7" name="Rectangle 276">
              <a:extLst>
                <a:ext uri="{FF2B5EF4-FFF2-40B4-BE49-F238E27FC236}">
                  <a16:creationId xmlns:a16="http://schemas.microsoft.com/office/drawing/2014/main" id="{4FBDD2DB-A120-44B8-A911-016C7A65D8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279" name="Rectangle 278">
            <a:extLst>
              <a:ext uri="{FF2B5EF4-FFF2-40B4-BE49-F238E27FC236}">
                <a16:creationId xmlns:a16="http://schemas.microsoft.com/office/drawing/2014/main" id="{D8D628A2-77CA-45C2-84D8-95C1721E3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039" y="413359"/>
            <a:ext cx="4027288" cy="580646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1" name="Freeform: Shape 280">
            <a:extLst>
              <a:ext uri="{FF2B5EF4-FFF2-40B4-BE49-F238E27FC236}">
                <a16:creationId xmlns:a16="http://schemas.microsoft.com/office/drawing/2014/main" id="{06F73A3B-5362-43E9-B262-67742480C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0790119" y="0"/>
            <a:ext cx="1401881" cy="1345036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3" name="Freeform: Shape 282">
            <a:extLst>
              <a:ext uri="{FF2B5EF4-FFF2-40B4-BE49-F238E27FC236}">
                <a16:creationId xmlns:a16="http://schemas.microsoft.com/office/drawing/2014/main" id="{17D3873C-C8CC-424C-944F-EE97995465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0790119" y="0"/>
            <a:ext cx="1401881" cy="1345036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7170" name="Picture 2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F0ED1762-E126-4655-A601-0C6612D18F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0" r="10432" b="3"/>
          <a:stretch/>
        </p:blipFill>
        <p:spPr bwMode="auto">
          <a:xfrm>
            <a:off x="8628600" y="380178"/>
            <a:ext cx="2929759" cy="2929751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5" name="Oval 284">
            <a:extLst>
              <a:ext uri="{FF2B5EF4-FFF2-40B4-BE49-F238E27FC236}">
                <a16:creationId xmlns:a16="http://schemas.microsoft.com/office/drawing/2014/main" id="{ADA35304-37F9-40F7-9C23-71CC8B2431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0423" y="4590987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87" name="Oval 286">
            <a:extLst>
              <a:ext uri="{FF2B5EF4-FFF2-40B4-BE49-F238E27FC236}">
                <a16:creationId xmlns:a16="http://schemas.microsoft.com/office/drawing/2014/main" id="{FE1C0D22-C7EE-4BB1-BBBD-0415985E2B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0423" y="4590987"/>
            <a:ext cx="319941" cy="319941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7174" name="Picture 6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64C54438-2487-486A-A78B-1FADF9A4A7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5" r="12428" b="5"/>
          <a:stretch/>
        </p:blipFill>
        <p:spPr bwMode="auto">
          <a:xfrm>
            <a:off x="4866167" y="1952090"/>
            <a:ext cx="3607961" cy="360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9" name="Graphic 185">
            <a:extLst>
              <a:ext uri="{FF2B5EF4-FFF2-40B4-BE49-F238E27FC236}">
                <a16:creationId xmlns:a16="http://schemas.microsoft.com/office/drawing/2014/main" id="{9495B0DE-D8D8-4156-B086-C28FCD1A34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03907" y="5801515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90" name="Freeform: Shape 289">
              <a:extLst>
                <a:ext uri="{FF2B5EF4-FFF2-40B4-BE49-F238E27FC236}">
                  <a16:creationId xmlns:a16="http://schemas.microsoft.com/office/drawing/2014/main" id="{F30C80F9-6A64-419A-BFA9-6183DB043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1" name="Freeform: Shape 290">
              <a:extLst>
                <a:ext uri="{FF2B5EF4-FFF2-40B4-BE49-F238E27FC236}">
                  <a16:creationId xmlns:a16="http://schemas.microsoft.com/office/drawing/2014/main" id="{FABDC4C6-B5CE-4A15-AB3A-E5B193830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2" name="Freeform: Shape 291">
              <a:extLst>
                <a:ext uri="{FF2B5EF4-FFF2-40B4-BE49-F238E27FC236}">
                  <a16:creationId xmlns:a16="http://schemas.microsoft.com/office/drawing/2014/main" id="{9C15BA38-CC98-413A-8551-25458E1511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3" name="Freeform: Shape 292">
              <a:extLst>
                <a:ext uri="{FF2B5EF4-FFF2-40B4-BE49-F238E27FC236}">
                  <a16:creationId xmlns:a16="http://schemas.microsoft.com/office/drawing/2014/main" id="{65C169DE-32C5-448D-B890-3679C4510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4" name="Freeform: Shape 293">
              <a:extLst>
                <a:ext uri="{FF2B5EF4-FFF2-40B4-BE49-F238E27FC236}">
                  <a16:creationId xmlns:a16="http://schemas.microsoft.com/office/drawing/2014/main" id="{AA041818-D889-4C84-98A9-5F40648910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7172" name="Picture 4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4AB2E107-B6E1-4227-9FD2-C48A4CA485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8" r="18415" b="3"/>
          <a:stretch/>
        </p:blipFill>
        <p:spPr bwMode="auto">
          <a:xfrm>
            <a:off x="8628644" y="3452199"/>
            <a:ext cx="2929714" cy="292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Результат пошуку зображень за запитом емма андієвська">
            <a:extLst>
              <a:ext uri="{FF2B5EF4-FFF2-40B4-BE49-F238E27FC236}">
                <a16:creationId xmlns:a16="http://schemas.microsoft.com/office/drawing/2014/main" id="{5181380C-5BA2-447D-9A44-2FB9FD10F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36" y="485637"/>
            <a:ext cx="4234714" cy="578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813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98F79A4-A6C7-4101-B1E9-27E05CB7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3871489" cy="4096327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1CE7A08-2184-4B99-ABC0-B40CD1D3F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71489" cy="4096327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DC8510-F093-48B0-B1F9-CE64BF85A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8" y="3306515"/>
            <a:ext cx="3826286" cy="3215373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Пригадайте</a:t>
            </a:r>
            <a:endParaRPr lang="uk-UA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9AFCB35-9C04-4524-A0B1-57FF6865D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79558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11AD2AD-0BA0-4DD3-8EEA-84686A0E7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919293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E5C5460-229E-46C8-A712-CC3179854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00654" y="4275786"/>
            <a:ext cx="2691346" cy="2582214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552FC29-9118-466F-940E-80C84EFDF0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00654" y="4275786"/>
            <a:ext cx="2691346" cy="2582214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E6C41DB-2A36-4C06-8651-E3A0E0687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1448" y="1130156"/>
            <a:ext cx="6542188" cy="3927689"/>
          </a:xfrm>
        </p:spPr>
        <p:txBody>
          <a:bodyPr>
            <a:normAutofit/>
          </a:bodyPr>
          <a:lstStyle/>
          <a:p>
            <a:r>
              <a:rPr lang="uk-UA" sz="5400" dirty="0"/>
              <a:t>Що таке казка? </a:t>
            </a:r>
          </a:p>
          <a:p>
            <a:r>
              <a:rPr lang="uk-UA" sz="5400" dirty="0"/>
              <a:t>Чим народна казка відрізнялась від літературної?</a:t>
            </a:r>
          </a:p>
        </p:txBody>
      </p:sp>
      <p:grpSp>
        <p:nvGrpSpPr>
          <p:cNvPr id="22" name="Graphic 185">
            <a:extLst>
              <a:ext uri="{FF2B5EF4-FFF2-40B4-BE49-F238E27FC236}">
                <a16:creationId xmlns:a16="http://schemas.microsoft.com/office/drawing/2014/main" id="{0C156BF8-7FF7-440F-BE2B-417DFFE8B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7067280-C3E7-4DF6-A345-B9FEF6EF8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78365A8-666B-4417-9D3C-554E6E6B2C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71CAAFA-0A31-4308-AB9F-B1C84ABDF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6AB1D25-144D-4BB4-A45C-60B8A094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69F0FB4-779A-48FC-AC33-784F177C9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38356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31DCBDB-1D4A-4E79-8172-CF12FCDE5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3871489" cy="4096327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F578ED8-0692-496C-9844-F1CFDEAAF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71489" cy="4096327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89EC82A-BD1A-426B-955B-77D53704B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79558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47D6136-395D-4D9F-9898-604E6BDE8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919293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aphicFrame>
        <p:nvGraphicFramePr>
          <p:cNvPr id="5" name="Місце для вмісту 2">
            <a:extLst>
              <a:ext uri="{FF2B5EF4-FFF2-40B4-BE49-F238E27FC236}">
                <a16:creationId xmlns:a16="http://schemas.microsoft.com/office/drawing/2014/main" id="{32CD16C1-E8EE-4F1F-B212-0BDAE2A005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177101"/>
              </p:ext>
            </p:extLst>
          </p:nvPr>
        </p:nvGraphicFramePr>
        <p:xfrm>
          <a:off x="4782386" y="447277"/>
          <a:ext cx="6571413" cy="5729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71313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42" name="Oval 141">
            <a:extLst>
              <a:ext uri="{FF2B5EF4-FFF2-40B4-BE49-F238E27FC236}">
                <a16:creationId xmlns:a16="http://schemas.microsoft.com/office/drawing/2014/main" id="{7D6BF779-0B8C-4CC2-9268-9506AD0C5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44" name="Rectangle 143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FC1BD014-5623-4064-BAFE-A5AAAFB3C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835096" y="657544"/>
            <a:ext cx="4843727" cy="5534144"/>
            <a:chOff x="1674895" y="1345036"/>
            <a:chExt cx="5428610" cy="4210939"/>
          </a:xfrm>
        </p:grpSpPr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A27BC42E-B225-42FA-9AB5-F860C44BBD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EECF5D0B-A89A-4902-8D22-AFB1D55AC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150" name="Rectangle 149">
            <a:extLst>
              <a:ext uri="{FF2B5EF4-FFF2-40B4-BE49-F238E27FC236}">
                <a16:creationId xmlns:a16="http://schemas.microsoft.com/office/drawing/2014/main" id="{7871DA93-90AF-40F3-A1A1-04E166972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88435" y="401247"/>
            <a:ext cx="4860256" cy="566987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0051" y="771024"/>
            <a:ext cx="693403" cy="693403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54" name="Graphic 212">
            <a:extLst>
              <a:ext uri="{FF2B5EF4-FFF2-40B4-BE49-F238E27FC236}">
                <a16:creationId xmlns:a16="http://schemas.microsoft.com/office/drawing/2014/main" id="{70616F44-B954-409D-87BC-C69465EDE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0051" y="771024"/>
            <a:ext cx="693403" cy="693403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56" name="Freeform: Shape 155">
            <a:extLst>
              <a:ext uri="{FF2B5EF4-FFF2-40B4-BE49-F238E27FC236}">
                <a16:creationId xmlns:a16="http://schemas.microsoft.com/office/drawing/2014/main" id="{E16C8D8F-10E9-4498-ABDB-0F923F8B6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80033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58" name="Freeform: Shape 157">
            <a:extLst>
              <a:ext uri="{FF2B5EF4-FFF2-40B4-BE49-F238E27FC236}">
                <a16:creationId xmlns:a16="http://schemas.microsoft.com/office/drawing/2014/main" id="{1E5A83E3-8A11-4492-BB6E-F5F224031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768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512" y="4357092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5D981608-D865-4AD7-AC34-A2398EA19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512" y="4357092"/>
            <a:ext cx="319941" cy="319941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64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59160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843D7CA-6513-4846-AC18-6946FF042FFB}"/>
              </a:ext>
            </a:extLst>
          </p:cNvPr>
          <p:cNvSpPr txBox="1"/>
          <p:nvPr/>
        </p:nvSpPr>
        <p:spPr>
          <a:xfrm>
            <a:off x="6914507" y="863029"/>
            <a:ext cx="463418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Пригадайте легенду про Вавилонську вежу. </a:t>
            </a:r>
          </a:p>
          <a:p>
            <a:r>
              <a:rPr lang="uk-UA" sz="2800" dirty="0"/>
              <a:t>Люди раніше говорили всі однією мовою, вони вирішили побудувати вежу до небес. Бог прогнівався, тому наслав негоду. У результаті люди почали говорити різними мовами, не могли порозумітися та добудувати вежу.</a:t>
            </a:r>
          </a:p>
        </p:txBody>
      </p:sp>
      <p:pic>
        <p:nvPicPr>
          <p:cNvPr id="29" name="Объект 6">
            <a:extLst>
              <a:ext uri="{FF2B5EF4-FFF2-40B4-BE49-F238E27FC236}">
                <a16:creationId xmlns:a16="http://schemas.microsoft.com/office/drawing/2014/main" id="{E90C1E35-2C39-4C54-BB20-FCADE6ECA81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0193" y="1117725"/>
            <a:ext cx="6181725" cy="4525963"/>
          </a:xfrm>
        </p:spPr>
      </p:pic>
      <p:sp>
        <p:nvSpPr>
          <p:cNvPr id="30" name="TextBox 15">
            <a:extLst>
              <a:ext uri="{FF2B5EF4-FFF2-40B4-BE49-F238E27FC236}">
                <a16:creationId xmlns:a16="http://schemas.microsoft.com/office/drawing/2014/main" id="{2120DE88-E428-4550-A881-F80C78D4F5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8" y="5782145"/>
            <a:ext cx="4273550" cy="64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uk-UA" sz="3600" dirty="0">
                <a:solidFill>
                  <a:schemeClr val="bg1"/>
                </a:solidFill>
                <a:highlight>
                  <a:srgbClr val="808080"/>
                </a:highlight>
              </a:rPr>
              <a:t>Вавилонська вежа</a:t>
            </a:r>
          </a:p>
        </p:txBody>
      </p:sp>
    </p:spTree>
    <p:extLst>
      <p:ext uri="{BB962C8B-B14F-4D97-AF65-F5344CB8AC3E}">
        <p14:creationId xmlns:p14="http://schemas.microsoft.com/office/powerpoint/2010/main" val="240316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7D6BF779-0B8C-4CC2-9268-9506AD0C5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A397E3E-B90C-4D82-BAAA-36F7AC6A4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CF5E676-CA04-4CED-9F1E-5026ED66E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2833068" cy="2997599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FD1189F-9598-4281-8056-2845388D4D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3068" cy="2997599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583E04E1-D74F-4ED6-972C-035F4FEC4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A2B5CBEA-F125-49B6-8335-227C325B1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51A97D9-C694-4307-818B-0C5BBF413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21053" y="819446"/>
            <a:ext cx="6964685" cy="5402463"/>
          </a:xfrm>
          <a:prstGeom prst="rect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C1D3151-5F97-4860-B56C-C98BD62CC2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21053" y="819446"/>
            <a:ext cx="6964685" cy="5402463"/>
          </a:xfrm>
          <a:prstGeom prst="rect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8DE96824-E506-4448-8704-5EC7BF7BC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13658" y="727769"/>
            <a:ext cx="6964685" cy="540246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201F99-2ABD-4155-88B1-54EBBEE04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6765" y="1610112"/>
            <a:ext cx="6418471" cy="25778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uk-UA" b="1" kern="1200" cap="all" spc="1500" baseline="0" dirty="0">
                <a:solidFill>
                  <a:schemeClr val="tx1"/>
                </a:solidFill>
                <a:latin typeface="+mj-lt"/>
                <a:ea typeface="Source Sans Pro SemiBold" panose="020B0603030403020204" pitchFamily="34" charset="0"/>
                <a:cs typeface="+mj-cs"/>
              </a:rPr>
              <a:t>Обговорення казки-притчі</a:t>
            </a:r>
            <a:endParaRPr lang="en-US" b="1" kern="1200" cap="all" spc="1500" baseline="0" dirty="0">
              <a:solidFill>
                <a:schemeClr val="tx1"/>
              </a:solidFill>
              <a:latin typeface="+mj-lt"/>
              <a:ea typeface="Source Sans Pro SemiBold" panose="020B0603030403020204" pitchFamily="34" charset="0"/>
              <a:cs typeface="+mj-cs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16C8D8F-10E9-4498-ABDB-0F923F8B6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27769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E8A2566-F83F-4EC9-83A9-338A70FB6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27769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accent3">
              <a:alpha val="20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7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5326" y="343675"/>
            <a:ext cx="768186" cy="768186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9" name="Graphic 212">
            <a:extLst>
              <a:ext uri="{FF2B5EF4-FFF2-40B4-BE49-F238E27FC236}">
                <a16:creationId xmlns:a16="http://schemas.microsoft.com/office/drawing/2014/main" id="{5EC6B544-8C84-47A6-885D-A4F09EF5C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5326" y="343675"/>
            <a:ext cx="768186" cy="768186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1E5A83E3-8A11-4492-BB6E-F5F224031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67504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F360028-588C-4E99-9E6F-5DE59080E3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67504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accent3">
              <a:alpha val="20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2C95C5C-6FBD-47FF-9CA6-066193539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7140" y="5100276"/>
            <a:ext cx="515928" cy="515928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7140" y="5100276"/>
            <a:ext cx="515928" cy="515928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9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8239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58E6F4-6758-4B0B-A909-335299C7F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Хто такі </a:t>
            </a:r>
            <a:r>
              <a:rPr lang="uk-UA" dirty="0" err="1"/>
              <a:t>яяни</a:t>
            </a:r>
            <a:r>
              <a:rPr lang="uk-UA" dirty="0"/>
              <a:t>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66D0386-D613-435F-B5C5-FEC673FCBC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Люди, які знають тільки слово «я», запитань інших не чують.</a:t>
            </a:r>
          </a:p>
          <a:p>
            <a:r>
              <a:rPr lang="uk-UA" dirty="0"/>
              <a:t>Вони самі все знають, все вміють, і то найкраще.</a:t>
            </a:r>
          </a:p>
          <a:p>
            <a:r>
              <a:rPr lang="uk-UA" dirty="0"/>
              <a:t>Вони харчуються власним «я».</a:t>
            </a:r>
          </a:p>
          <a:p>
            <a:r>
              <a:rPr lang="uk-UA" dirty="0"/>
              <a:t>Майже вічні.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B0CD451-49DF-4AE3-86B2-F19DC3A68B7B}"/>
              </a:ext>
            </a:extLst>
          </p:cNvPr>
          <p:cNvSpPr txBox="1">
            <a:spLocks/>
          </p:cNvSpPr>
          <p:nvPr/>
        </p:nvSpPr>
        <p:spPr>
          <a:xfrm>
            <a:off x="1298824" y="431896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Чому «Я» повторюється?</a:t>
            </a:r>
          </a:p>
        </p:txBody>
      </p:sp>
    </p:spTree>
    <p:extLst>
      <p:ext uri="{BB962C8B-B14F-4D97-AF65-F5344CB8AC3E}">
        <p14:creationId xmlns:p14="http://schemas.microsoft.com/office/powerpoint/2010/main" val="15966914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FE46C0-9182-4AA5-A308-BBC06BA62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79" y="1226063"/>
            <a:ext cx="5248221" cy="886379"/>
          </a:xfrm>
        </p:spPr>
        <p:txBody>
          <a:bodyPr>
            <a:normAutofit/>
          </a:bodyPr>
          <a:lstStyle/>
          <a:p>
            <a:r>
              <a:rPr lang="uk-UA" dirty="0"/>
              <a:t>Пастушок-</a:t>
            </a:r>
            <a:r>
              <a:rPr lang="uk-UA" dirty="0" err="1"/>
              <a:t>козопас</a:t>
            </a:r>
            <a:endParaRPr lang="uk-UA" dirty="0"/>
          </a:p>
        </p:txBody>
      </p:sp>
      <p:pic>
        <p:nvPicPr>
          <p:cNvPr id="9218" name="Picture 2" descr="Результат пошуку зображень за запитом яяни">
            <a:extLst>
              <a:ext uri="{FF2B5EF4-FFF2-40B4-BE49-F238E27FC236}">
                <a16:creationId xmlns:a16="http://schemas.microsoft.com/office/drawing/2014/main" id="{9A65307D-FC14-4CFC-B664-A6CCD7EB5A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6" r="6045" b="1"/>
          <a:stretch/>
        </p:blipFill>
        <p:spPr bwMode="auto"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B894EFA8-F425-4D19-A94B-445388B31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tx1"/>
          </a:solidFill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C28CAB86-AA69-4EF8-A4E2-4E020497D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tx1">
              <a:alpha val="20000"/>
            </a:schemeClr>
          </a:solidFill>
        </p:grpSpPr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29A36BEE-5544-45FB-88F3-9E156F32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5B49ECF4-1585-4D6B-AB63-D49C92945E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81" name="Graphic 185">
            <a:extLst>
              <a:ext uri="{FF2B5EF4-FFF2-40B4-BE49-F238E27FC236}">
                <a16:creationId xmlns:a16="http://schemas.microsoft.com/office/drawing/2014/main" id="{617CAA5F-37E3-4DF6-9DD0-68A40D2161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>
              <a:alpha val="20000"/>
            </a:schemeClr>
          </a:solidFill>
        </p:grpSpPr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2FCF03A3-80B7-45BC-AA40-A335CC8168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9D3C77A-275B-4C9E-A407-B09450E564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C6C5B5B-80BB-41D8-A377-C653EF1B01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CA5D93A-E913-46A0-9684-20B6B4B8CA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FE6EFE8A-51D2-4AF6-A18C-29A9E5EF5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2855089-9EA5-4847-A9A3-ABC57A45B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2661007"/>
            <a:ext cx="5217173" cy="3510700"/>
          </a:xfrm>
        </p:spPr>
        <p:txBody>
          <a:bodyPr>
            <a:normAutofit/>
          </a:bodyPr>
          <a:lstStyle/>
          <a:p>
            <a:r>
              <a:rPr lang="uk-UA" dirty="0"/>
              <a:t>Не хоче залишатись у місті.</a:t>
            </a:r>
          </a:p>
          <a:p>
            <a:r>
              <a:rPr lang="uk-UA" dirty="0"/>
              <a:t>Вирішує допомогти дідусеві.</a:t>
            </a:r>
          </a:p>
          <a:p>
            <a:r>
              <a:rPr lang="uk-UA" dirty="0"/>
              <a:t>Звертається до брами.</a:t>
            </a:r>
          </a:p>
        </p:txBody>
      </p:sp>
      <p:grpSp>
        <p:nvGrpSpPr>
          <p:cNvPr id="88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4760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BFA98E-72C6-4429-8FCE-3AD281037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Складіть порівняльну схему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3FD92F5-C7E0-4744-867E-143BB6C357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9860" y="1825625"/>
            <a:ext cx="396594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6000" dirty="0"/>
              <a:t>       Яяни          </a:t>
            </a:r>
          </a:p>
          <a:p>
            <a:pPr marL="0" indent="0">
              <a:buNone/>
            </a:pPr>
            <a:r>
              <a:rPr lang="uk-UA" sz="6000" dirty="0"/>
              <a:t>                                                             Пастушок</a:t>
            </a:r>
          </a:p>
        </p:txBody>
      </p:sp>
      <p:cxnSp>
        <p:nvCxnSpPr>
          <p:cNvPr id="5" name="Пряма зі стрілкою 4">
            <a:extLst>
              <a:ext uri="{FF2B5EF4-FFF2-40B4-BE49-F238E27FC236}">
                <a16:creationId xmlns:a16="http://schemas.microsoft.com/office/drawing/2014/main" id="{02114004-2405-4CFA-9E91-E62A3D0678D1}"/>
              </a:ext>
            </a:extLst>
          </p:cNvPr>
          <p:cNvCxnSpPr/>
          <p:nvPr/>
        </p:nvCxnSpPr>
        <p:spPr>
          <a:xfrm flipH="1" flipV="1">
            <a:off x="3009014" y="2200940"/>
            <a:ext cx="2254102" cy="95693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зі стрілкою 5">
            <a:extLst>
              <a:ext uri="{FF2B5EF4-FFF2-40B4-BE49-F238E27FC236}">
                <a16:creationId xmlns:a16="http://schemas.microsoft.com/office/drawing/2014/main" id="{682E086A-5D64-448C-B822-3ED0A2E446FE}"/>
              </a:ext>
            </a:extLst>
          </p:cNvPr>
          <p:cNvCxnSpPr>
            <a:cxnSpLocks/>
          </p:cNvCxnSpPr>
          <p:nvPr/>
        </p:nvCxnSpPr>
        <p:spPr>
          <a:xfrm flipH="1">
            <a:off x="2630184" y="2522279"/>
            <a:ext cx="2632931" cy="672984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id="{21AD69C8-C097-43F1-AEA2-36CCABC0EBBD}"/>
              </a:ext>
            </a:extLst>
          </p:cNvPr>
          <p:cNvCxnSpPr>
            <a:cxnSpLocks/>
          </p:cNvCxnSpPr>
          <p:nvPr/>
        </p:nvCxnSpPr>
        <p:spPr>
          <a:xfrm>
            <a:off x="7176977" y="2576644"/>
            <a:ext cx="2069765" cy="731635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>
            <a:extLst>
              <a:ext uri="{FF2B5EF4-FFF2-40B4-BE49-F238E27FC236}">
                <a16:creationId xmlns:a16="http://schemas.microsoft.com/office/drawing/2014/main" id="{EC0C65E6-2FDD-4E33-813F-59BC91E538DE}"/>
              </a:ext>
            </a:extLst>
          </p:cNvPr>
          <p:cNvCxnSpPr>
            <a:cxnSpLocks/>
          </p:cNvCxnSpPr>
          <p:nvPr/>
        </p:nvCxnSpPr>
        <p:spPr>
          <a:xfrm flipV="1">
            <a:off x="7176977" y="1966832"/>
            <a:ext cx="1934806" cy="234108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зі стрілкою 14">
            <a:extLst>
              <a:ext uri="{FF2B5EF4-FFF2-40B4-BE49-F238E27FC236}">
                <a16:creationId xmlns:a16="http://schemas.microsoft.com/office/drawing/2014/main" id="{6B780186-74E8-438C-B2F4-13FBB9B2BCE4}"/>
              </a:ext>
            </a:extLst>
          </p:cNvPr>
          <p:cNvCxnSpPr>
            <a:stCxn id="3" idx="1"/>
          </p:cNvCxnSpPr>
          <p:nvPr/>
        </p:nvCxnSpPr>
        <p:spPr>
          <a:xfrm flipH="1">
            <a:off x="1787703" y="4001294"/>
            <a:ext cx="2412157" cy="4927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>
            <a:extLst>
              <a:ext uri="{FF2B5EF4-FFF2-40B4-BE49-F238E27FC236}">
                <a16:creationId xmlns:a16="http://schemas.microsoft.com/office/drawing/2014/main" id="{F3720DB1-4A58-41A7-9B7F-BD12B8E187CD}"/>
              </a:ext>
            </a:extLst>
          </p:cNvPr>
          <p:cNvCxnSpPr>
            <a:cxnSpLocks/>
          </p:cNvCxnSpPr>
          <p:nvPr/>
        </p:nvCxnSpPr>
        <p:spPr>
          <a:xfrm flipH="1">
            <a:off x="1654139" y="4202967"/>
            <a:ext cx="2545721" cy="886161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 зі стрілкою 17">
            <a:extLst>
              <a:ext uri="{FF2B5EF4-FFF2-40B4-BE49-F238E27FC236}">
                <a16:creationId xmlns:a16="http://schemas.microsoft.com/office/drawing/2014/main" id="{46E00A30-01AE-4968-A4F0-A9E9FD557FF3}"/>
              </a:ext>
            </a:extLst>
          </p:cNvPr>
          <p:cNvCxnSpPr>
            <a:cxnSpLocks/>
          </p:cNvCxnSpPr>
          <p:nvPr/>
        </p:nvCxnSpPr>
        <p:spPr>
          <a:xfrm flipH="1">
            <a:off x="5098410" y="4440772"/>
            <a:ext cx="329411" cy="158956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 зі стрілкою 19">
            <a:extLst>
              <a:ext uri="{FF2B5EF4-FFF2-40B4-BE49-F238E27FC236}">
                <a16:creationId xmlns:a16="http://schemas.microsoft.com/office/drawing/2014/main" id="{E17496CD-B445-4280-BB2D-0005C12B2554}"/>
              </a:ext>
            </a:extLst>
          </p:cNvPr>
          <p:cNvCxnSpPr/>
          <p:nvPr/>
        </p:nvCxnSpPr>
        <p:spPr>
          <a:xfrm flipH="1">
            <a:off x="7797944" y="4001294"/>
            <a:ext cx="2412157" cy="49273"/>
          </a:xfrm>
          <a:prstGeom prst="straightConnector1">
            <a:avLst/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зі стрілкою 20">
            <a:extLst>
              <a:ext uri="{FF2B5EF4-FFF2-40B4-BE49-F238E27FC236}">
                <a16:creationId xmlns:a16="http://schemas.microsoft.com/office/drawing/2014/main" id="{8D5B93E8-F0AF-4664-852B-F915E05217AC}"/>
              </a:ext>
            </a:extLst>
          </p:cNvPr>
          <p:cNvCxnSpPr>
            <a:cxnSpLocks/>
          </p:cNvCxnSpPr>
          <p:nvPr/>
        </p:nvCxnSpPr>
        <p:spPr>
          <a:xfrm flipH="1" flipV="1">
            <a:off x="7797944" y="4299540"/>
            <a:ext cx="2229635" cy="789589"/>
          </a:xfrm>
          <a:prstGeom prst="straightConnector1">
            <a:avLst/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4984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BFA98E-72C6-4429-8FCE-3AD281037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Складіть порівняльну схему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3FD92F5-C7E0-4744-867E-143BB6C357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9860" y="1825625"/>
            <a:ext cx="396594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6000" dirty="0"/>
              <a:t>      Яяни          </a:t>
            </a:r>
          </a:p>
          <a:p>
            <a:pPr marL="0" indent="0">
              <a:buNone/>
            </a:pPr>
            <a:r>
              <a:rPr lang="uk-UA" sz="6000" dirty="0"/>
              <a:t>                                                             Пастушок</a:t>
            </a:r>
          </a:p>
        </p:txBody>
      </p:sp>
      <p:cxnSp>
        <p:nvCxnSpPr>
          <p:cNvPr id="5" name="Пряма зі стрілкою 4">
            <a:extLst>
              <a:ext uri="{FF2B5EF4-FFF2-40B4-BE49-F238E27FC236}">
                <a16:creationId xmlns:a16="http://schemas.microsoft.com/office/drawing/2014/main" id="{02114004-2405-4CFA-9E91-E62A3D0678D1}"/>
              </a:ext>
            </a:extLst>
          </p:cNvPr>
          <p:cNvCxnSpPr/>
          <p:nvPr/>
        </p:nvCxnSpPr>
        <p:spPr>
          <a:xfrm flipH="1" flipV="1">
            <a:off x="3009014" y="2200940"/>
            <a:ext cx="2254102" cy="95693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зі стрілкою 5">
            <a:extLst>
              <a:ext uri="{FF2B5EF4-FFF2-40B4-BE49-F238E27FC236}">
                <a16:creationId xmlns:a16="http://schemas.microsoft.com/office/drawing/2014/main" id="{682E086A-5D64-448C-B822-3ED0A2E446FE}"/>
              </a:ext>
            </a:extLst>
          </p:cNvPr>
          <p:cNvCxnSpPr>
            <a:cxnSpLocks/>
          </p:cNvCxnSpPr>
          <p:nvPr/>
        </p:nvCxnSpPr>
        <p:spPr>
          <a:xfrm flipH="1">
            <a:off x="2630184" y="2496729"/>
            <a:ext cx="2517169" cy="698534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id="{21AD69C8-C097-43F1-AEA2-36CCABC0EBBD}"/>
              </a:ext>
            </a:extLst>
          </p:cNvPr>
          <p:cNvCxnSpPr>
            <a:cxnSpLocks/>
          </p:cNvCxnSpPr>
          <p:nvPr/>
        </p:nvCxnSpPr>
        <p:spPr>
          <a:xfrm>
            <a:off x="6914985" y="2624989"/>
            <a:ext cx="2331757" cy="683290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>
            <a:extLst>
              <a:ext uri="{FF2B5EF4-FFF2-40B4-BE49-F238E27FC236}">
                <a16:creationId xmlns:a16="http://schemas.microsoft.com/office/drawing/2014/main" id="{EC0C65E6-2FDD-4E33-813F-59BC91E538DE}"/>
              </a:ext>
            </a:extLst>
          </p:cNvPr>
          <p:cNvCxnSpPr>
            <a:cxnSpLocks/>
          </p:cNvCxnSpPr>
          <p:nvPr/>
        </p:nvCxnSpPr>
        <p:spPr>
          <a:xfrm flipV="1">
            <a:off x="6928886" y="1966832"/>
            <a:ext cx="2182897" cy="382013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зі стрілкою 14">
            <a:extLst>
              <a:ext uri="{FF2B5EF4-FFF2-40B4-BE49-F238E27FC236}">
                <a16:creationId xmlns:a16="http://schemas.microsoft.com/office/drawing/2014/main" id="{6B780186-74E8-438C-B2F4-13FBB9B2BCE4}"/>
              </a:ext>
            </a:extLst>
          </p:cNvPr>
          <p:cNvCxnSpPr>
            <a:stCxn id="3" idx="1"/>
          </p:cNvCxnSpPr>
          <p:nvPr/>
        </p:nvCxnSpPr>
        <p:spPr>
          <a:xfrm flipH="1">
            <a:off x="1787703" y="4001294"/>
            <a:ext cx="2412157" cy="4927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>
            <a:extLst>
              <a:ext uri="{FF2B5EF4-FFF2-40B4-BE49-F238E27FC236}">
                <a16:creationId xmlns:a16="http://schemas.microsoft.com/office/drawing/2014/main" id="{F3720DB1-4A58-41A7-9B7F-BD12B8E187CD}"/>
              </a:ext>
            </a:extLst>
          </p:cNvPr>
          <p:cNvCxnSpPr>
            <a:cxnSpLocks/>
          </p:cNvCxnSpPr>
          <p:nvPr/>
        </p:nvCxnSpPr>
        <p:spPr>
          <a:xfrm flipH="1">
            <a:off x="1654139" y="4202967"/>
            <a:ext cx="2594187" cy="886161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 зі стрілкою 17">
            <a:extLst>
              <a:ext uri="{FF2B5EF4-FFF2-40B4-BE49-F238E27FC236}">
                <a16:creationId xmlns:a16="http://schemas.microsoft.com/office/drawing/2014/main" id="{46E00A30-01AE-4968-A4F0-A9E9FD557FF3}"/>
              </a:ext>
            </a:extLst>
          </p:cNvPr>
          <p:cNvCxnSpPr>
            <a:cxnSpLocks/>
          </p:cNvCxnSpPr>
          <p:nvPr/>
        </p:nvCxnSpPr>
        <p:spPr>
          <a:xfrm flipH="1">
            <a:off x="5297735" y="4361271"/>
            <a:ext cx="287876" cy="1455714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 зі стрілкою 19">
            <a:extLst>
              <a:ext uri="{FF2B5EF4-FFF2-40B4-BE49-F238E27FC236}">
                <a16:creationId xmlns:a16="http://schemas.microsoft.com/office/drawing/2014/main" id="{E17496CD-B445-4280-BB2D-0005C12B2554}"/>
              </a:ext>
            </a:extLst>
          </p:cNvPr>
          <p:cNvCxnSpPr>
            <a:cxnSpLocks/>
          </p:cNvCxnSpPr>
          <p:nvPr/>
        </p:nvCxnSpPr>
        <p:spPr>
          <a:xfrm flipH="1" flipV="1">
            <a:off x="7797945" y="4050567"/>
            <a:ext cx="2322100" cy="76943"/>
          </a:xfrm>
          <a:prstGeom prst="straightConnector1">
            <a:avLst/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зі стрілкою 20">
            <a:extLst>
              <a:ext uri="{FF2B5EF4-FFF2-40B4-BE49-F238E27FC236}">
                <a16:creationId xmlns:a16="http://schemas.microsoft.com/office/drawing/2014/main" id="{8D5B93E8-F0AF-4664-852B-F915E05217AC}"/>
              </a:ext>
            </a:extLst>
          </p:cNvPr>
          <p:cNvCxnSpPr>
            <a:cxnSpLocks/>
          </p:cNvCxnSpPr>
          <p:nvPr/>
        </p:nvCxnSpPr>
        <p:spPr>
          <a:xfrm flipH="1" flipV="1">
            <a:off x="7950345" y="4202967"/>
            <a:ext cx="2077233" cy="886161"/>
          </a:xfrm>
          <a:prstGeom prst="straightConnector1">
            <a:avLst/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9A958D08-D5C1-4454-84BA-775772B28DDF}"/>
              </a:ext>
            </a:extLst>
          </p:cNvPr>
          <p:cNvSpPr txBox="1"/>
          <p:nvPr/>
        </p:nvSpPr>
        <p:spPr>
          <a:xfrm>
            <a:off x="534256" y="1825625"/>
            <a:ext cx="2013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егоїстичні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226793-04E9-447B-9A72-1C8C96BD7BBC}"/>
              </a:ext>
            </a:extLst>
          </p:cNvPr>
          <p:cNvSpPr txBox="1"/>
          <p:nvPr/>
        </p:nvSpPr>
        <p:spPr>
          <a:xfrm>
            <a:off x="686656" y="3015713"/>
            <a:ext cx="2013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вічні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6D5A754-39A4-4C27-9AA0-51C35CC3EF4F}"/>
              </a:ext>
            </a:extLst>
          </p:cNvPr>
          <p:cNvSpPr txBox="1"/>
          <p:nvPr/>
        </p:nvSpPr>
        <p:spPr>
          <a:xfrm>
            <a:off x="9341758" y="1657849"/>
            <a:ext cx="2013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вперті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CBBBDFC-A453-49B3-BBEC-686634052B57}"/>
              </a:ext>
            </a:extLst>
          </p:cNvPr>
          <p:cNvSpPr txBox="1"/>
          <p:nvPr/>
        </p:nvSpPr>
        <p:spPr>
          <a:xfrm>
            <a:off x="9571094" y="2911024"/>
            <a:ext cx="2013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самотні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1DC776A-923F-49FB-9944-C71E9E59B3E9}"/>
              </a:ext>
            </a:extLst>
          </p:cNvPr>
          <p:cNvSpPr txBox="1"/>
          <p:nvPr/>
        </p:nvSpPr>
        <p:spPr>
          <a:xfrm>
            <a:off x="209306" y="3764320"/>
            <a:ext cx="1946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чуйний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A21B8E-D046-4A44-B949-03F5CD39792F}"/>
              </a:ext>
            </a:extLst>
          </p:cNvPr>
          <p:cNvSpPr txBox="1"/>
          <p:nvPr/>
        </p:nvSpPr>
        <p:spPr>
          <a:xfrm>
            <a:off x="361706" y="5005778"/>
            <a:ext cx="1946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добрий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8C905E0-05A5-422A-AE66-424F7700C5B7}"/>
              </a:ext>
            </a:extLst>
          </p:cNvPr>
          <p:cNvSpPr txBox="1"/>
          <p:nvPr/>
        </p:nvSpPr>
        <p:spPr>
          <a:xfrm>
            <a:off x="2993780" y="5798136"/>
            <a:ext cx="2785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альтруїстичний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8B5B04B-CB4A-49AE-85E8-C79799EC6397}"/>
              </a:ext>
            </a:extLst>
          </p:cNvPr>
          <p:cNvSpPr txBox="1"/>
          <p:nvPr/>
        </p:nvSpPr>
        <p:spPr>
          <a:xfrm>
            <a:off x="8620019" y="5157843"/>
            <a:ext cx="3277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Власне «я» не стоїть вище «я» інших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483BDA3-B6F2-43ED-916B-E389DA4339D2}"/>
              </a:ext>
            </a:extLst>
          </p:cNvPr>
          <p:cNvSpPr txBox="1"/>
          <p:nvPr/>
        </p:nvSpPr>
        <p:spPr>
          <a:xfrm>
            <a:off x="10258567" y="3941357"/>
            <a:ext cx="2412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чемний</a:t>
            </a:r>
          </a:p>
        </p:txBody>
      </p:sp>
    </p:spTree>
    <p:extLst>
      <p:ext uri="{BB962C8B-B14F-4D97-AF65-F5344CB8AC3E}">
        <p14:creationId xmlns:p14="http://schemas.microsoft.com/office/powerpoint/2010/main" val="3057047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B64EBB-758F-4C9A-9604-EA034563B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6521" y="396117"/>
            <a:ext cx="5217172" cy="1158857"/>
          </a:xfrm>
        </p:spPr>
        <p:txBody>
          <a:bodyPr anchor="b">
            <a:normAutofit/>
          </a:bodyPr>
          <a:lstStyle/>
          <a:p>
            <a:r>
              <a:rPr lang="uk-UA" sz="4100"/>
              <a:t>Мішок із самоцвітами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268C940D-4516-4630-B49F-65C1A82FE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91258" y="619275"/>
            <a:ext cx="932200" cy="932200"/>
            <a:chOff x="10791258" y="619275"/>
            <a:chExt cx="932200" cy="932200"/>
          </a:xfrm>
        </p:grpSpPr>
        <p:sp>
          <p:nvSpPr>
            <p:cNvPr id="74" name="Graphic 212">
              <a:extLst>
                <a:ext uri="{FF2B5EF4-FFF2-40B4-BE49-F238E27FC236}">
                  <a16:creationId xmlns:a16="http://schemas.microsoft.com/office/drawing/2014/main" id="{160C130F-E752-44CF-98A8-75490C2A2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91258" y="619275"/>
              <a:ext cx="932200" cy="932200"/>
            </a:xfrm>
            <a:custGeom>
              <a:avLst/>
              <a:gdLst>
                <a:gd name="connsiteX0" fmla="*/ 403574 w 807148"/>
                <a:gd name="connsiteY0" fmla="*/ 0 h 807148"/>
                <a:gd name="connsiteX1" fmla="*/ 0 w 807148"/>
                <a:gd name="connsiteY1" fmla="*/ 403574 h 807148"/>
                <a:gd name="connsiteX2" fmla="*/ 403574 w 807148"/>
                <a:gd name="connsiteY2" fmla="*/ 807149 h 807148"/>
                <a:gd name="connsiteX3" fmla="*/ 807149 w 807148"/>
                <a:gd name="connsiteY3" fmla="*/ 403574 h 807148"/>
                <a:gd name="connsiteX4" fmla="*/ 403574 w 807148"/>
                <a:gd name="connsiteY4" fmla="*/ 0 h 807148"/>
                <a:gd name="connsiteX5" fmla="*/ 403574 w 807148"/>
                <a:gd name="connsiteY5" fmla="*/ 667988 h 807148"/>
                <a:gd name="connsiteX6" fmla="*/ 139160 w 807148"/>
                <a:gd name="connsiteY6" fmla="*/ 403574 h 807148"/>
                <a:gd name="connsiteX7" fmla="*/ 403574 w 807148"/>
                <a:gd name="connsiteY7" fmla="*/ 139160 h 807148"/>
                <a:gd name="connsiteX8" fmla="*/ 667988 w 807148"/>
                <a:gd name="connsiteY8" fmla="*/ 403574 h 807148"/>
                <a:gd name="connsiteX9" fmla="*/ 403574 w 807148"/>
                <a:gd name="connsiteY9" fmla="*/ 667988 h 807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7148" h="807148">
                  <a:moveTo>
                    <a:pt x="403574" y="0"/>
                  </a:moveTo>
                  <a:cubicBezTo>
                    <a:pt x="180689" y="0"/>
                    <a:pt x="0" y="180689"/>
                    <a:pt x="0" y="403574"/>
                  </a:cubicBezTo>
                  <a:cubicBezTo>
                    <a:pt x="0" y="626459"/>
                    <a:pt x="180689" y="807149"/>
                    <a:pt x="403574" y="807149"/>
                  </a:cubicBezTo>
                  <a:cubicBezTo>
                    <a:pt x="626459" y="807149"/>
                    <a:pt x="807149" y="626459"/>
                    <a:pt x="807149" y="403574"/>
                  </a:cubicBezTo>
                  <a:cubicBezTo>
                    <a:pt x="807149" y="180689"/>
                    <a:pt x="626459" y="0"/>
                    <a:pt x="403574" y="0"/>
                  </a:cubicBezTo>
                  <a:close/>
                  <a:moveTo>
                    <a:pt x="403574" y="667988"/>
                  </a:moveTo>
                  <a:cubicBezTo>
                    <a:pt x="257556" y="667988"/>
                    <a:pt x="139160" y="549593"/>
                    <a:pt x="139160" y="403574"/>
                  </a:cubicBezTo>
                  <a:cubicBezTo>
                    <a:pt x="139160" y="257556"/>
                    <a:pt x="257556" y="139160"/>
                    <a:pt x="403574" y="139160"/>
                  </a:cubicBezTo>
                  <a:cubicBezTo>
                    <a:pt x="549593" y="139160"/>
                    <a:pt x="667988" y="257556"/>
                    <a:pt x="667988" y="403574"/>
                  </a:cubicBezTo>
                  <a:cubicBezTo>
                    <a:pt x="667988" y="549593"/>
                    <a:pt x="549593" y="667988"/>
                    <a:pt x="403574" y="667988"/>
                  </a:cubicBezTo>
                  <a:close/>
                </a:path>
              </a:pathLst>
            </a:cu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75" name="Graphic 212">
              <a:extLst>
                <a:ext uri="{FF2B5EF4-FFF2-40B4-BE49-F238E27FC236}">
                  <a16:creationId xmlns:a16="http://schemas.microsoft.com/office/drawing/2014/main" id="{9690DAC5-9FBA-4943-959B-751AF2B46A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91258" y="619275"/>
              <a:ext cx="932200" cy="932200"/>
            </a:xfrm>
            <a:custGeom>
              <a:avLst/>
              <a:gdLst>
                <a:gd name="connsiteX0" fmla="*/ 403574 w 807148"/>
                <a:gd name="connsiteY0" fmla="*/ 0 h 807148"/>
                <a:gd name="connsiteX1" fmla="*/ 0 w 807148"/>
                <a:gd name="connsiteY1" fmla="*/ 403574 h 807148"/>
                <a:gd name="connsiteX2" fmla="*/ 403574 w 807148"/>
                <a:gd name="connsiteY2" fmla="*/ 807149 h 807148"/>
                <a:gd name="connsiteX3" fmla="*/ 807149 w 807148"/>
                <a:gd name="connsiteY3" fmla="*/ 403574 h 807148"/>
                <a:gd name="connsiteX4" fmla="*/ 403574 w 807148"/>
                <a:gd name="connsiteY4" fmla="*/ 0 h 807148"/>
                <a:gd name="connsiteX5" fmla="*/ 403574 w 807148"/>
                <a:gd name="connsiteY5" fmla="*/ 667988 h 807148"/>
                <a:gd name="connsiteX6" fmla="*/ 139160 w 807148"/>
                <a:gd name="connsiteY6" fmla="*/ 403574 h 807148"/>
                <a:gd name="connsiteX7" fmla="*/ 403574 w 807148"/>
                <a:gd name="connsiteY7" fmla="*/ 139160 h 807148"/>
                <a:gd name="connsiteX8" fmla="*/ 667988 w 807148"/>
                <a:gd name="connsiteY8" fmla="*/ 403574 h 807148"/>
                <a:gd name="connsiteX9" fmla="*/ 403574 w 807148"/>
                <a:gd name="connsiteY9" fmla="*/ 667988 h 807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7148" h="807148">
                  <a:moveTo>
                    <a:pt x="403574" y="0"/>
                  </a:moveTo>
                  <a:cubicBezTo>
                    <a:pt x="180689" y="0"/>
                    <a:pt x="0" y="180689"/>
                    <a:pt x="0" y="403574"/>
                  </a:cubicBezTo>
                  <a:cubicBezTo>
                    <a:pt x="0" y="626459"/>
                    <a:pt x="180689" y="807149"/>
                    <a:pt x="403574" y="807149"/>
                  </a:cubicBezTo>
                  <a:cubicBezTo>
                    <a:pt x="626459" y="807149"/>
                    <a:pt x="807149" y="626459"/>
                    <a:pt x="807149" y="403574"/>
                  </a:cubicBezTo>
                  <a:cubicBezTo>
                    <a:pt x="807149" y="180689"/>
                    <a:pt x="626459" y="0"/>
                    <a:pt x="403574" y="0"/>
                  </a:cubicBezTo>
                  <a:close/>
                  <a:moveTo>
                    <a:pt x="403574" y="667988"/>
                  </a:moveTo>
                  <a:cubicBezTo>
                    <a:pt x="257556" y="667988"/>
                    <a:pt x="139160" y="549593"/>
                    <a:pt x="139160" y="403574"/>
                  </a:cubicBezTo>
                  <a:cubicBezTo>
                    <a:pt x="139160" y="257556"/>
                    <a:pt x="257556" y="139160"/>
                    <a:pt x="403574" y="139160"/>
                  </a:cubicBezTo>
                  <a:cubicBezTo>
                    <a:pt x="549593" y="139160"/>
                    <a:pt x="667988" y="257556"/>
                    <a:pt x="667988" y="403574"/>
                  </a:cubicBezTo>
                  <a:cubicBezTo>
                    <a:pt x="667988" y="549593"/>
                    <a:pt x="549593" y="667988"/>
                    <a:pt x="403574" y="667988"/>
                  </a:cubicBezTo>
                  <a:close/>
                </a:path>
              </a:pathLst>
            </a:cu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0A4C761-CE7A-4CA3-9354-FB82185FF2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520" y="2586348"/>
            <a:ext cx="5217173" cy="35125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dirty="0"/>
              <a:t>Як гадаєте, що символізують самоцвіти в цій казці-притчі?</a:t>
            </a:r>
          </a:p>
        </p:txBody>
      </p:sp>
      <p:grpSp>
        <p:nvGrpSpPr>
          <p:cNvPr id="11277" name="Group 76">
            <a:extLst>
              <a:ext uri="{FF2B5EF4-FFF2-40B4-BE49-F238E27FC236}">
                <a16:creationId xmlns:a16="http://schemas.microsoft.com/office/drawing/2014/main" id="{C93F2521-5FCA-4EE4-ADB9-C71AB81B8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491531" y="1216299"/>
            <a:ext cx="1598829" cy="531293"/>
            <a:chOff x="6491531" y="1420258"/>
            <a:chExt cx="1598829" cy="531293"/>
          </a:xfrm>
          <a:solidFill>
            <a:schemeClr val="tx1"/>
          </a:solidFill>
        </p:grpSpPr>
        <p:grpSp>
          <p:nvGrpSpPr>
            <p:cNvPr id="78" name="Graphic 190">
              <a:extLst>
                <a:ext uri="{FF2B5EF4-FFF2-40B4-BE49-F238E27FC236}">
                  <a16:creationId xmlns:a16="http://schemas.microsoft.com/office/drawing/2014/main" id="{701F4A7E-EE52-4FFF-847D-941A57F6E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491531" y="1420258"/>
              <a:ext cx="1598829" cy="531293"/>
              <a:chOff x="2504802" y="1755501"/>
              <a:chExt cx="1598829" cy="531293"/>
            </a:xfrm>
            <a:grpFill/>
          </p:grpSpPr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44C45BFB-2AD2-45F8-9F4B-9151A686E7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2113855"/>
                <a:ext cx="1598614" cy="172939"/>
              </a:xfrm>
              <a:custGeom>
                <a:avLst/>
                <a:gdLst>
                  <a:gd name="connsiteX0" fmla="*/ 1248648 w 1598614"/>
                  <a:gd name="connsiteY0" fmla="*/ 172939 h 172939"/>
                  <a:gd name="connsiteX1" fmla="*/ 1123031 w 1598614"/>
                  <a:gd name="connsiteY1" fmla="*/ 92708 h 172939"/>
                  <a:gd name="connsiteX2" fmla="*/ 1024085 w 1598614"/>
                  <a:gd name="connsiteY2" fmla="*/ 29469 h 172939"/>
                  <a:gd name="connsiteX3" fmla="*/ 925140 w 1598614"/>
                  <a:gd name="connsiteY3" fmla="*/ 92708 h 172939"/>
                  <a:gd name="connsiteX4" fmla="*/ 799522 w 1598614"/>
                  <a:gd name="connsiteY4" fmla="*/ 172939 h 172939"/>
                  <a:gd name="connsiteX5" fmla="*/ 799522 w 1598614"/>
                  <a:gd name="connsiteY5" fmla="*/ 172939 h 172939"/>
                  <a:gd name="connsiteX6" fmla="*/ 673905 w 1598614"/>
                  <a:gd name="connsiteY6" fmla="*/ 92708 h 172939"/>
                  <a:gd name="connsiteX7" fmla="*/ 574959 w 1598614"/>
                  <a:gd name="connsiteY7" fmla="*/ 29469 h 172939"/>
                  <a:gd name="connsiteX8" fmla="*/ 476014 w 1598614"/>
                  <a:gd name="connsiteY8" fmla="*/ 92708 h 172939"/>
                  <a:gd name="connsiteX9" fmla="*/ 350396 w 1598614"/>
                  <a:gd name="connsiteY9" fmla="*/ 172939 h 172939"/>
                  <a:gd name="connsiteX10" fmla="*/ 224778 w 1598614"/>
                  <a:gd name="connsiteY10" fmla="*/ 92708 h 172939"/>
                  <a:gd name="connsiteX11" fmla="*/ 125833 w 1598614"/>
                  <a:gd name="connsiteY11" fmla="*/ 29469 h 172939"/>
                  <a:gd name="connsiteX12" fmla="*/ 26887 w 1598614"/>
                  <a:gd name="connsiteY12" fmla="*/ 92708 h 172939"/>
                  <a:gd name="connsiteX13" fmla="*/ 0 w 1598614"/>
                  <a:gd name="connsiteY13" fmla="*/ 80232 h 172939"/>
                  <a:gd name="connsiteX14" fmla="*/ 125618 w 1598614"/>
                  <a:gd name="connsiteY14" fmla="*/ 0 h 172939"/>
                  <a:gd name="connsiteX15" fmla="*/ 251235 w 1598614"/>
                  <a:gd name="connsiteY15" fmla="*/ 80232 h 172939"/>
                  <a:gd name="connsiteX16" fmla="*/ 350181 w 1598614"/>
                  <a:gd name="connsiteY16" fmla="*/ 143471 h 172939"/>
                  <a:gd name="connsiteX17" fmla="*/ 449126 w 1598614"/>
                  <a:gd name="connsiteY17" fmla="*/ 80232 h 172939"/>
                  <a:gd name="connsiteX18" fmla="*/ 574744 w 1598614"/>
                  <a:gd name="connsiteY18" fmla="*/ 0 h 172939"/>
                  <a:gd name="connsiteX19" fmla="*/ 700362 w 1598614"/>
                  <a:gd name="connsiteY19" fmla="*/ 80232 h 172939"/>
                  <a:gd name="connsiteX20" fmla="*/ 799307 w 1598614"/>
                  <a:gd name="connsiteY20" fmla="*/ 143471 h 172939"/>
                  <a:gd name="connsiteX21" fmla="*/ 799307 w 1598614"/>
                  <a:gd name="connsiteY21" fmla="*/ 143471 h 172939"/>
                  <a:gd name="connsiteX22" fmla="*/ 898253 w 1598614"/>
                  <a:gd name="connsiteY22" fmla="*/ 80232 h 172939"/>
                  <a:gd name="connsiteX23" fmla="*/ 1023870 w 1598614"/>
                  <a:gd name="connsiteY23" fmla="*/ 0 h 172939"/>
                  <a:gd name="connsiteX24" fmla="*/ 1149488 w 1598614"/>
                  <a:gd name="connsiteY24" fmla="*/ 80232 h 172939"/>
                  <a:gd name="connsiteX25" fmla="*/ 1248433 w 1598614"/>
                  <a:gd name="connsiteY25" fmla="*/ 143471 h 172939"/>
                  <a:gd name="connsiteX26" fmla="*/ 1347379 w 1598614"/>
                  <a:gd name="connsiteY26" fmla="*/ 80232 h 172939"/>
                  <a:gd name="connsiteX27" fmla="*/ 1472997 w 1598614"/>
                  <a:gd name="connsiteY27" fmla="*/ 0 h 172939"/>
                  <a:gd name="connsiteX28" fmla="*/ 1598614 w 1598614"/>
                  <a:gd name="connsiteY28" fmla="*/ 80232 h 172939"/>
                  <a:gd name="connsiteX29" fmla="*/ 1571942 w 1598614"/>
                  <a:gd name="connsiteY29" fmla="*/ 92708 h 172939"/>
                  <a:gd name="connsiteX30" fmla="*/ 1472997 w 1598614"/>
                  <a:gd name="connsiteY30" fmla="*/ 29469 h 172939"/>
                  <a:gd name="connsiteX31" fmla="*/ 1374051 w 1598614"/>
                  <a:gd name="connsiteY31" fmla="*/ 92708 h 172939"/>
                  <a:gd name="connsiteX32" fmla="*/ 1248648 w 1598614"/>
                  <a:gd name="connsiteY32" fmla="*/ 172939 h 172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614" h="172939">
                    <a:moveTo>
                      <a:pt x="1248648" y="172939"/>
                    </a:moveTo>
                    <a:cubicBezTo>
                      <a:pt x="1194229" y="172939"/>
                      <a:pt x="1146046" y="142180"/>
                      <a:pt x="1123031" y="92708"/>
                    </a:cubicBezTo>
                    <a:cubicBezTo>
                      <a:pt x="1104962" y="53775"/>
                      <a:pt x="1067105" y="29469"/>
                      <a:pt x="1024085" y="29469"/>
                    </a:cubicBezTo>
                    <a:cubicBezTo>
                      <a:pt x="981066" y="29469"/>
                      <a:pt x="943208" y="53775"/>
                      <a:pt x="925140" y="92708"/>
                    </a:cubicBezTo>
                    <a:cubicBezTo>
                      <a:pt x="902124" y="142180"/>
                      <a:pt x="853942" y="172939"/>
                      <a:pt x="799522" y="172939"/>
                    </a:cubicBezTo>
                    <a:cubicBezTo>
                      <a:pt x="799522" y="172939"/>
                      <a:pt x="799522" y="172939"/>
                      <a:pt x="799522" y="172939"/>
                    </a:cubicBezTo>
                    <a:cubicBezTo>
                      <a:pt x="744887" y="172939"/>
                      <a:pt x="696920" y="142180"/>
                      <a:pt x="673905" y="92708"/>
                    </a:cubicBezTo>
                    <a:cubicBezTo>
                      <a:pt x="655836" y="53775"/>
                      <a:pt x="617979" y="29469"/>
                      <a:pt x="574959" y="29469"/>
                    </a:cubicBezTo>
                    <a:cubicBezTo>
                      <a:pt x="531939" y="29469"/>
                      <a:pt x="494082" y="53775"/>
                      <a:pt x="476014" y="92708"/>
                    </a:cubicBezTo>
                    <a:cubicBezTo>
                      <a:pt x="452998" y="142180"/>
                      <a:pt x="405031" y="172939"/>
                      <a:pt x="350396" y="172939"/>
                    </a:cubicBezTo>
                    <a:cubicBezTo>
                      <a:pt x="295976" y="172939"/>
                      <a:pt x="247794" y="142180"/>
                      <a:pt x="224778" y="92708"/>
                    </a:cubicBezTo>
                    <a:cubicBezTo>
                      <a:pt x="206710" y="53775"/>
                      <a:pt x="168853" y="29469"/>
                      <a:pt x="125833" y="29469"/>
                    </a:cubicBezTo>
                    <a:cubicBezTo>
                      <a:pt x="82813" y="29469"/>
                      <a:pt x="44956" y="53775"/>
                      <a:pt x="26887" y="92708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268" y="30759"/>
                      <a:pt x="969235" y="0"/>
                      <a:pt x="1023870" y="0"/>
                    </a:cubicBezTo>
                    <a:cubicBezTo>
                      <a:pt x="1078505" y="0"/>
                      <a:pt x="1126472" y="30759"/>
                      <a:pt x="1149488" y="80232"/>
                    </a:cubicBezTo>
                    <a:cubicBezTo>
                      <a:pt x="1167556" y="119165"/>
                      <a:pt x="1205414" y="143471"/>
                      <a:pt x="1248433" y="143471"/>
                    </a:cubicBezTo>
                    <a:cubicBezTo>
                      <a:pt x="1291453" y="143471"/>
                      <a:pt x="1329311" y="119165"/>
                      <a:pt x="1347379" y="80232"/>
                    </a:cubicBezTo>
                    <a:cubicBezTo>
                      <a:pt x="1370394" y="30759"/>
                      <a:pt x="1418361" y="0"/>
                      <a:pt x="1472997" y="0"/>
                    </a:cubicBezTo>
                    <a:cubicBezTo>
                      <a:pt x="1527632" y="0"/>
                      <a:pt x="1575814" y="30759"/>
                      <a:pt x="1598614" y="80232"/>
                    </a:cubicBezTo>
                    <a:lnTo>
                      <a:pt x="1571942" y="92708"/>
                    </a:lnTo>
                    <a:cubicBezTo>
                      <a:pt x="1553874" y="53775"/>
                      <a:pt x="1515801" y="29469"/>
                      <a:pt x="1472997" y="29469"/>
                    </a:cubicBezTo>
                    <a:cubicBezTo>
                      <a:pt x="1429977" y="29469"/>
                      <a:pt x="1392119" y="53775"/>
                      <a:pt x="1374051" y="92708"/>
                    </a:cubicBezTo>
                    <a:cubicBezTo>
                      <a:pt x="1351251" y="142180"/>
                      <a:pt x="1303069" y="172939"/>
                      <a:pt x="1248648" y="172939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278" name="Freeform: Shape 82">
                <a:extLst>
                  <a:ext uri="{FF2B5EF4-FFF2-40B4-BE49-F238E27FC236}">
                    <a16:creationId xmlns:a16="http://schemas.microsoft.com/office/drawing/2014/main" id="{82FD8094-5F5E-411D-96E3-0D8E76B94F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1755501"/>
                <a:ext cx="1598829" cy="172724"/>
              </a:xfrm>
              <a:custGeom>
                <a:avLst/>
                <a:gdLst>
                  <a:gd name="connsiteX0" fmla="*/ 1248648 w 1598829"/>
                  <a:gd name="connsiteY0" fmla="*/ 172724 h 172724"/>
                  <a:gd name="connsiteX1" fmla="*/ 1123031 w 1598829"/>
                  <a:gd name="connsiteY1" fmla="*/ 92492 h 172724"/>
                  <a:gd name="connsiteX2" fmla="*/ 1024085 w 1598829"/>
                  <a:gd name="connsiteY2" fmla="*/ 29253 h 172724"/>
                  <a:gd name="connsiteX3" fmla="*/ 925140 w 1598829"/>
                  <a:gd name="connsiteY3" fmla="*/ 92492 h 172724"/>
                  <a:gd name="connsiteX4" fmla="*/ 799522 w 1598829"/>
                  <a:gd name="connsiteY4" fmla="*/ 172724 h 172724"/>
                  <a:gd name="connsiteX5" fmla="*/ 799522 w 1598829"/>
                  <a:gd name="connsiteY5" fmla="*/ 172724 h 172724"/>
                  <a:gd name="connsiteX6" fmla="*/ 673905 w 1598829"/>
                  <a:gd name="connsiteY6" fmla="*/ 92492 h 172724"/>
                  <a:gd name="connsiteX7" fmla="*/ 574959 w 1598829"/>
                  <a:gd name="connsiteY7" fmla="*/ 29253 h 172724"/>
                  <a:gd name="connsiteX8" fmla="*/ 476014 w 1598829"/>
                  <a:gd name="connsiteY8" fmla="*/ 92492 h 172724"/>
                  <a:gd name="connsiteX9" fmla="*/ 350396 w 1598829"/>
                  <a:gd name="connsiteY9" fmla="*/ 172724 h 172724"/>
                  <a:gd name="connsiteX10" fmla="*/ 224778 w 1598829"/>
                  <a:gd name="connsiteY10" fmla="*/ 92492 h 172724"/>
                  <a:gd name="connsiteX11" fmla="*/ 125833 w 1598829"/>
                  <a:gd name="connsiteY11" fmla="*/ 29253 h 172724"/>
                  <a:gd name="connsiteX12" fmla="*/ 26887 w 1598829"/>
                  <a:gd name="connsiteY12" fmla="*/ 92492 h 172724"/>
                  <a:gd name="connsiteX13" fmla="*/ 0 w 1598829"/>
                  <a:gd name="connsiteY13" fmla="*/ 80232 h 172724"/>
                  <a:gd name="connsiteX14" fmla="*/ 125618 w 1598829"/>
                  <a:gd name="connsiteY14" fmla="*/ 0 h 172724"/>
                  <a:gd name="connsiteX15" fmla="*/ 251235 w 1598829"/>
                  <a:gd name="connsiteY15" fmla="*/ 80232 h 172724"/>
                  <a:gd name="connsiteX16" fmla="*/ 350181 w 1598829"/>
                  <a:gd name="connsiteY16" fmla="*/ 143471 h 172724"/>
                  <a:gd name="connsiteX17" fmla="*/ 449126 w 1598829"/>
                  <a:gd name="connsiteY17" fmla="*/ 80232 h 172724"/>
                  <a:gd name="connsiteX18" fmla="*/ 574744 w 1598829"/>
                  <a:gd name="connsiteY18" fmla="*/ 0 h 172724"/>
                  <a:gd name="connsiteX19" fmla="*/ 700362 w 1598829"/>
                  <a:gd name="connsiteY19" fmla="*/ 80232 h 172724"/>
                  <a:gd name="connsiteX20" fmla="*/ 799307 w 1598829"/>
                  <a:gd name="connsiteY20" fmla="*/ 143471 h 172724"/>
                  <a:gd name="connsiteX21" fmla="*/ 799307 w 1598829"/>
                  <a:gd name="connsiteY21" fmla="*/ 143471 h 172724"/>
                  <a:gd name="connsiteX22" fmla="*/ 898253 w 1598829"/>
                  <a:gd name="connsiteY22" fmla="*/ 80232 h 172724"/>
                  <a:gd name="connsiteX23" fmla="*/ 1024085 w 1598829"/>
                  <a:gd name="connsiteY23" fmla="*/ 0 h 172724"/>
                  <a:gd name="connsiteX24" fmla="*/ 1149703 w 1598829"/>
                  <a:gd name="connsiteY24" fmla="*/ 80232 h 172724"/>
                  <a:gd name="connsiteX25" fmla="*/ 1248648 w 1598829"/>
                  <a:gd name="connsiteY25" fmla="*/ 143471 h 172724"/>
                  <a:gd name="connsiteX26" fmla="*/ 1347594 w 1598829"/>
                  <a:gd name="connsiteY26" fmla="*/ 80232 h 172724"/>
                  <a:gd name="connsiteX27" fmla="*/ 1473212 w 1598829"/>
                  <a:gd name="connsiteY27" fmla="*/ 0 h 172724"/>
                  <a:gd name="connsiteX28" fmla="*/ 1598829 w 1598829"/>
                  <a:gd name="connsiteY28" fmla="*/ 80232 h 172724"/>
                  <a:gd name="connsiteX29" fmla="*/ 1572157 w 1598829"/>
                  <a:gd name="connsiteY29" fmla="*/ 92492 h 172724"/>
                  <a:gd name="connsiteX30" fmla="*/ 1473212 w 1598829"/>
                  <a:gd name="connsiteY30" fmla="*/ 29253 h 172724"/>
                  <a:gd name="connsiteX31" fmla="*/ 1374266 w 1598829"/>
                  <a:gd name="connsiteY31" fmla="*/ 92492 h 172724"/>
                  <a:gd name="connsiteX32" fmla="*/ 1248648 w 1598829"/>
                  <a:gd name="connsiteY32" fmla="*/ 172724 h 17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829" h="172724">
                    <a:moveTo>
                      <a:pt x="1248648" y="172724"/>
                    </a:moveTo>
                    <a:cubicBezTo>
                      <a:pt x="1194229" y="172724"/>
                      <a:pt x="1146046" y="141965"/>
                      <a:pt x="1123031" y="92492"/>
                    </a:cubicBezTo>
                    <a:cubicBezTo>
                      <a:pt x="1104962" y="53560"/>
                      <a:pt x="1067105" y="29253"/>
                      <a:pt x="1024085" y="29253"/>
                    </a:cubicBezTo>
                    <a:cubicBezTo>
                      <a:pt x="981066" y="29253"/>
                      <a:pt x="943208" y="53560"/>
                      <a:pt x="925140" y="92492"/>
                    </a:cubicBezTo>
                    <a:cubicBezTo>
                      <a:pt x="902124" y="141965"/>
                      <a:pt x="853942" y="172724"/>
                      <a:pt x="799522" y="172724"/>
                    </a:cubicBezTo>
                    <a:cubicBezTo>
                      <a:pt x="799522" y="172724"/>
                      <a:pt x="799522" y="172724"/>
                      <a:pt x="799522" y="172724"/>
                    </a:cubicBezTo>
                    <a:cubicBezTo>
                      <a:pt x="744887" y="172724"/>
                      <a:pt x="696920" y="141965"/>
                      <a:pt x="673905" y="92492"/>
                    </a:cubicBezTo>
                    <a:cubicBezTo>
                      <a:pt x="655836" y="53560"/>
                      <a:pt x="617979" y="29253"/>
                      <a:pt x="574959" y="29253"/>
                    </a:cubicBezTo>
                    <a:cubicBezTo>
                      <a:pt x="531939" y="29253"/>
                      <a:pt x="494082" y="53560"/>
                      <a:pt x="476014" y="92492"/>
                    </a:cubicBezTo>
                    <a:cubicBezTo>
                      <a:pt x="452998" y="141965"/>
                      <a:pt x="405031" y="172724"/>
                      <a:pt x="350396" y="172724"/>
                    </a:cubicBezTo>
                    <a:cubicBezTo>
                      <a:pt x="295976" y="172724"/>
                      <a:pt x="247794" y="141965"/>
                      <a:pt x="224778" y="92492"/>
                    </a:cubicBezTo>
                    <a:cubicBezTo>
                      <a:pt x="206710" y="53560"/>
                      <a:pt x="168853" y="29253"/>
                      <a:pt x="125833" y="29253"/>
                    </a:cubicBezTo>
                    <a:cubicBezTo>
                      <a:pt x="82813" y="29253"/>
                      <a:pt x="44956" y="53560"/>
                      <a:pt x="26887" y="92492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483" y="30759"/>
                      <a:pt x="969450" y="0"/>
                      <a:pt x="1024085" y="0"/>
                    </a:cubicBezTo>
                    <a:cubicBezTo>
                      <a:pt x="1078720" y="0"/>
                      <a:pt x="1126688" y="30759"/>
                      <a:pt x="1149703" y="80232"/>
                    </a:cubicBezTo>
                    <a:cubicBezTo>
                      <a:pt x="1167771" y="119165"/>
                      <a:pt x="1205629" y="143471"/>
                      <a:pt x="1248648" y="143471"/>
                    </a:cubicBezTo>
                    <a:cubicBezTo>
                      <a:pt x="1291668" y="143471"/>
                      <a:pt x="1329526" y="119165"/>
                      <a:pt x="1347594" y="80232"/>
                    </a:cubicBezTo>
                    <a:cubicBezTo>
                      <a:pt x="1370610" y="30759"/>
                      <a:pt x="1418792" y="0"/>
                      <a:pt x="1473212" y="0"/>
                    </a:cubicBezTo>
                    <a:cubicBezTo>
                      <a:pt x="1527847" y="0"/>
                      <a:pt x="1576029" y="30759"/>
                      <a:pt x="1598829" y="80232"/>
                    </a:cubicBezTo>
                    <a:lnTo>
                      <a:pt x="1572157" y="92492"/>
                    </a:lnTo>
                    <a:cubicBezTo>
                      <a:pt x="1554089" y="53560"/>
                      <a:pt x="1516016" y="29253"/>
                      <a:pt x="1473212" y="29253"/>
                    </a:cubicBezTo>
                    <a:cubicBezTo>
                      <a:pt x="1430192" y="29253"/>
                      <a:pt x="1392335" y="53560"/>
                      <a:pt x="1374266" y="92492"/>
                    </a:cubicBezTo>
                    <a:cubicBezTo>
                      <a:pt x="1351251" y="141965"/>
                      <a:pt x="1303069" y="172724"/>
                      <a:pt x="1248648" y="172724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grpSp>
          <p:nvGrpSpPr>
            <p:cNvPr id="11279" name="Graphic 190">
              <a:extLst>
                <a:ext uri="{FF2B5EF4-FFF2-40B4-BE49-F238E27FC236}">
                  <a16:creationId xmlns:a16="http://schemas.microsoft.com/office/drawing/2014/main" id="{F3FB933A-7D1C-4A1F-9589-2006261FD9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491531" y="1420258"/>
              <a:ext cx="1598829" cy="531293"/>
              <a:chOff x="2504802" y="1755501"/>
              <a:chExt cx="1598829" cy="531293"/>
            </a:xfrm>
            <a:grpFill/>
          </p:grpSpPr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965C4036-D195-4D1E-B436-A03795967C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2113855"/>
                <a:ext cx="1598614" cy="172939"/>
              </a:xfrm>
              <a:custGeom>
                <a:avLst/>
                <a:gdLst>
                  <a:gd name="connsiteX0" fmla="*/ 1248648 w 1598614"/>
                  <a:gd name="connsiteY0" fmla="*/ 172939 h 172939"/>
                  <a:gd name="connsiteX1" fmla="*/ 1123031 w 1598614"/>
                  <a:gd name="connsiteY1" fmla="*/ 92708 h 172939"/>
                  <a:gd name="connsiteX2" fmla="*/ 1024085 w 1598614"/>
                  <a:gd name="connsiteY2" fmla="*/ 29469 h 172939"/>
                  <a:gd name="connsiteX3" fmla="*/ 925140 w 1598614"/>
                  <a:gd name="connsiteY3" fmla="*/ 92708 h 172939"/>
                  <a:gd name="connsiteX4" fmla="*/ 799522 w 1598614"/>
                  <a:gd name="connsiteY4" fmla="*/ 172939 h 172939"/>
                  <a:gd name="connsiteX5" fmla="*/ 799522 w 1598614"/>
                  <a:gd name="connsiteY5" fmla="*/ 172939 h 172939"/>
                  <a:gd name="connsiteX6" fmla="*/ 673905 w 1598614"/>
                  <a:gd name="connsiteY6" fmla="*/ 92708 h 172939"/>
                  <a:gd name="connsiteX7" fmla="*/ 574959 w 1598614"/>
                  <a:gd name="connsiteY7" fmla="*/ 29469 h 172939"/>
                  <a:gd name="connsiteX8" fmla="*/ 476014 w 1598614"/>
                  <a:gd name="connsiteY8" fmla="*/ 92708 h 172939"/>
                  <a:gd name="connsiteX9" fmla="*/ 350396 w 1598614"/>
                  <a:gd name="connsiteY9" fmla="*/ 172939 h 172939"/>
                  <a:gd name="connsiteX10" fmla="*/ 224778 w 1598614"/>
                  <a:gd name="connsiteY10" fmla="*/ 92708 h 172939"/>
                  <a:gd name="connsiteX11" fmla="*/ 125833 w 1598614"/>
                  <a:gd name="connsiteY11" fmla="*/ 29469 h 172939"/>
                  <a:gd name="connsiteX12" fmla="*/ 26887 w 1598614"/>
                  <a:gd name="connsiteY12" fmla="*/ 92708 h 172939"/>
                  <a:gd name="connsiteX13" fmla="*/ 0 w 1598614"/>
                  <a:gd name="connsiteY13" fmla="*/ 80232 h 172939"/>
                  <a:gd name="connsiteX14" fmla="*/ 125618 w 1598614"/>
                  <a:gd name="connsiteY14" fmla="*/ 0 h 172939"/>
                  <a:gd name="connsiteX15" fmla="*/ 251235 w 1598614"/>
                  <a:gd name="connsiteY15" fmla="*/ 80232 h 172939"/>
                  <a:gd name="connsiteX16" fmla="*/ 350181 w 1598614"/>
                  <a:gd name="connsiteY16" fmla="*/ 143471 h 172939"/>
                  <a:gd name="connsiteX17" fmla="*/ 449126 w 1598614"/>
                  <a:gd name="connsiteY17" fmla="*/ 80232 h 172939"/>
                  <a:gd name="connsiteX18" fmla="*/ 574744 w 1598614"/>
                  <a:gd name="connsiteY18" fmla="*/ 0 h 172939"/>
                  <a:gd name="connsiteX19" fmla="*/ 700362 w 1598614"/>
                  <a:gd name="connsiteY19" fmla="*/ 80232 h 172939"/>
                  <a:gd name="connsiteX20" fmla="*/ 799307 w 1598614"/>
                  <a:gd name="connsiteY20" fmla="*/ 143471 h 172939"/>
                  <a:gd name="connsiteX21" fmla="*/ 799307 w 1598614"/>
                  <a:gd name="connsiteY21" fmla="*/ 143471 h 172939"/>
                  <a:gd name="connsiteX22" fmla="*/ 898253 w 1598614"/>
                  <a:gd name="connsiteY22" fmla="*/ 80232 h 172939"/>
                  <a:gd name="connsiteX23" fmla="*/ 1023870 w 1598614"/>
                  <a:gd name="connsiteY23" fmla="*/ 0 h 172939"/>
                  <a:gd name="connsiteX24" fmla="*/ 1149488 w 1598614"/>
                  <a:gd name="connsiteY24" fmla="*/ 80232 h 172939"/>
                  <a:gd name="connsiteX25" fmla="*/ 1248433 w 1598614"/>
                  <a:gd name="connsiteY25" fmla="*/ 143471 h 172939"/>
                  <a:gd name="connsiteX26" fmla="*/ 1347379 w 1598614"/>
                  <a:gd name="connsiteY26" fmla="*/ 80232 h 172939"/>
                  <a:gd name="connsiteX27" fmla="*/ 1472997 w 1598614"/>
                  <a:gd name="connsiteY27" fmla="*/ 0 h 172939"/>
                  <a:gd name="connsiteX28" fmla="*/ 1598614 w 1598614"/>
                  <a:gd name="connsiteY28" fmla="*/ 80232 h 172939"/>
                  <a:gd name="connsiteX29" fmla="*/ 1571942 w 1598614"/>
                  <a:gd name="connsiteY29" fmla="*/ 92708 h 172939"/>
                  <a:gd name="connsiteX30" fmla="*/ 1472997 w 1598614"/>
                  <a:gd name="connsiteY30" fmla="*/ 29469 h 172939"/>
                  <a:gd name="connsiteX31" fmla="*/ 1374051 w 1598614"/>
                  <a:gd name="connsiteY31" fmla="*/ 92708 h 172939"/>
                  <a:gd name="connsiteX32" fmla="*/ 1248648 w 1598614"/>
                  <a:gd name="connsiteY32" fmla="*/ 172939 h 172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614" h="172939">
                    <a:moveTo>
                      <a:pt x="1248648" y="172939"/>
                    </a:moveTo>
                    <a:cubicBezTo>
                      <a:pt x="1194229" y="172939"/>
                      <a:pt x="1146046" y="142180"/>
                      <a:pt x="1123031" y="92708"/>
                    </a:cubicBezTo>
                    <a:cubicBezTo>
                      <a:pt x="1104962" y="53775"/>
                      <a:pt x="1067105" y="29469"/>
                      <a:pt x="1024085" y="29469"/>
                    </a:cubicBezTo>
                    <a:cubicBezTo>
                      <a:pt x="981066" y="29469"/>
                      <a:pt x="943208" y="53775"/>
                      <a:pt x="925140" y="92708"/>
                    </a:cubicBezTo>
                    <a:cubicBezTo>
                      <a:pt x="902124" y="142180"/>
                      <a:pt x="853942" y="172939"/>
                      <a:pt x="799522" y="172939"/>
                    </a:cubicBezTo>
                    <a:cubicBezTo>
                      <a:pt x="799522" y="172939"/>
                      <a:pt x="799522" y="172939"/>
                      <a:pt x="799522" y="172939"/>
                    </a:cubicBezTo>
                    <a:cubicBezTo>
                      <a:pt x="744887" y="172939"/>
                      <a:pt x="696920" y="142180"/>
                      <a:pt x="673905" y="92708"/>
                    </a:cubicBezTo>
                    <a:cubicBezTo>
                      <a:pt x="655836" y="53775"/>
                      <a:pt x="617979" y="29469"/>
                      <a:pt x="574959" y="29469"/>
                    </a:cubicBezTo>
                    <a:cubicBezTo>
                      <a:pt x="531939" y="29469"/>
                      <a:pt x="494082" y="53775"/>
                      <a:pt x="476014" y="92708"/>
                    </a:cubicBezTo>
                    <a:cubicBezTo>
                      <a:pt x="452998" y="142180"/>
                      <a:pt x="405031" y="172939"/>
                      <a:pt x="350396" y="172939"/>
                    </a:cubicBezTo>
                    <a:cubicBezTo>
                      <a:pt x="295976" y="172939"/>
                      <a:pt x="247794" y="142180"/>
                      <a:pt x="224778" y="92708"/>
                    </a:cubicBezTo>
                    <a:cubicBezTo>
                      <a:pt x="206710" y="53775"/>
                      <a:pt x="168853" y="29469"/>
                      <a:pt x="125833" y="29469"/>
                    </a:cubicBezTo>
                    <a:cubicBezTo>
                      <a:pt x="82813" y="29469"/>
                      <a:pt x="44956" y="53775"/>
                      <a:pt x="26887" y="92708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268" y="30759"/>
                      <a:pt x="969235" y="0"/>
                      <a:pt x="1023870" y="0"/>
                    </a:cubicBezTo>
                    <a:cubicBezTo>
                      <a:pt x="1078505" y="0"/>
                      <a:pt x="1126472" y="30759"/>
                      <a:pt x="1149488" y="80232"/>
                    </a:cubicBezTo>
                    <a:cubicBezTo>
                      <a:pt x="1167556" y="119165"/>
                      <a:pt x="1205414" y="143471"/>
                      <a:pt x="1248433" y="143471"/>
                    </a:cubicBezTo>
                    <a:cubicBezTo>
                      <a:pt x="1291453" y="143471"/>
                      <a:pt x="1329311" y="119165"/>
                      <a:pt x="1347379" y="80232"/>
                    </a:cubicBezTo>
                    <a:cubicBezTo>
                      <a:pt x="1370394" y="30759"/>
                      <a:pt x="1418361" y="0"/>
                      <a:pt x="1472997" y="0"/>
                    </a:cubicBezTo>
                    <a:cubicBezTo>
                      <a:pt x="1527632" y="0"/>
                      <a:pt x="1575814" y="30759"/>
                      <a:pt x="1598614" y="80232"/>
                    </a:cubicBezTo>
                    <a:lnTo>
                      <a:pt x="1571942" y="92708"/>
                    </a:lnTo>
                    <a:cubicBezTo>
                      <a:pt x="1553874" y="53775"/>
                      <a:pt x="1515801" y="29469"/>
                      <a:pt x="1472997" y="29469"/>
                    </a:cubicBezTo>
                    <a:cubicBezTo>
                      <a:pt x="1429977" y="29469"/>
                      <a:pt x="1392119" y="53775"/>
                      <a:pt x="1374051" y="92708"/>
                    </a:cubicBezTo>
                    <a:cubicBezTo>
                      <a:pt x="1351251" y="142180"/>
                      <a:pt x="1303069" y="172939"/>
                      <a:pt x="1248648" y="172939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280" name="Freeform: Shape 80">
                <a:extLst>
                  <a:ext uri="{FF2B5EF4-FFF2-40B4-BE49-F238E27FC236}">
                    <a16:creationId xmlns:a16="http://schemas.microsoft.com/office/drawing/2014/main" id="{54F38E9F-35FC-437D-BE4E-33FDF6056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1755501"/>
                <a:ext cx="1598829" cy="172724"/>
              </a:xfrm>
              <a:custGeom>
                <a:avLst/>
                <a:gdLst>
                  <a:gd name="connsiteX0" fmla="*/ 1248648 w 1598829"/>
                  <a:gd name="connsiteY0" fmla="*/ 172724 h 172724"/>
                  <a:gd name="connsiteX1" fmla="*/ 1123031 w 1598829"/>
                  <a:gd name="connsiteY1" fmla="*/ 92492 h 172724"/>
                  <a:gd name="connsiteX2" fmla="*/ 1024085 w 1598829"/>
                  <a:gd name="connsiteY2" fmla="*/ 29253 h 172724"/>
                  <a:gd name="connsiteX3" fmla="*/ 925140 w 1598829"/>
                  <a:gd name="connsiteY3" fmla="*/ 92492 h 172724"/>
                  <a:gd name="connsiteX4" fmla="*/ 799522 w 1598829"/>
                  <a:gd name="connsiteY4" fmla="*/ 172724 h 172724"/>
                  <a:gd name="connsiteX5" fmla="*/ 799522 w 1598829"/>
                  <a:gd name="connsiteY5" fmla="*/ 172724 h 172724"/>
                  <a:gd name="connsiteX6" fmla="*/ 673905 w 1598829"/>
                  <a:gd name="connsiteY6" fmla="*/ 92492 h 172724"/>
                  <a:gd name="connsiteX7" fmla="*/ 574959 w 1598829"/>
                  <a:gd name="connsiteY7" fmla="*/ 29253 h 172724"/>
                  <a:gd name="connsiteX8" fmla="*/ 476014 w 1598829"/>
                  <a:gd name="connsiteY8" fmla="*/ 92492 h 172724"/>
                  <a:gd name="connsiteX9" fmla="*/ 350396 w 1598829"/>
                  <a:gd name="connsiteY9" fmla="*/ 172724 h 172724"/>
                  <a:gd name="connsiteX10" fmla="*/ 224778 w 1598829"/>
                  <a:gd name="connsiteY10" fmla="*/ 92492 h 172724"/>
                  <a:gd name="connsiteX11" fmla="*/ 125833 w 1598829"/>
                  <a:gd name="connsiteY11" fmla="*/ 29253 h 172724"/>
                  <a:gd name="connsiteX12" fmla="*/ 26887 w 1598829"/>
                  <a:gd name="connsiteY12" fmla="*/ 92492 h 172724"/>
                  <a:gd name="connsiteX13" fmla="*/ 0 w 1598829"/>
                  <a:gd name="connsiteY13" fmla="*/ 80232 h 172724"/>
                  <a:gd name="connsiteX14" fmla="*/ 125618 w 1598829"/>
                  <a:gd name="connsiteY14" fmla="*/ 0 h 172724"/>
                  <a:gd name="connsiteX15" fmla="*/ 251235 w 1598829"/>
                  <a:gd name="connsiteY15" fmla="*/ 80232 h 172724"/>
                  <a:gd name="connsiteX16" fmla="*/ 350181 w 1598829"/>
                  <a:gd name="connsiteY16" fmla="*/ 143471 h 172724"/>
                  <a:gd name="connsiteX17" fmla="*/ 449126 w 1598829"/>
                  <a:gd name="connsiteY17" fmla="*/ 80232 h 172724"/>
                  <a:gd name="connsiteX18" fmla="*/ 574744 w 1598829"/>
                  <a:gd name="connsiteY18" fmla="*/ 0 h 172724"/>
                  <a:gd name="connsiteX19" fmla="*/ 700362 w 1598829"/>
                  <a:gd name="connsiteY19" fmla="*/ 80232 h 172724"/>
                  <a:gd name="connsiteX20" fmla="*/ 799307 w 1598829"/>
                  <a:gd name="connsiteY20" fmla="*/ 143471 h 172724"/>
                  <a:gd name="connsiteX21" fmla="*/ 799307 w 1598829"/>
                  <a:gd name="connsiteY21" fmla="*/ 143471 h 172724"/>
                  <a:gd name="connsiteX22" fmla="*/ 898253 w 1598829"/>
                  <a:gd name="connsiteY22" fmla="*/ 80232 h 172724"/>
                  <a:gd name="connsiteX23" fmla="*/ 1024085 w 1598829"/>
                  <a:gd name="connsiteY23" fmla="*/ 0 h 172724"/>
                  <a:gd name="connsiteX24" fmla="*/ 1149703 w 1598829"/>
                  <a:gd name="connsiteY24" fmla="*/ 80232 h 172724"/>
                  <a:gd name="connsiteX25" fmla="*/ 1248648 w 1598829"/>
                  <a:gd name="connsiteY25" fmla="*/ 143471 h 172724"/>
                  <a:gd name="connsiteX26" fmla="*/ 1347594 w 1598829"/>
                  <a:gd name="connsiteY26" fmla="*/ 80232 h 172724"/>
                  <a:gd name="connsiteX27" fmla="*/ 1473212 w 1598829"/>
                  <a:gd name="connsiteY27" fmla="*/ 0 h 172724"/>
                  <a:gd name="connsiteX28" fmla="*/ 1598829 w 1598829"/>
                  <a:gd name="connsiteY28" fmla="*/ 80232 h 172724"/>
                  <a:gd name="connsiteX29" fmla="*/ 1572157 w 1598829"/>
                  <a:gd name="connsiteY29" fmla="*/ 92492 h 172724"/>
                  <a:gd name="connsiteX30" fmla="*/ 1473212 w 1598829"/>
                  <a:gd name="connsiteY30" fmla="*/ 29253 h 172724"/>
                  <a:gd name="connsiteX31" fmla="*/ 1374266 w 1598829"/>
                  <a:gd name="connsiteY31" fmla="*/ 92492 h 172724"/>
                  <a:gd name="connsiteX32" fmla="*/ 1248648 w 1598829"/>
                  <a:gd name="connsiteY32" fmla="*/ 172724 h 17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829" h="172724">
                    <a:moveTo>
                      <a:pt x="1248648" y="172724"/>
                    </a:moveTo>
                    <a:cubicBezTo>
                      <a:pt x="1194229" y="172724"/>
                      <a:pt x="1146046" y="141965"/>
                      <a:pt x="1123031" y="92492"/>
                    </a:cubicBezTo>
                    <a:cubicBezTo>
                      <a:pt x="1104962" y="53560"/>
                      <a:pt x="1067105" y="29253"/>
                      <a:pt x="1024085" y="29253"/>
                    </a:cubicBezTo>
                    <a:cubicBezTo>
                      <a:pt x="981066" y="29253"/>
                      <a:pt x="943208" y="53560"/>
                      <a:pt x="925140" y="92492"/>
                    </a:cubicBezTo>
                    <a:cubicBezTo>
                      <a:pt x="902124" y="141965"/>
                      <a:pt x="853942" y="172724"/>
                      <a:pt x="799522" y="172724"/>
                    </a:cubicBezTo>
                    <a:cubicBezTo>
                      <a:pt x="799522" y="172724"/>
                      <a:pt x="799522" y="172724"/>
                      <a:pt x="799522" y="172724"/>
                    </a:cubicBezTo>
                    <a:cubicBezTo>
                      <a:pt x="744887" y="172724"/>
                      <a:pt x="696920" y="141965"/>
                      <a:pt x="673905" y="92492"/>
                    </a:cubicBezTo>
                    <a:cubicBezTo>
                      <a:pt x="655836" y="53560"/>
                      <a:pt x="617979" y="29253"/>
                      <a:pt x="574959" y="29253"/>
                    </a:cubicBezTo>
                    <a:cubicBezTo>
                      <a:pt x="531939" y="29253"/>
                      <a:pt x="494082" y="53560"/>
                      <a:pt x="476014" y="92492"/>
                    </a:cubicBezTo>
                    <a:cubicBezTo>
                      <a:pt x="452998" y="141965"/>
                      <a:pt x="405031" y="172724"/>
                      <a:pt x="350396" y="172724"/>
                    </a:cubicBezTo>
                    <a:cubicBezTo>
                      <a:pt x="295976" y="172724"/>
                      <a:pt x="247794" y="141965"/>
                      <a:pt x="224778" y="92492"/>
                    </a:cubicBezTo>
                    <a:cubicBezTo>
                      <a:pt x="206710" y="53560"/>
                      <a:pt x="168853" y="29253"/>
                      <a:pt x="125833" y="29253"/>
                    </a:cubicBezTo>
                    <a:cubicBezTo>
                      <a:pt x="82813" y="29253"/>
                      <a:pt x="44956" y="53560"/>
                      <a:pt x="26887" y="92492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483" y="30759"/>
                      <a:pt x="969450" y="0"/>
                      <a:pt x="1024085" y="0"/>
                    </a:cubicBezTo>
                    <a:cubicBezTo>
                      <a:pt x="1078720" y="0"/>
                      <a:pt x="1126688" y="30759"/>
                      <a:pt x="1149703" y="80232"/>
                    </a:cubicBezTo>
                    <a:cubicBezTo>
                      <a:pt x="1167771" y="119165"/>
                      <a:pt x="1205629" y="143471"/>
                      <a:pt x="1248648" y="143471"/>
                    </a:cubicBezTo>
                    <a:cubicBezTo>
                      <a:pt x="1291668" y="143471"/>
                      <a:pt x="1329526" y="119165"/>
                      <a:pt x="1347594" y="80232"/>
                    </a:cubicBezTo>
                    <a:cubicBezTo>
                      <a:pt x="1370610" y="30759"/>
                      <a:pt x="1418792" y="0"/>
                      <a:pt x="1473212" y="0"/>
                    </a:cubicBezTo>
                    <a:cubicBezTo>
                      <a:pt x="1527847" y="0"/>
                      <a:pt x="1576029" y="30759"/>
                      <a:pt x="1598829" y="80232"/>
                    </a:cubicBezTo>
                    <a:lnTo>
                      <a:pt x="1572157" y="92492"/>
                    </a:lnTo>
                    <a:cubicBezTo>
                      <a:pt x="1554089" y="53560"/>
                      <a:pt x="1516016" y="29253"/>
                      <a:pt x="1473212" y="29253"/>
                    </a:cubicBezTo>
                    <a:cubicBezTo>
                      <a:pt x="1430192" y="29253"/>
                      <a:pt x="1392335" y="53560"/>
                      <a:pt x="1374266" y="92492"/>
                    </a:cubicBezTo>
                    <a:cubicBezTo>
                      <a:pt x="1351251" y="141965"/>
                      <a:pt x="1303069" y="172724"/>
                      <a:pt x="1248648" y="172724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</p:grpSp>
      <p:pic>
        <p:nvPicPr>
          <p:cNvPr id="11266" name="Picture 2" descr="Результат пошуку зображень за запитом самоцвіти">
            <a:extLst>
              <a:ext uri="{FF2B5EF4-FFF2-40B4-BE49-F238E27FC236}">
                <a16:creationId xmlns:a16="http://schemas.microsoft.com/office/drawing/2014/main" id="{20A55DCD-6693-4248-A4DA-2F3915C196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2" r="26240"/>
          <a:stretch/>
        </p:blipFill>
        <p:spPr bwMode="auto">
          <a:xfrm>
            <a:off x="7253021" y="1820334"/>
            <a:ext cx="3555043" cy="32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5" name="Group 84">
            <a:extLst>
              <a:ext uri="{FF2B5EF4-FFF2-40B4-BE49-F238E27FC236}">
                <a16:creationId xmlns:a16="http://schemas.microsoft.com/office/drawing/2014/main" id="{2B7E220D-70BE-46E1-87EA-9239C1082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154385" y="4466592"/>
            <a:ext cx="1443404" cy="1443428"/>
            <a:chOff x="10154385" y="4452524"/>
            <a:chExt cx="1443404" cy="1443428"/>
          </a:xfrm>
          <a:solidFill>
            <a:schemeClr val="tx1"/>
          </a:solidFill>
        </p:grpSpPr>
        <p:grpSp>
          <p:nvGrpSpPr>
            <p:cNvPr id="86" name="Graphic 4">
              <a:extLst>
                <a:ext uri="{FF2B5EF4-FFF2-40B4-BE49-F238E27FC236}">
                  <a16:creationId xmlns:a16="http://schemas.microsoft.com/office/drawing/2014/main" id="{FC1A5110-77D2-40E7-81AD-268BA675F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0154385" y="4452524"/>
              <a:ext cx="1443404" cy="1443428"/>
              <a:chOff x="5734037" y="3067039"/>
              <a:chExt cx="724483" cy="724489"/>
            </a:xfrm>
            <a:grpFill/>
          </p:grpSpPr>
          <p:sp>
            <p:nvSpPr>
              <p:cNvPr id="257" name="Freeform: Shape 256">
                <a:extLst>
                  <a:ext uri="{FF2B5EF4-FFF2-40B4-BE49-F238E27FC236}">
                    <a16:creationId xmlns:a16="http://schemas.microsoft.com/office/drawing/2014/main" id="{4FA2A3FD-1B3F-42AF-BC02-85F36E05656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067039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8" name="Freeform: Shape 257">
                <a:extLst>
                  <a:ext uri="{FF2B5EF4-FFF2-40B4-BE49-F238E27FC236}">
                    <a16:creationId xmlns:a16="http://schemas.microsoft.com/office/drawing/2014/main" id="{7AD487CA-8FBC-4540-AC49-97AE50C6518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9" name="Freeform: Shape 258">
                <a:extLst>
                  <a:ext uri="{FF2B5EF4-FFF2-40B4-BE49-F238E27FC236}">
                    <a16:creationId xmlns:a16="http://schemas.microsoft.com/office/drawing/2014/main" id="{0D84CF57-47D1-43F3-A27F-4554C8874D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0" name="Freeform: Shape 259">
                <a:extLst>
                  <a:ext uri="{FF2B5EF4-FFF2-40B4-BE49-F238E27FC236}">
                    <a16:creationId xmlns:a16="http://schemas.microsoft.com/office/drawing/2014/main" id="{CBEE7FBD-98AD-4AD4-8928-24BF44632DB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1" name="Freeform: Shape 260">
                <a:extLst>
                  <a:ext uri="{FF2B5EF4-FFF2-40B4-BE49-F238E27FC236}">
                    <a16:creationId xmlns:a16="http://schemas.microsoft.com/office/drawing/2014/main" id="{84FD382E-B389-4D8F-A55E-6DFA291F0E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2" name="Freeform: Shape 261">
                <a:extLst>
                  <a:ext uri="{FF2B5EF4-FFF2-40B4-BE49-F238E27FC236}">
                    <a16:creationId xmlns:a16="http://schemas.microsoft.com/office/drawing/2014/main" id="{98382AB7-ABEA-406A-BC9C-E929CB72CD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3" name="Freeform: Shape 262">
                <a:extLst>
                  <a:ext uri="{FF2B5EF4-FFF2-40B4-BE49-F238E27FC236}">
                    <a16:creationId xmlns:a16="http://schemas.microsoft.com/office/drawing/2014/main" id="{687410AC-739F-4AF0-B3F3-BA1EE2D846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4" name="Freeform: Shape 263">
                <a:extLst>
                  <a:ext uri="{FF2B5EF4-FFF2-40B4-BE49-F238E27FC236}">
                    <a16:creationId xmlns:a16="http://schemas.microsoft.com/office/drawing/2014/main" id="{297F7ECB-7025-4A18-B6C1-9A8F179D814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26284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5" name="Freeform: Shape 264">
                <a:extLst>
                  <a:ext uri="{FF2B5EF4-FFF2-40B4-BE49-F238E27FC236}">
                    <a16:creationId xmlns:a16="http://schemas.microsoft.com/office/drawing/2014/main" id="{E8BF277F-8AC7-4B9F-A748-658BC32F47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2628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6" name="Freeform: Shape 265">
                <a:extLst>
                  <a:ext uri="{FF2B5EF4-FFF2-40B4-BE49-F238E27FC236}">
                    <a16:creationId xmlns:a16="http://schemas.microsoft.com/office/drawing/2014/main" id="{3861EEE4-BFC2-47F9-B33D-2CF7EF91D1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7" name="Freeform: Shape 266">
                <a:extLst>
                  <a:ext uri="{FF2B5EF4-FFF2-40B4-BE49-F238E27FC236}">
                    <a16:creationId xmlns:a16="http://schemas.microsoft.com/office/drawing/2014/main" id="{6EDB4948-A661-493E-A726-89FD160435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8" name="Freeform: Shape 267">
                <a:extLst>
                  <a:ext uri="{FF2B5EF4-FFF2-40B4-BE49-F238E27FC236}">
                    <a16:creationId xmlns:a16="http://schemas.microsoft.com/office/drawing/2014/main" id="{690295D3-F01C-40D4-AC18-38CDB597DDD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9" name="Freeform: Shape 268">
                <a:extLst>
                  <a:ext uri="{FF2B5EF4-FFF2-40B4-BE49-F238E27FC236}">
                    <a16:creationId xmlns:a16="http://schemas.microsoft.com/office/drawing/2014/main" id="{DE279E4F-F139-423E-AF42-7C309EE9EE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12628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8 w 14097"/>
                  <a:gd name="connsiteY1" fmla="*/ 14097 h 14097"/>
                  <a:gd name="connsiteX2" fmla="*/ 0 w 14097"/>
                  <a:gd name="connsiteY2" fmla="*/ 7049 h 14097"/>
                  <a:gd name="connsiteX3" fmla="*/ 7048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0" name="Freeform: Shape 269">
                <a:extLst>
                  <a:ext uri="{FF2B5EF4-FFF2-40B4-BE49-F238E27FC236}">
                    <a16:creationId xmlns:a16="http://schemas.microsoft.com/office/drawing/2014/main" id="{BE503EF8-F0B7-4F0E-B82E-742BB8DB8E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1" name="Freeform: Shape 270">
                <a:extLst>
                  <a:ext uri="{FF2B5EF4-FFF2-40B4-BE49-F238E27FC236}">
                    <a16:creationId xmlns:a16="http://schemas.microsoft.com/office/drawing/2014/main" id="{8BF1F2E6-2E0A-4F5C-AF29-167B9214DE2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8543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2" name="Freeform: Shape 271">
                <a:extLst>
                  <a:ext uri="{FF2B5EF4-FFF2-40B4-BE49-F238E27FC236}">
                    <a16:creationId xmlns:a16="http://schemas.microsoft.com/office/drawing/2014/main" id="{D465F6F4-1BA9-4F7B-9980-3571C7C5CC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3" name="Freeform: Shape 272">
                <a:extLst>
                  <a:ext uri="{FF2B5EF4-FFF2-40B4-BE49-F238E27FC236}">
                    <a16:creationId xmlns:a16="http://schemas.microsoft.com/office/drawing/2014/main" id="{FFF3428D-3135-4073-AB27-8292AA4211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4" name="Freeform: Shape 273">
                <a:extLst>
                  <a:ext uri="{FF2B5EF4-FFF2-40B4-BE49-F238E27FC236}">
                    <a16:creationId xmlns:a16="http://schemas.microsoft.com/office/drawing/2014/main" id="{2EE4FAE5-DC40-43E2-BACB-84C2CCDA3A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5" name="Freeform: Shape 274">
                <a:extLst>
                  <a:ext uri="{FF2B5EF4-FFF2-40B4-BE49-F238E27FC236}">
                    <a16:creationId xmlns:a16="http://schemas.microsoft.com/office/drawing/2014/main" id="{97E1E565-91F8-469C-998D-413D4E3D00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6" name="Freeform: Shape 275">
                <a:extLst>
                  <a:ext uri="{FF2B5EF4-FFF2-40B4-BE49-F238E27FC236}">
                    <a16:creationId xmlns:a16="http://schemas.microsoft.com/office/drawing/2014/main" id="{7AADD30B-6564-45CD-A760-00AD0ED73C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7" name="Freeform: Shape 276">
                <a:extLst>
                  <a:ext uri="{FF2B5EF4-FFF2-40B4-BE49-F238E27FC236}">
                    <a16:creationId xmlns:a16="http://schemas.microsoft.com/office/drawing/2014/main" id="{3B9ABBD5-5E76-4812-A4CF-2A8B16ADA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8" name="Freeform: Shape 277">
                <a:extLst>
                  <a:ext uri="{FF2B5EF4-FFF2-40B4-BE49-F238E27FC236}">
                    <a16:creationId xmlns:a16="http://schemas.microsoft.com/office/drawing/2014/main" id="{2F97912E-EDA5-4A75-A106-B25426BB663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24467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9" name="Freeform: Shape 278">
                <a:extLst>
                  <a:ext uri="{FF2B5EF4-FFF2-40B4-BE49-F238E27FC236}">
                    <a16:creationId xmlns:a16="http://schemas.microsoft.com/office/drawing/2014/main" id="{A8D15062-DCA7-43EE-AB75-CD9C80F379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244677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0" name="Freeform: Shape 279">
                <a:extLst>
                  <a:ext uri="{FF2B5EF4-FFF2-40B4-BE49-F238E27FC236}">
                    <a16:creationId xmlns:a16="http://schemas.microsoft.com/office/drawing/2014/main" id="{80EB5712-3433-46B4-A8DF-04A8D03E3EF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1" name="Freeform: Shape 280">
                <a:extLst>
                  <a:ext uri="{FF2B5EF4-FFF2-40B4-BE49-F238E27FC236}">
                    <a16:creationId xmlns:a16="http://schemas.microsoft.com/office/drawing/2014/main" id="{6F3BFE28-EB41-4640-802B-FAA4F73787F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2" name="Freeform: Shape 281">
                <a:extLst>
                  <a:ext uri="{FF2B5EF4-FFF2-40B4-BE49-F238E27FC236}">
                    <a16:creationId xmlns:a16="http://schemas.microsoft.com/office/drawing/2014/main" id="{203F4E0E-E3AE-4B10-B1BC-529CC3CD03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3" name="Freeform: Shape 282">
                <a:extLst>
                  <a:ext uri="{FF2B5EF4-FFF2-40B4-BE49-F238E27FC236}">
                    <a16:creationId xmlns:a16="http://schemas.microsoft.com/office/drawing/2014/main" id="{1B83F41D-7419-46EC-8C00-37127DC3AA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24467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4" name="Freeform: Shape 283">
                <a:extLst>
                  <a:ext uri="{FF2B5EF4-FFF2-40B4-BE49-F238E27FC236}">
                    <a16:creationId xmlns:a16="http://schemas.microsoft.com/office/drawing/2014/main" id="{9991303F-ED54-4483-97A9-3143D1CA72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5" name="Freeform: Shape 284">
                <a:extLst>
                  <a:ext uri="{FF2B5EF4-FFF2-40B4-BE49-F238E27FC236}">
                    <a16:creationId xmlns:a16="http://schemas.microsoft.com/office/drawing/2014/main" id="{0B99A87F-D826-40DC-B688-B209D5253B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0382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6" name="Freeform: Shape 285">
                <a:extLst>
                  <a:ext uri="{FF2B5EF4-FFF2-40B4-BE49-F238E27FC236}">
                    <a16:creationId xmlns:a16="http://schemas.microsoft.com/office/drawing/2014/main" id="{3CB798D6-E3C9-41B2-8F20-F0CF870681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7" name="Freeform: Shape 286">
                <a:extLst>
                  <a:ext uri="{FF2B5EF4-FFF2-40B4-BE49-F238E27FC236}">
                    <a16:creationId xmlns:a16="http://schemas.microsoft.com/office/drawing/2014/main" id="{9CF03CDA-070F-49AE-B37C-4D08A1BAD2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8" name="Freeform: Shape 287">
                <a:extLst>
                  <a:ext uri="{FF2B5EF4-FFF2-40B4-BE49-F238E27FC236}">
                    <a16:creationId xmlns:a16="http://schemas.microsoft.com/office/drawing/2014/main" id="{D4CBFC42-413D-4BC6-9BEA-078040C01E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9" name="Freeform: Shape 288">
                <a:extLst>
                  <a:ext uri="{FF2B5EF4-FFF2-40B4-BE49-F238E27FC236}">
                    <a16:creationId xmlns:a16="http://schemas.microsoft.com/office/drawing/2014/main" id="{24A02437-3BDD-4242-9C52-0DB006A35E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0" name="Freeform: Shape 289">
                <a:extLst>
                  <a:ext uri="{FF2B5EF4-FFF2-40B4-BE49-F238E27FC236}">
                    <a16:creationId xmlns:a16="http://schemas.microsoft.com/office/drawing/2014/main" id="{7209D1D0-DC11-43F3-8050-D8C01D3B62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1" name="Freeform: Shape 290">
                <a:extLst>
                  <a:ext uri="{FF2B5EF4-FFF2-40B4-BE49-F238E27FC236}">
                    <a16:creationId xmlns:a16="http://schemas.microsoft.com/office/drawing/2014/main" id="{8A37369D-62F1-4A67-B1A1-658CBED41D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2" name="Freeform: Shape 291">
                <a:extLst>
                  <a:ext uri="{FF2B5EF4-FFF2-40B4-BE49-F238E27FC236}">
                    <a16:creationId xmlns:a16="http://schemas.microsoft.com/office/drawing/2014/main" id="{68CD3744-B811-40BE-B10F-4D5B1AA938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63074"/>
                <a:ext cx="14192" cy="14097"/>
              </a:xfrm>
              <a:custGeom>
                <a:avLst/>
                <a:gdLst>
                  <a:gd name="connsiteX0" fmla="*/ 14192 w 14192"/>
                  <a:gd name="connsiteY0" fmla="*/ 7048 h 14097"/>
                  <a:gd name="connsiteX1" fmla="*/ 7144 w 14192"/>
                  <a:gd name="connsiteY1" fmla="*/ 14097 h 14097"/>
                  <a:gd name="connsiteX2" fmla="*/ 0 w 14192"/>
                  <a:gd name="connsiteY2" fmla="*/ 7048 h 14097"/>
                  <a:gd name="connsiteX3" fmla="*/ 7049 w 14192"/>
                  <a:gd name="connsiteY3" fmla="*/ 0 h 14097"/>
                  <a:gd name="connsiteX4" fmla="*/ 14192 w 14192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3" name="Freeform: Shape 292">
                <a:extLst>
                  <a:ext uri="{FF2B5EF4-FFF2-40B4-BE49-F238E27FC236}">
                    <a16:creationId xmlns:a16="http://schemas.microsoft.com/office/drawing/2014/main" id="{3048B8EA-2CD0-40CF-B570-BD99E0F77C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4" name="Freeform: Shape 293">
                <a:extLst>
                  <a:ext uri="{FF2B5EF4-FFF2-40B4-BE49-F238E27FC236}">
                    <a16:creationId xmlns:a16="http://schemas.microsoft.com/office/drawing/2014/main" id="{2D8EA840-350B-405A-A1BB-40D93A00ED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5" name="Freeform: Shape 294">
                <a:extLst>
                  <a:ext uri="{FF2B5EF4-FFF2-40B4-BE49-F238E27FC236}">
                    <a16:creationId xmlns:a16="http://schemas.microsoft.com/office/drawing/2014/main" id="{6BFAC7FE-90ED-4400-9E88-D3EB802CF47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6" name="Freeform: Shape 295">
                <a:extLst>
                  <a:ext uri="{FF2B5EF4-FFF2-40B4-BE49-F238E27FC236}">
                    <a16:creationId xmlns:a16="http://schemas.microsoft.com/office/drawing/2014/main" id="{F8A49AFF-4D6A-4290-A811-6ADBC2A2A55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7" name="Freeform: Shape 296">
                <a:extLst>
                  <a:ext uri="{FF2B5EF4-FFF2-40B4-BE49-F238E27FC236}">
                    <a16:creationId xmlns:a16="http://schemas.microsoft.com/office/drawing/2014/main" id="{A5267CD0-3312-488A-ADC9-2A215FC9B5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63074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8 w 14097"/>
                  <a:gd name="connsiteY1" fmla="*/ 14097 h 14097"/>
                  <a:gd name="connsiteX2" fmla="*/ 0 w 14097"/>
                  <a:gd name="connsiteY2" fmla="*/ 7048 h 14097"/>
                  <a:gd name="connsiteX3" fmla="*/ 7048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8" name="Freeform: Shape 297">
                <a:extLst>
                  <a:ext uri="{FF2B5EF4-FFF2-40B4-BE49-F238E27FC236}">
                    <a16:creationId xmlns:a16="http://schemas.microsoft.com/office/drawing/2014/main" id="{734AF3AE-4171-471C-AFDE-0A4B563D95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9" name="Freeform: Shape 298">
                <a:extLst>
                  <a:ext uri="{FF2B5EF4-FFF2-40B4-BE49-F238E27FC236}">
                    <a16:creationId xmlns:a16="http://schemas.microsoft.com/office/drawing/2014/main" id="{9761283D-6867-470C-85BB-833A5997B7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2222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0" name="Freeform: Shape 299">
                <a:extLst>
                  <a:ext uri="{FF2B5EF4-FFF2-40B4-BE49-F238E27FC236}">
                    <a16:creationId xmlns:a16="http://schemas.microsoft.com/office/drawing/2014/main" id="{232907EC-87D6-4A76-97C7-ED83798B87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1" name="Freeform: Shape 300">
                <a:extLst>
                  <a:ext uri="{FF2B5EF4-FFF2-40B4-BE49-F238E27FC236}">
                    <a16:creationId xmlns:a16="http://schemas.microsoft.com/office/drawing/2014/main" id="{9AE06A14-FDDB-4888-9F8A-C027B6FC7A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2" name="Freeform: Shape 301">
                <a:extLst>
                  <a:ext uri="{FF2B5EF4-FFF2-40B4-BE49-F238E27FC236}">
                    <a16:creationId xmlns:a16="http://schemas.microsoft.com/office/drawing/2014/main" id="{408FBBF8-91F0-43DF-84FE-8585BD4C017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3" name="Freeform: Shape 302">
                <a:extLst>
                  <a:ext uri="{FF2B5EF4-FFF2-40B4-BE49-F238E27FC236}">
                    <a16:creationId xmlns:a16="http://schemas.microsoft.com/office/drawing/2014/main" id="{40F8B312-3204-4812-9CED-599503CC06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4" name="Freeform: Shape 303">
                <a:extLst>
                  <a:ext uri="{FF2B5EF4-FFF2-40B4-BE49-F238E27FC236}">
                    <a16:creationId xmlns:a16="http://schemas.microsoft.com/office/drawing/2014/main" id="{B3163C36-49A9-42CD-84AB-945A5481070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5" name="Freeform: Shape 304">
                <a:extLst>
                  <a:ext uri="{FF2B5EF4-FFF2-40B4-BE49-F238E27FC236}">
                    <a16:creationId xmlns:a16="http://schemas.microsoft.com/office/drawing/2014/main" id="{C737819E-C741-419C-8B07-6CBF226F4A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6" name="Freeform: Shape 305">
                <a:extLst>
                  <a:ext uri="{FF2B5EF4-FFF2-40B4-BE49-F238E27FC236}">
                    <a16:creationId xmlns:a16="http://schemas.microsoft.com/office/drawing/2014/main" id="{86094C82-164A-490B-A711-CBC5914A79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6953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7" name="Freeform: Shape 306">
                <a:extLst>
                  <a:ext uri="{FF2B5EF4-FFF2-40B4-BE49-F238E27FC236}">
                    <a16:creationId xmlns:a16="http://schemas.microsoft.com/office/drawing/2014/main" id="{B97614F7-51E5-4AEF-B768-8C452874D2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8" name="Freeform: Shape 307">
                <a:extLst>
                  <a:ext uri="{FF2B5EF4-FFF2-40B4-BE49-F238E27FC236}">
                    <a16:creationId xmlns:a16="http://schemas.microsoft.com/office/drawing/2014/main" id="{B6227872-28BD-445D-96AD-EF00622F89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9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9" name="Freeform: Shape 308">
                <a:extLst>
                  <a:ext uri="{FF2B5EF4-FFF2-40B4-BE49-F238E27FC236}">
                    <a16:creationId xmlns:a16="http://schemas.microsoft.com/office/drawing/2014/main" id="{C1DC2CF0-2FA0-43FC-9509-0C6DB072B6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0" name="Freeform: Shape 309">
                <a:extLst>
                  <a:ext uri="{FF2B5EF4-FFF2-40B4-BE49-F238E27FC236}">
                    <a16:creationId xmlns:a16="http://schemas.microsoft.com/office/drawing/2014/main" id="{9795B481-57FF-4E8E-83AA-E5D2E3E2F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1" name="Freeform: Shape 310">
                <a:extLst>
                  <a:ext uri="{FF2B5EF4-FFF2-40B4-BE49-F238E27FC236}">
                    <a16:creationId xmlns:a16="http://schemas.microsoft.com/office/drawing/2014/main" id="{148378AF-5FAD-46E5-9709-EA405E6749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2" name="Freeform: Shape 311">
                <a:extLst>
                  <a:ext uri="{FF2B5EF4-FFF2-40B4-BE49-F238E27FC236}">
                    <a16:creationId xmlns:a16="http://schemas.microsoft.com/office/drawing/2014/main" id="{A673CCD4-0D19-45A5-A1E8-0C6F8E2C41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26281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3" name="Freeform: Shape 312">
                <a:extLst>
                  <a:ext uri="{FF2B5EF4-FFF2-40B4-BE49-F238E27FC236}">
                    <a16:creationId xmlns:a16="http://schemas.microsoft.com/office/drawing/2014/main" id="{EE686E15-638D-450E-BD41-9EEC16695B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4" name="Freeform: Shape 313">
                <a:extLst>
                  <a:ext uri="{FF2B5EF4-FFF2-40B4-BE49-F238E27FC236}">
                    <a16:creationId xmlns:a16="http://schemas.microsoft.com/office/drawing/2014/main" id="{19970629-2923-493A-A315-FA7EDF1312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5" name="Freeform: Shape 314">
                <a:extLst>
                  <a:ext uri="{FF2B5EF4-FFF2-40B4-BE49-F238E27FC236}">
                    <a16:creationId xmlns:a16="http://schemas.microsoft.com/office/drawing/2014/main" id="{D8839461-CBD3-4A9A-BBCF-09A8835874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6" name="Freeform: Shape 315">
                <a:extLst>
                  <a:ext uri="{FF2B5EF4-FFF2-40B4-BE49-F238E27FC236}">
                    <a16:creationId xmlns:a16="http://schemas.microsoft.com/office/drawing/2014/main" id="{06ACA65A-A638-4499-9A58-4BBB2D8502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7" name="Freeform: Shape 316">
                <a:extLst>
                  <a:ext uri="{FF2B5EF4-FFF2-40B4-BE49-F238E27FC236}">
                    <a16:creationId xmlns:a16="http://schemas.microsoft.com/office/drawing/2014/main" id="{1E2A7DEF-7652-4468-8E3F-6FF0C0A9F9E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2628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8" name="Freeform: Shape 317">
                <a:extLst>
                  <a:ext uri="{FF2B5EF4-FFF2-40B4-BE49-F238E27FC236}">
                    <a16:creationId xmlns:a16="http://schemas.microsoft.com/office/drawing/2014/main" id="{B20F00C4-6808-4F91-8495-A7C27E49A1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85433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9" name="Freeform: Shape 318">
                <a:extLst>
                  <a:ext uri="{FF2B5EF4-FFF2-40B4-BE49-F238E27FC236}">
                    <a16:creationId xmlns:a16="http://schemas.microsoft.com/office/drawing/2014/main" id="{4254291C-CB21-424F-AF32-0C70F16421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0" name="Freeform: Shape 319">
                <a:extLst>
                  <a:ext uri="{FF2B5EF4-FFF2-40B4-BE49-F238E27FC236}">
                    <a16:creationId xmlns:a16="http://schemas.microsoft.com/office/drawing/2014/main" id="{C6D37468-BE92-4741-86A9-1417F2AA438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1" name="Freeform: Shape 320">
                <a:extLst>
                  <a:ext uri="{FF2B5EF4-FFF2-40B4-BE49-F238E27FC236}">
                    <a16:creationId xmlns:a16="http://schemas.microsoft.com/office/drawing/2014/main" id="{2A361414-EF46-4101-B08C-BA761D10D3E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2" name="Freeform: Shape 321">
                <a:extLst>
                  <a:ext uri="{FF2B5EF4-FFF2-40B4-BE49-F238E27FC236}">
                    <a16:creationId xmlns:a16="http://schemas.microsoft.com/office/drawing/2014/main" id="{62B99449-370E-4EEE-9DB6-159197F278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3" name="Freeform: Shape 322">
                <a:extLst>
                  <a:ext uri="{FF2B5EF4-FFF2-40B4-BE49-F238E27FC236}">
                    <a16:creationId xmlns:a16="http://schemas.microsoft.com/office/drawing/2014/main" id="{FAA977E9-699A-4D73-B0CF-CE0C4EB20C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85432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4" name="Freeform: Shape 323">
                <a:extLst>
                  <a:ext uri="{FF2B5EF4-FFF2-40B4-BE49-F238E27FC236}">
                    <a16:creationId xmlns:a16="http://schemas.microsoft.com/office/drawing/2014/main" id="{9EDD115C-F555-4352-B8FB-C7F9829FAA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244676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5" name="Freeform: Shape 324">
                <a:extLst>
                  <a:ext uri="{FF2B5EF4-FFF2-40B4-BE49-F238E27FC236}">
                    <a16:creationId xmlns:a16="http://schemas.microsoft.com/office/drawing/2014/main" id="{9454379A-04D7-4413-8E59-262DB6BCD1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6" name="Freeform: Shape 325">
                <a:extLst>
                  <a:ext uri="{FF2B5EF4-FFF2-40B4-BE49-F238E27FC236}">
                    <a16:creationId xmlns:a16="http://schemas.microsoft.com/office/drawing/2014/main" id="{8E65F25A-79A5-4F0D-A340-475979F28C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7" name="Freeform: Shape 326">
                <a:extLst>
                  <a:ext uri="{FF2B5EF4-FFF2-40B4-BE49-F238E27FC236}">
                    <a16:creationId xmlns:a16="http://schemas.microsoft.com/office/drawing/2014/main" id="{838E1E5B-3968-49BD-843C-C8C0F44C6E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8" name="Freeform: Shape 327">
                <a:extLst>
                  <a:ext uri="{FF2B5EF4-FFF2-40B4-BE49-F238E27FC236}">
                    <a16:creationId xmlns:a16="http://schemas.microsoft.com/office/drawing/2014/main" id="{94CA466D-7602-4464-BAB2-071A59F8A9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9" name="Freeform: Shape 328">
                <a:extLst>
                  <a:ext uri="{FF2B5EF4-FFF2-40B4-BE49-F238E27FC236}">
                    <a16:creationId xmlns:a16="http://schemas.microsoft.com/office/drawing/2014/main" id="{4A1357E7-09DA-4B68-A637-F277764E94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24467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0" name="Freeform: Shape 329">
                <a:extLst>
                  <a:ext uri="{FF2B5EF4-FFF2-40B4-BE49-F238E27FC236}">
                    <a16:creationId xmlns:a16="http://schemas.microsoft.com/office/drawing/2014/main" id="{1EFCA436-DAC9-4B9E-82BE-E0DE3F5C8A3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1" name="Freeform: Shape 330">
                <a:extLst>
                  <a:ext uri="{FF2B5EF4-FFF2-40B4-BE49-F238E27FC236}">
                    <a16:creationId xmlns:a16="http://schemas.microsoft.com/office/drawing/2014/main" id="{FA482722-F397-4F01-97DD-D018FE63789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2" name="Freeform: Shape 331">
                <a:extLst>
                  <a:ext uri="{FF2B5EF4-FFF2-40B4-BE49-F238E27FC236}">
                    <a16:creationId xmlns:a16="http://schemas.microsoft.com/office/drawing/2014/main" id="{5CF6C289-6A1B-4031-84CC-4DA52D08ED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3" name="Freeform: Shape 332">
                <a:extLst>
                  <a:ext uri="{FF2B5EF4-FFF2-40B4-BE49-F238E27FC236}">
                    <a16:creationId xmlns:a16="http://schemas.microsoft.com/office/drawing/2014/main" id="{42F190D1-D9E1-46D5-A212-6560B860B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4" name="Freeform: Shape 333">
                <a:extLst>
                  <a:ext uri="{FF2B5EF4-FFF2-40B4-BE49-F238E27FC236}">
                    <a16:creationId xmlns:a16="http://schemas.microsoft.com/office/drawing/2014/main" id="{08ADD086-4DD1-4EBA-BC75-CD93AE4D44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5" name="Freeform: Shape 334">
                <a:extLst>
                  <a:ext uri="{FF2B5EF4-FFF2-40B4-BE49-F238E27FC236}">
                    <a16:creationId xmlns:a16="http://schemas.microsoft.com/office/drawing/2014/main" id="{75A280D7-478F-468E-9644-B09B8FDEB7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6" name="Freeform: Shape 335">
                <a:extLst>
                  <a:ext uri="{FF2B5EF4-FFF2-40B4-BE49-F238E27FC236}">
                    <a16:creationId xmlns:a16="http://schemas.microsoft.com/office/drawing/2014/main" id="{C9BE9354-BB23-458F-9AE3-DD8AC4F1E6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7" name="Freeform: Shape 336">
                <a:extLst>
                  <a:ext uri="{FF2B5EF4-FFF2-40B4-BE49-F238E27FC236}">
                    <a16:creationId xmlns:a16="http://schemas.microsoft.com/office/drawing/2014/main" id="{861A354D-F521-44EF-9140-7393D26D2E9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8" name="Freeform: Shape 337">
                <a:extLst>
                  <a:ext uri="{FF2B5EF4-FFF2-40B4-BE49-F238E27FC236}">
                    <a16:creationId xmlns:a16="http://schemas.microsoft.com/office/drawing/2014/main" id="{C76B3340-3BF4-4FB9-B7FA-751617C73B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9" name="Freeform: Shape 338">
                <a:extLst>
                  <a:ext uri="{FF2B5EF4-FFF2-40B4-BE49-F238E27FC236}">
                    <a16:creationId xmlns:a16="http://schemas.microsoft.com/office/drawing/2014/main" id="{C802BF6D-7C7F-41BF-B0CA-C5E6AFABB3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0" name="Freeform: Shape 339">
                <a:extLst>
                  <a:ext uri="{FF2B5EF4-FFF2-40B4-BE49-F238E27FC236}">
                    <a16:creationId xmlns:a16="http://schemas.microsoft.com/office/drawing/2014/main" id="{712FB0EF-009B-4384-BD25-D3C6EBCC97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1" name="Freeform: Shape 340">
                <a:extLst>
                  <a:ext uri="{FF2B5EF4-FFF2-40B4-BE49-F238E27FC236}">
                    <a16:creationId xmlns:a16="http://schemas.microsoft.com/office/drawing/2014/main" id="{922F2BA9-9373-465D-8F24-F58DB9B1B74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63074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2" name="Freeform: Shape 341">
                <a:extLst>
                  <a:ext uri="{FF2B5EF4-FFF2-40B4-BE49-F238E27FC236}">
                    <a16:creationId xmlns:a16="http://schemas.microsoft.com/office/drawing/2014/main" id="{4FAD72B3-1B8B-4B05-B201-419A776FB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3" name="Freeform: Shape 342">
                <a:extLst>
                  <a:ext uri="{FF2B5EF4-FFF2-40B4-BE49-F238E27FC236}">
                    <a16:creationId xmlns:a16="http://schemas.microsoft.com/office/drawing/2014/main" id="{AC81E68B-1417-445D-9B51-60A0F91E5BA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4" name="Freeform: Shape 343">
                <a:extLst>
                  <a:ext uri="{FF2B5EF4-FFF2-40B4-BE49-F238E27FC236}">
                    <a16:creationId xmlns:a16="http://schemas.microsoft.com/office/drawing/2014/main" id="{7D5A9E27-E07F-4466-9021-D25D85CDC9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5" name="Freeform: Shape 344">
                <a:extLst>
                  <a:ext uri="{FF2B5EF4-FFF2-40B4-BE49-F238E27FC236}">
                    <a16:creationId xmlns:a16="http://schemas.microsoft.com/office/drawing/2014/main" id="{CF5DC41D-2B9C-4659-9F3E-C3A2BDE8BC4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6" name="Freeform: Shape 345">
                <a:extLst>
                  <a:ext uri="{FF2B5EF4-FFF2-40B4-BE49-F238E27FC236}">
                    <a16:creationId xmlns:a16="http://schemas.microsoft.com/office/drawing/2014/main" id="{5AA3263F-DADF-4BDD-82AC-F44BC4FE0F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7" name="Freeform: Shape 346">
                <a:extLst>
                  <a:ext uri="{FF2B5EF4-FFF2-40B4-BE49-F238E27FC236}">
                    <a16:creationId xmlns:a16="http://schemas.microsoft.com/office/drawing/2014/main" id="{8999662B-626A-4D98-920C-CDA407F83B5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4222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8" name="Freeform: Shape 347">
                <a:extLst>
                  <a:ext uri="{FF2B5EF4-FFF2-40B4-BE49-F238E27FC236}">
                    <a16:creationId xmlns:a16="http://schemas.microsoft.com/office/drawing/2014/main" id="{D6C410A6-2F1A-4222-8D50-2781C5D7E5B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81374"/>
                <a:ext cx="14192" cy="14096"/>
              </a:xfrm>
              <a:custGeom>
                <a:avLst/>
                <a:gdLst>
                  <a:gd name="connsiteX0" fmla="*/ 14192 w 14192"/>
                  <a:gd name="connsiteY0" fmla="*/ 7049 h 14096"/>
                  <a:gd name="connsiteX1" fmla="*/ 7144 w 14192"/>
                  <a:gd name="connsiteY1" fmla="*/ 14097 h 14096"/>
                  <a:gd name="connsiteX2" fmla="*/ 0 w 14192"/>
                  <a:gd name="connsiteY2" fmla="*/ 7049 h 14096"/>
                  <a:gd name="connsiteX3" fmla="*/ 7049 w 14192"/>
                  <a:gd name="connsiteY3" fmla="*/ 0 h 14096"/>
                  <a:gd name="connsiteX4" fmla="*/ 14192 w 14192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1049"/>
                      <a:pt x="0" y="7049"/>
                    </a:cubicBezTo>
                    <a:cubicBezTo>
                      <a:pt x="0" y="3048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9" name="Freeform: Shape 348">
                <a:extLst>
                  <a:ext uri="{FF2B5EF4-FFF2-40B4-BE49-F238E27FC236}">
                    <a16:creationId xmlns:a16="http://schemas.microsoft.com/office/drawing/2014/main" id="{9221CD39-A736-45F1-92AA-8533C1D277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0" name="Freeform: Shape 349">
                <a:extLst>
                  <a:ext uri="{FF2B5EF4-FFF2-40B4-BE49-F238E27FC236}">
                    <a16:creationId xmlns:a16="http://schemas.microsoft.com/office/drawing/2014/main" id="{B3025FBC-7A41-410A-AC63-DD483277D2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1" name="Freeform: Shape 350">
                <a:extLst>
                  <a:ext uri="{FF2B5EF4-FFF2-40B4-BE49-F238E27FC236}">
                    <a16:creationId xmlns:a16="http://schemas.microsoft.com/office/drawing/2014/main" id="{09A5D562-F236-406C-A6FF-163F8FE290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2" name="Freeform: Shape 351">
                <a:extLst>
                  <a:ext uri="{FF2B5EF4-FFF2-40B4-BE49-F238E27FC236}">
                    <a16:creationId xmlns:a16="http://schemas.microsoft.com/office/drawing/2014/main" id="{98086E1B-8B11-4A2D-BB70-33C51E4762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3" name="Freeform: Shape 352">
                <a:extLst>
                  <a:ext uri="{FF2B5EF4-FFF2-40B4-BE49-F238E27FC236}">
                    <a16:creationId xmlns:a16="http://schemas.microsoft.com/office/drawing/2014/main" id="{7B908F0B-B32A-46B3-8587-82EC271B8C5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4" name="Freeform: Shape 353">
                <a:extLst>
                  <a:ext uri="{FF2B5EF4-FFF2-40B4-BE49-F238E27FC236}">
                    <a16:creationId xmlns:a16="http://schemas.microsoft.com/office/drawing/2014/main" id="{B2687ECF-D561-41B0-AD3C-7F627A412B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5" name="Freeform: Shape 354">
                <a:extLst>
                  <a:ext uri="{FF2B5EF4-FFF2-40B4-BE49-F238E27FC236}">
                    <a16:creationId xmlns:a16="http://schemas.microsoft.com/office/drawing/2014/main" id="{F7F6218A-89E1-41D8-8C8C-6CF0F70F50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4062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6" name="Freeform: Shape 355">
                <a:extLst>
                  <a:ext uri="{FF2B5EF4-FFF2-40B4-BE49-F238E27FC236}">
                    <a16:creationId xmlns:a16="http://schemas.microsoft.com/office/drawing/2014/main" id="{CAFE4E14-C851-4334-9F44-DFD70DD46D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7" name="Freeform: Shape 356">
                <a:extLst>
                  <a:ext uri="{FF2B5EF4-FFF2-40B4-BE49-F238E27FC236}">
                    <a16:creationId xmlns:a16="http://schemas.microsoft.com/office/drawing/2014/main" id="{7011BCD2-D4B9-4726-8FF7-FF4B12983A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8" name="Freeform: Shape 357">
                <a:extLst>
                  <a:ext uri="{FF2B5EF4-FFF2-40B4-BE49-F238E27FC236}">
                    <a16:creationId xmlns:a16="http://schemas.microsoft.com/office/drawing/2014/main" id="{D21E20DA-52FD-41FC-AB37-5468D9F208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9" name="Freeform: Shape 358">
                <a:extLst>
                  <a:ext uri="{FF2B5EF4-FFF2-40B4-BE49-F238E27FC236}">
                    <a16:creationId xmlns:a16="http://schemas.microsoft.com/office/drawing/2014/main" id="{69EB0F03-97F9-4207-9552-FD5F92185E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0" name="Freeform: Shape 359">
                <a:extLst>
                  <a:ext uri="{FF2B5EF4-FFF2-40B4-BE49-F238E27FC236}">
                    <a16:creationId xmlns:a16="http://schemas.microsoft.com/office/drawing/2014/main" id="{F1675131-367D-4E22-8170-BE1BCA565B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1" name="Freeform: Shape 360">
                <a:extLst>
                  <a:ext uri="{FF2B5EF4-FFF2-40B4-BE49-F238E27FC236}">
                    <a16:creationId xmlns:a16="http://schemas.microsoft.com/office/drawing/2014/main" id="{8CA3664D-20A4-4FCC-9CD3-E7A452C5B4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2" name="Freeform: Shape 361">
                <a:extLst>
                  <a:ext uri="{FF2B5EF4-FFF2-40B4-BE49-F238E27FC236}">
                    <a16:creationId xmlns:a16="http://schemas.microsoft.com/office/drawing/2014/main" id="{A9515CFE-D1C5-4594-A572-DB2235C694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9977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3" name="Freeform: Shape 362">
                <a:extLst>
                  <a:ext uri="{FF2B5EF4-FFF2-40B4-BE49-F238E27FC236}">
                    <a16:creationId xmlns:a16="http://schemas.microsoft.com/office/drawing/2014/main" id="{DCFB6755-EA85-4DA9-A570-59F500E95F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4" name="Freeform: Shape 363">
                <a:extLst>
                  <a:ext uri="{FF2B5EF4-FFF2-40B4-BE49-F238E27FC236}">
                    <a16:creationId xmlns:a16="http://schemas.microsoft.com/office/drawing/2014/main" id="{824F6828-D6CE-44D4-BF48-6FA7F58862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5" name="Freeform: Shape 364">
                <a:extLst>
                  <a:ext uri="{FF2B5EF4-FFF2-40B4-BE49-F238E27FC236}">
                    <a16:creationId xmlns:a16="http://schemas.microsoft.com/office/drawing/2014/main" id="{97E302B6-BC6F-4DF5-B1FA-3BEE9926711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6" name="Freeform: Shape 365">
                <a:extLst>
                  <a:ext uri="{FF2B5EF4-FFF2-40B4-BE49-F238E27FC236}">
                    <a16:creationId xmlns:a16="http://schemas.microsoft.com/office/drawing/2014/main" id="{42327E29-F07F-4C06-A1E3-19EBCABEE3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7" name="Freeform: Shape 366">
                <a:extLst>
                  <a:ext uri="{FF2B5EF4-FFF2-40B4-BE49-F238E27FC236}">
                    <a16:creationId xmlns:a16="http://schemas.microsoft.com/office/drawing/2014/main" id="{1FF70127-1DB3-4507-ABD4-BE6242907A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8" name="Freeform: Shape 367">
                <a:extLst>
                  <a:ext uri="{FF2B5EF4-FFF2-40B4-BE49-F238E27FC236}">
                    <a16:creationId xmlns:a16="http://schemas.microsoft.com/office/drawing/2014/main" id="{9655D743-D6D1-4AAF-8644-B7B6053308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9" name="Freeform: Shape 368">
                <a:extLst>
                  <a:ext uri="{FF2B5EF4-FFF2-40B4-BE49-F238E27FC236}">
                    <a16:creationId xmlns:a16="http://schemas.microsoft.com/office/drawing/2014/main" id="{AEB3D1EA-07D1-4406-BF5A-AEA41D7D21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7" y="365901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0" name="Freeform: Shape 369">
                <a:extLst>
                  <a:ext uri="{FF2B5EF4-FFF2-40B4-BE49-F238E27FC236}">
                    <a16:creationId xmlns:a16="http://schemas.microsoft.com/office/drawing/2014/main" id="{0DFB99DC-1A5F-455D-9AD5-B84298D1CB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2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1" name="Freeform: Shape 370">
                <a:extLst>
                  <a:ext uri="{FF2B5EF4-FFF2-40B4-BE49-F238E27FC236}">
                    <a16:creationId xmlns:a16="http://schemas.microsoft.com/office/drawing/2014/main" id="{30CD14F4-787A-4CB1-87CB-FD4A288166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2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2" name="Freeform: Shape 371">
                <a:extLst>
                  <a:ext uri="{FF2B5EF4-FFF2-40B4-BE49-F238E27FC236}">
                    <a16:creationId xmlns:a16="http://schemas.microsoft.com/office/drawing/2014/main" id="{A23CE74A-BDFD-4B56-84CA-734581FCF2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3" name="Freeform: Shape 372">
                <a:extLst>
                  <a:ext uri="{FF2B5EF4-FFF2-40B4-BE49-F238E27FC236}">
                    <a16:creationId xmlns:a16="http://schemas.microsoft.com/office/drawing/2014/main" id="{9E4FE61F-77E6-40E1-97B9-2B88B7CE9C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4" name="Freeform: Shape 373">
                <a:extLst>
                  <a:ext uri="{FF2B5EF4-FFF2-40B4-BE49-F238E27FC236}">
                    <a16:creationId xmlns:a16="http://schemas.microsoft.com/office/drawing/2014/main" id="{3C5471DE-7760-4942-9752-D8676B2BED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5" name="Freeform: Shape 374">
                <a:extLst>
                  <a:ext uri="{FF2B5EF4-FFF2-40B4-BE49-F238E27FC236}">
                    <a16:creationId xmlns:a16="http://schemas.microsoft.com/office/drawing/2014/main" id="{AFC6266D-DA02-4614-88F2-7077DCC291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6" name="Freeform: Shape 375">
                <a:extLst>
                  <a:ext uri="{FF2B5EF4-FFF2-40B4-BE49-F238E27FC236}">
                    <a16:creationId xmlns:a16="http://schemas.microsoft.com/office/drawing/2014/main" id="{AE1A43A2-78D9-4279-B715-FED7BD949D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9" y="371816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7" name="Freeform: Shape 376">
                <a:extLst>
                  <a:ext uri="{FF2B5EF4-FFF2-40B4-BE49-F238E27FC236}">
                    <a16:creationId xmlns:a16="http://schemas.microsoft.com/office/drawing/2014/main" id="{A2B18DEA-1741-42E2-9097-7B5DE00183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8" name="Freeform: Shape 377">
                <a:extLst>
                  <a:ext uri="{FF2B5EF4-FFF2-40B4-BE49-F238E27FC236}">
                    <a16:creationId xmlns:a16="http://schemas.microsoft.com/office/drawing/2014/main" id="{A78E9B74-5DCA-4B60-89A6-2B3A85E24A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4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9" name="Freeform: Shape 378">
                <a:extLst>
                  <a:ext uri="{FF2B5EF4-FFF2-40B4-BE49-F238E27FC236}">
                    <a16:creationId xmlns:a16="http://schemas.microsoft.com/office/drawing/2014/main" id="{057B4547-96DD-4BA0-994D-C76DE93AD3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0" name="Freeform: Shape 379">
                <a:extLst>
                  <a:ext uri="{FF2B5EF4-FFF2-40B4-BE49-F238E27FC236}">
                    <a16:creationId xmlns:a16="http://schemas.microsoft.com/office/drawing/2014/main" id="{30454D66-4E7A-44FE-9822-3D34133AB3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1" name="Freeform: Shape 380">
                <a:extLst>
                  <a:ext uri="{FF2B5EF4-FFF2-40B4-BE49-F238E27FC236}">
                    <a16:creationId xmlns:a16="http://schemas.microsoft.com/office/drawing/2014/main" id="{29051627-5724-440D-8B81-D4F83BE986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2" name="Freeform: Shape 381">
                <a:extLst>
                  <a:ext uri="{FF2B5EF4-FFF2-40B4-BE49-F238E27FC236}">
                    <a16:creationId xmlns:a16="http://schemas.microsoft.com/office/drawing/2014/main" id="{38507626-34D1-4BBF-B9EF-BDE8BBBFD6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5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3" name="Freeform: Shape 382">
                <a:extLst>
                  <a:ext uri="{FF2B5EF4-FFF2-40B4-BE49-F238E27FC236}">
                    <a16:creationId xmlns:a16="http://schemas.microsoft.com/office/drawing/2014/main" id="{209CB8E9-BC41-4D95-B65F-8285256ADF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40" y="377741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4" name="Freeform: Shape 383">
                <a:extLst>
                  <a:ext uri="{FF2B5EF4-FFF2-40B4-BE49-F238E27FC236}">
                    <a16:creationId xmlns:a16="http://schemas.microsoft.com/office/drawing/2014/main" id="{FB597DBE-D5A0-45B1-A659-8452BF04AB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5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5" name="Freeform: Shape 384">
                <a:extLst>
                  <a:ext uri="{FF2B5EF4-FFF2-40B4-BE49-F238E27FC236}">
                    <a16:creationId xmlns:a16="http://schemas.microsoft.com/office/drawing/2014/main" id="{053D2250-26AE-4ED4-8644-0A23D1CBCC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6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6" name="Freeform: Shape 385">
                <a:extLst>
                  <a:ext uri="{FF2B5EF4-FFF2-40B4-BE49-F238E27FC236}">
                    <a16:creationId xmlns:a16="http://schemas.microsoft.com/office/drawing/2014/main" id="{932173CC-8796-4913-BFB5-DEABBA8553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83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7" name="Freeform: Shape 386">
                <a:extLst>
                  <a:ext uri="{FF2B5EF4-FFF2-40B4-BE49-F238E27FC236}">
                    <a16:creationId xmlns:a16="http://schemas.microsoft.com/office/drawing/2014/main" id="{79FC0C90-AECD-45F4-8BAD-CA3DAC393C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35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8" name="Freeform: Shape 387">
                <a:extLst>
                  <a:ext uri="{FF2B5EF4-FFF2-40B4-BE49-F238E27FC236}">
                    <a16:creationId xmlns:a16="http://schemas.microsoft.com/office/drawing/2014/main" id="{9475113E-1AC5-4621-A394-9D0657FC01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82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9" name="Freeform: Shape 388">
                <a:extLst>
                  <a:ext uri="{FF2B5EF4-FFF2-40B4-BE49-F238E27FC236}">
                    <a16:creationId xmlns:a16="http://schemas.microsoft.com/office/drawing/2014/main" id="{EF8491AB-6DD8-4293-B4D7-550388F1BB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31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0" name="Freeform: Shape 389">
                <a:extLst>
                  <a:ext uri="{FF2B5EF4-FFF2-40B4-BE49-F238E27FC236}">
                    <a16:creationId xmlns:a16="http://schemas.microsoft.com/office/drawing/2014/main" id="{1851A60B-8BBD-4C38-9143-0AF1DC7836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481374"/>
                <a:ext cx="14097" cy="14096"/>
              </a:xfrm>
              <a:custGeom>
                <a:avLst/>
                <a:gdLst>
                  <a:gd name="connsiteX0" fmla="*/ 14097 w 14097"/>
                  <a:gd name="connsiteY0" fmla="*/ 7049 h 14096"/>
                  <a:gd name="connsiteX1" fmla="*/ 7049 w 14097"/>
                  <a:gd name="connsiteY1" fmla="*/ 14097 h 14096"/>
                  <a:gd name="connsiteX2" fmla="*/ 0 w 14097"/>
                  <a:gd name="connsiteY2" fmla="*/ 7049 h 14096"/>
                  <a:gd name="connsiteX3" fmla="*/ 7049 w 14097"/>
                  <a:gd name="connsiteY3" fmla="*/ 0 h 14096"/>
                  <a:gd name="connsiteX4" fmla="*/ 14097 w 14097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1" name="Freeform: Shape 390">
                <a:extLst>
                  <a:ext uri="{FF2B5EF4-FFF2-40B4-BE49-F238E27FC236}">
                    <a16:creationId xmlns:a16="http://schemas.microsoft.com/office/drawing/2014/main" id="{B9810BA7-727E-4871-A866-A0CD5EE6CD7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2" name="Freeform: Shape 391">
                <a:extLst>
                  <a:ext uri="{FF2B5EF4-FFF2-40B4-BE49-F238E27FC236}">
                    <a16:creationId xmlns:a16="http://schemas.microsoft.com/office/drawing/2014/main" id="{E2252C24-7565-4F9E-81B7-F0385F30CB9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9 w 14096"/>
                  <a:gd name="connsiteY1" fmla="*/ 14097 h 14096"/>
                  <a:gd name="connsiteX2" fmla="*/ 0 w 14096"/>
                  <a:gd name="connsiteY2" fmla="*/ 7049 h 14096"/>
                  <a:gd name="connsiteX3" fmla="*/ 7049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3" name="Freeform: Shape 392">
                <a:extLst>
                  <a:ext uri="{FF2B5EF4-FFF2-40B4-BE49-F238E27FC236}">
                    <a16:creationId xmlns:a16="http://schemas.microsoft.com/office/drawing/2014/main" id="{91095F58-4C7C-4261-AF74-4C8BEA99F8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4" name="Freeform: Shape 393">
                <a:extLst>
                  <a:ext uri="{FF2B5EF4-FFF2-40B4-BE49-F238E27FC236}">
                    <a16:creationId xmlns:a16="http://schemas.microsoft.com/office/drawing/2014/main" id="{A79FED60-FFC3-4420-BB54-25D7E3D20C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5" name="Freeform: Shape 394">
                <a:extLst>
                  <a:ext uri="{FF2B5EF4-FFF2-40B4-BE49-F238E27FC236}">
                    <a16:creationId xmlns:a16="http://schemas.microsoft.com/office/drawing/2014/main" id="{1B619CEC-F915-4E63-AF98-E4212F9F66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48137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6" name="Freeform: Shape 395">
                <a:extLst>
                  <a:ext uri="{FF2B5EF4-FFF2-40B4-BE49-F238E27FC236}">
                    <a16:creationId xmlns:a16="http://schemas.microsoft.com/office/drawing/2014/main" id="{03FBB620-A91A-4FF4-B380-DC4FEC600FE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40622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7" name="Freeform: Shape 396">
                <a:extLst>
                  <a:ext uri="{FF2B5EF4-FFF2-40B4-BE49-F238E27FC236}">
                    <a16:creationId xmlns:a16="http://schemas.microsoft.com/office/drawing/2014/main" id="{912F7E0D-8362-4060-BB77-EC596B279A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4062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8" name="Freeform: Shape 397">
                <a:extLst>
                  <a:ext uri="{FF2B5EF4-FFF2-40B4-BE49-F238E27FC236}">
                    <a16:creationId xmlns:a16="http://schemas.microsoft.com/office/drawing/2014/main" id="{4F11F9EE-F36A-4206-AE5B-60825B153B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406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9" name="Freeform: Shape 398">
                <a:extLst>
                  <a:ext uri="{FF2B5EF4-FFF2-40B4-BE49-F238E27FC236}">
                    <a16:creationId xmlns:a16="http://schemas.microsoft.com/office/drawing/2014/main" id="{F342A80B-ACB4-4C6F-8250-212611A28B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4062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0" name="Freeform: Shape 399">
                <a:extLst>
                  <a:ext uri="{FF2B5EF4-FFF2-40B4-BE49-F238E27FC236}">
                    <a16:creationId xmlns:a16="http://schemas.microsoft.com/office/drawing/2014/main" id="{D4EC40C9-93C0-498E-A05D-17EF46BB9B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4063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1" name="Freeform: Shape 400">
                <a:extLst>
                  <a:ext uri="{FF2B5EF4-FFF2-40B4-BE49-F238E27FC236}">
                    <a16:creationId xmlns:a16="http://schemas.microsoft.com/office/drawing/2014/main" id="{E42CF2F2-4895-495A-B10B-EE6C93BDBD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40631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2" name="Freeform: Shape 401">
                <a:extLst>
                  <a:ext uri="{FF2B5EF4-FFF2-40B4-BE49-F238E27FC236}">
                    <a16:creationId xmlns:a16="http://schemas.microsoft.com/office/drawing/2014/main" id="{2AFEDFDC-CB51-46B4-8294-26B55F973A4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99781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3" name="Freeform: Shape 402">
                <a:extLst>
                  <a:ext uri="{FF2B5EF4-FFF2-40B4-BE49-F238E27FC236}">
                    <a16:creationId xmlns:a16="http://schemas.microsoft.com/office/drawing/2014/main" id="{AD19ED5F-B560-4366-AD14-9EC71C7ED6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4" name="Freeform: Shape 403">
                <a:extLst>
                  <a:ext uri="{FF2B5EF4-FFF2-40B4-BE49-F238E27FC236}">
                    <a16:creationId xmlns:a16="http://schemas.microsoft.com/office/drawing/2014/main" id="{42E95D3F-2E55-4021-9D6F-B6E7224C9B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5" name="Freeform: Shape 404">
                <a:extLst>
                  <a:ext uri="{FF2B5EF4-FFF2-40B4-BE49-F238E27FC236}">
                    <a16:creationId xmlns:a16="http://schemas.microsoft.com/office/drawing/2014/main" id="{F45660DB-2DA2-4937-B362-69FA55D2B5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6" name="Freeform: Shape 405">
                <a:extLst>
                  <a:ext uri="{FF2B5EF4-FFF2-40B4-BE49-F238E27FC236}">
                    <a16:creationId xmlns:a16="http://schemas.microsoft.com/office/drawing/2014/main" id="{FA488514-5D26-42FF-BD81-E9F2E1DE36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9978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7" name="Freeform: Shape 406">
                <a:extLst>
                  <a:ext uri="{FF2B5EF4-FFF2-40B4-BE49-F238E27FC236}">
                    <a16:creationId xmlns:a16="http://schemas.microsoft.com/office/drawing/2014/main" id="{421E4366-604D-4893-BE4C-08D448A06C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9978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8" name="Freeform: Shape 407">
                <a:extLst>
                  <a:ext uri="{FF2B5EF4-FFF2-40B4-BE49-F238E27FC236}">
                    <a16:creationId xmlns:a16="http://schemas.microsoft.com/office/drawing/2014/main" id="{9128E702-7B78-4B59-BAB4-530DF53A86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659026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9" name="Freeform: Shape 408">
                <a:extLst>
                  <a:ext uri="{FF2B5EF4-FFF2-40B4-BE49-F238E27FC236}">
                    <a16:creationId xmlns:a16="http://schemas.microsoft.com/office/drawing/2014/main" id="{97456D98-32F2-4486-81EE-5CBDC51379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0" name="Freeform: Shape 409">
                <a:extLst>
                  <a:ext uri="{FF2B5EF4-FFF2-40B4-BE49-F238E27FC236}">
                    <a16:creationId xmlns:a16="http://schemas.microsoft.com/office/drawing/2014/main" id="{F3173B06-C53D-4E52-B3D3-7D10BB963E4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1" name="Freeform: Shape 410">
                <a:extLst>
                  <a:ext uri="{FF2B5EF4-FFF2-40B4-BE49-F238E27FC236}">
                    <a16:creationId xmlns:a16="http://schemas.microsoft.com/office/drawing/2014/main" id="{A5E08649-A0F1-4F92-9B1A-23DD0768E2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2" name="Freeform: Shape 411">
                <a:extLst>
                  <a:ext uri="{FF2B5EF4-FFF2-40B4-BE49-F238E27FC236}">
                    <a16:creationId xmlns:a16="http://schemas.microsoft.com/office/drawing/2014/main" id="{0386755E-BD00-42F5-8AFD-3FE177FD6E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3" name="Freeform: Shape 412">
                <a:extLst>
                  <a:ext uri="{FF2B5EF4-FFF2-40B4-BE49-F238E27FC236}">
                    <a16:creationId xmlns:a16="http://schemas.microsoft.com/office/drawing/2014/main" id="{38479D89-3237-4F5A-9785-2F84E973FC5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4" name="Freeform: Shape 413">
                <a:extLst>
                  <a:ext uri="{FF2B5EF4-FFF2-40B4-BE49-F238E27FC236}">
                    <a16:creationId xmlns:a16="http://schemas.microsoft.com/office/drawing/2014/main" id="{F86502C8-2734-48E5-9834-A8435644CD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718177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5" name="Freeform: Shape 414">
                <a:extLst>
                  <a:ext uri="{FF2B5EF4-FFF2-40B4-BE49-F238E27FC236}">
                    <a16:creationId xmlns:a16="http://schemas.microsoft.com/office/drawing/2014/main" id="{CEA77AA6-BB37-4CE8-9E75-DB4F595BA2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6" name="Freeform: Shape 415">
                <a:extLst>
                  <a:ext uri="{FF2B5EF4-FFF2-40B4-BE49-F238E27FC236}">
                    <a16:creationId xmlns:a16="http://schemas.microsoft.com/office/drawing/2014/main" id="{CF79F8C8-5618-4880-A26B-8310380F0E8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7" name="Freeform: Shape 416">
                <a:extLst>
                  <a:ext uri="{FF2B5EF4-FFF2-40B4-BE49-F238E27FC236}">
                    <a16:creationId xmlns:a16="http://schemas.microsoft.com/office/drawing/2014/main" id="{880EE80C-A78F-4B21-985E-50CACEF2EB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8" name="Freeform: Shape 417">
                <a:extLst>
                  <a:ext uri="{FF2B5EF4-FFF2-40B4-BE49-F238E27FC236}">
                    <a16:creationId xmlns:a16="http://schemas.microsoft.com/office/drawing/2014/main" id="{0EDC8879-9797-42E5-AB8E-E36229BF3F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71817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9" name="Freeform: Shape 418">
                <a:extLst>
                  <a:ext uri="{FF2B5EF4-FFF2-40B4-BE49-F238E27FC236}">
                    <a16:creationId xmlns:a16="http://schemas.microsoft.com/office/drawing/2014/main" id="{1B37764D-AF04-4F2C-81D9-5EFA3E5C028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71817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0" name="Freeform: Shape 419">
                <a:extLst>
                  <a:ext uri="{FF2B5EF4-FFF2-40B4-BE49-F238E27FC236}">
                    <a16:creationId xmlns:a16="http://schemas.microsoft.com/office/drawing/2014/main" id="{31C6105B-1E1B-4444-A6E5-5B157F3C16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2" y="3777419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1" name="Freeform: Shape 420">
                <a:extLst>
                  <a:ext uri="{FF2B5EF4-FFF2-40B4-BE49-F238E27FC236}">
                    <a16:creationId xmlns:a16="http://schemas.microsoft.com/office/drawing/2014/main" id="{559B4EC8-EFFF-4DCA-AAB8-26AF6679DE1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2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2" name="Freeform: Shape 421">
                <a:extLst>
                  <a:ext uri="{FF2B5EF4-FFF2-40B4-BE49-F238E27FC236}">
                    <a16:creationId xmlns:a16="http://schemas.microsoft.com/office/drawing/2014/main" id="{ED93E274-9D58-4EC9-80D4-33D9D3A090C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8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3" name="Freeform: Shape 422">
                <a:extLst>
                  <a:ext uri="{FF2B5EF4-FFF2-40B4-BE49-F238E27FC236}">
                    <a16:creationId xmlns:a16="http://schemas.microsoft.com/office/drawing/2014/main" id="{6E5616A1-0B5F-4D6D-910E-792B393B336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4" y="3777383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4" name="Freeform: Shape 423">
                <a:extLst>
                  <a:ext uri="{FF2B5EF4-FFF2-40B4-BE49-F238E27FC236}">
                    <a16:creationId xmlns:a16="http://schemas.microsoft.com/office/drawing/2014/main" id="{BDD0D9C8-A2E7-4C95-BBC5-5E2D62D670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87" y="377742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5" name="Freeform: Shape 424">
                <a:extLst>
                  <a:ext uri="{FF2B5EF4-FFF2-40B4-BE49-F238E27FC236}">
                    <a16:creationId xmlns:a16="http://schemas.microsoft.com/office/drawing/2014/main" id="{509401FA-7222-4A17-828C-1729888E93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24" y="37774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grpSp>
          <p:nvGrpSpPr>
            <p:cNvPr id="87" name="Graphic 4">
              <a:extLst>
                <a:ext uri="{FF2B5EF4-FFF2-40B4-BE49-F238E27FC236}">
                  <a16:creationId xmlns:a16="http://schemas.microsoft.com/office/drawing/2014/main" id="{7B025375-9B31-46A6-87EC-BA8E94E678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0154385" y="4452524"/>
              <a:ext cx="1443404" cy="1443428"/>
              <a:chOff x="5734037" y="3067039"/>
              <a:chExt cx="724483" cy="724489"/>
            </a:xfrm>
            <a:grpFill/>
          </p:grpSpPr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454AFC84-3FCF-4783-9CE6-BE7BCF5CB7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067039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281" name="Freeform: Shape 88">
                <a:extLst>
                  <a:ext uri="{FF2B5EF4-FFF2-40B4-BE49-F238E27FC236}">
                    <a16:creationId xmlns:a16="http://schemas.microsoft.com/office/drawing/2014/main" id="{EEC3B2D5-1605-4334-8CC6-33D5D53E7F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:a16="http://schemas.microsoft.com/office/drawing/2014/main" id="{893286B7-109A-47DD-BD18-3A8E2FCDF5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A6E4611D-D180-45CC-95F3-4D780BF21A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:a16="http://schemas.microsoft.com/office/drawing/2014/main" id="{075D9DF6-64E6-48A9-89BE-1AEDF3DBA2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:a16="http://schemas.microsoft.com/office/drawing/2014/main" id="{A77E91B6-62FE-4219-8648-2FA062EE04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:a16="http://schemas.microsoft.com/office/drawing/2014/main" id="{E05794AA-8ED8-4FEB-B9E2-3D68295520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:a16="http://schemas.microsoft.com/office/drawing/2014/main" id="{0CEF7D50-E12D-4F46-9B10-16E903FB7F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26284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:a16="http://schemas.microsoft.com/office/drawing/2014/main" id="{4D885088-5CE2-4ABB-AC5F-8E295C63A4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2628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:a16="http://schemas.microsoft.com/office/drawing/2014/main" id="{B7F9B5BB-81CC-442B-B607-5F084799EE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:a16="http://schemas.microsoft.com/office/drawing/2014/main" id="{1CC6AB35-BB47-42CE-9492-77B57C3613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:a16="http://schemas.microsoft.com/office/drawing/2014/main" id="{E13E089E-A0F7-4B85-BFEF-EABBF38248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:a16="http://schemas.microsoft.com/office/drawing/2014/main" id="{9306C271-11BD-4ACA-99FC-BC847B6ABD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12628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8 w 14097"/>
                  <a:gd name="connsiteY1" fmla="*/ 14097 h 14097"/>
                  <a:gd name="connsiteX2" fmla="*/ 0 w 14097"/>
                  <a:gd name="connsiteY2" fmla="*/ 7049 h 14097"/>
                  <a:gd name="connsiteX3" fmla="*/ 7048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A51C39C2-B68B-4FB3-AF93-3B6EFC5EB89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:a16="http://schemas.microsoft.com/office/drawing/2014/main" id="{D19A9E62-BA64-414F-9053-428828BD4F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8543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:a16="http://schemas.microsoft.com/office/drawing/2014/main" id="{90F1A2A5-D670-4734-B018-570175184E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4" name="Freeform: Shape 103">
                <a:extLst>
                  <a:ext uri="{FF2B5EF4-FFF2-40B4-BE49-F238E27FC236}">
                    <a16:creationId xmlns:a16="http://schemas.microsoft.com/office/drawing/2014/main" id="{D896E20F-D59A-4E5C-AAC2-ED79FCAC3C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" name="Freeform: Shape 104">
                <a:extLst>
                  <a:ext uri="{FF2B5EF4-FFF2-40B4-BE49-F238E27FC236}">
                    <a16:creationId xmlns:a16="http://schemas.microsoft.com/office/drawing/2014/main" id="{B3B49622-0DD4-4378-A974-3EC752B2DE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6" name="Freeform: Shape 105">
                <a:extLst>
                  <a:ext uri="{FF2B5EF4-FFF2-40B4-BE49-F238E27FC236}">
                    <a16:creationId xmlns:a16="http://schemas.microsoft.com/office/drawing/2014/main" id="{8BF83D4D-5E95-4F61-8A1C-624625209F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7" name="Freeform: Shape 106">
                <a:extLst>
                  <a:ext uri="{FF2B5EF4-FFF2-40B4-BE49-F238E27FC236}">
                    <a16:creationId xmlns:a16="http://schemas.microsoft.com/office/drawing/2014/main" id="{FB270157-AA6D-4EE4-9506-368F8C97C6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8" name="Freeform: Shape 107">
                <a:extLst>
                  <a:ext uri="{FF2B5EF4-FFF2-40B4-BE49-F238E27FC236}">
                    <a16:creationId xmlns:a16="http://schemas.microsoft.com/office/drawing/2014/main" id="{94DA0BEE-AE9D-4CE8-B249-C229E628E8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9" name="Freeform: Shape 108">
                <a:extLst>
                  <a:ext uri="{FF2B5EF4-FFF2-40B4-BE49-F238E27FC236}">
                    <a16:creationId xmlns:a16="http://schemas.microsoft.com/office/drawing/2014/main" id="{AD089CCA-7A85-405E-9AF7-96F814E3B8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24467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:a16="http://schemas.microsoft.com/office/drawing/2014/main" id="{5E30352E-9DBA-4777-A093-B6F3D606075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244677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1" name="Freeform: Shape 110">
                <a:extLst>
                  <a:ext uri="{FF2B5EF4-FFF2-40B4-BE49-F238E27FC236}">
                    <a16:creationId xmlns:a16="http://schemas.microsoft.com/office/drawing/2014/main" id="{264C5F14-2A45-42AA-948A-6C7D19578F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2" name="Freeform: Shape 111">
                <a:extLst>
                  <a:ext uri="{FF2B5EF4-FFF2-40B4-BE49-F238E27FC236}">
                    <a16:creationId xmlns:a16="http://schemas.microsoft.com/office/drawing/2014/main" id="{B3CF5D72-A8B6-4A2B-8F09-46F06C3B96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:a16="http://schemas.microsoft.com/office/drawing/2014/main" id="{8D32D7ED-2507-43E0-BCA0-69F1D921988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4" name="Freeform: Shape 113">
                <a:extLst>
                  <a:ext uri="{FF2B5EF4-FFF2-40B4-BE49-F238E27FC236}">
                    <a16:creationId xmlns:a16="http://schemas.microsoft.com/office/drawing/2014/main" id="{6029896F-72B5-4FBB-98D7-A4A6B7A8EB2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24467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:a16="http://schemas.microsoft.com/office/drawing/2014/main" id="{C735037E-DA25-4564-960C-F744D00E1C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6" name="Freeform: Shape 115">
                <a:extLst>
                  <a:ext uri="{FF2B5EF4-FFF2-40B4-BE49-F238E27FC236}">
                    <a16:creationId xmlns:a16="http://schemas.microsoft.com/office/drawing/2014/main" id="{975717CD-2FAA-46E2-825A-5A409DC36D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0382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7" name="Freeform: Shape 116">
                <a:extLst>
                  <a:ext uri="{FF2B5EF4-FFF2-40B4-BE49-F238E27FC236}">
                    <a16:creationId xmlns:a16="http://schemas.microsoft.com/office/drawing/2014/main" id="{9ABAD2C5-9937-47FF-9A17-132CEA54C7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8" name="Freeform: Shape 117">
                <a:extLst>
                  <a:ext uri="{FF2B5EF4-FFF2-40B4-BE49-F238E27FC236}">
                    <a16:creationId xmlns:a16="http://schemas.microsoft.com/office/drawing/2014/main" id="{5319C0FD-333B-49B2-B54F-959084B1C6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9" name="Freeform: Shape 118">
                <a:extLst>
                  <a:ext uri="{FF2B5EF4-FFF2-40B4-BE49-F238E27FC236}">
                    <a16:creationId xmlns:a16="http://schemas.microsoft.com/office/drawing/2014/main" id="{A3F88462-C743-4DF3-9A31-09108B3DD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0" name="Freeform: Shape 119">
                <a:extLst>
                  <a:ext uri="{FF2B5EF4-FFF2-40B4-BE49-F238E27FC236}">
                    <a16:creationId xmlns:a16="http://schemas.microsoft.com/office/drawing/2014/main" id="{5A47CC3C-9310-422C-8AF8-CF56E286B3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1" name="Freeform: Shape 120">
                <a:extLst>
                  <a:ext uri="{FF2B5EF4-FFF2-40B4-BE49-F238E27FC236}">
                    <a16:creationId xmlns:a16="http://schemas.microsoft.com/office/drawing/2014/main" id="{64CBAB0F-DFA6-4370-AF0D-EAEA0DA18E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:a16="http://schemas.microsoft.com/office/drawing/2014/main" id="{CB75D567-78A7-4986-B241-E03EB5B6A7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3" name="Freeform: Shape 122">
                <a:extLst>
                  <a:ext uri="{FF2B5EF4-FFF2-40B4-BE49-F238E27FC236}">
                    <a16:creationId xmlns:a16="http://schemas.microsoft.com/office/drawing/2014/main" id="{A6065FE5-5B5D-426F-A331-FFB91E483E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63074"/>
                <a:ext cx="14192" cy="14097"/>
              </a:xfrm>
              <a:custGeom>
                <a:avLst/>
                <a:gdLst>
                  <a:gd name="connsiteX0" fmla="*/ 14192 w 14192"/>
                  <a:gd name="connsiteY0" fmla="*/ 7048 h 14097"/>
                  <a:gd name="connsiteX1" fmla="*/ 7144 w 14192"/>
                  <a:gd name="connsiteY1" fmla="*/ 14097 h 14097"/>
                  <a:gd name="connsiteX2" fmla="*/ 0 w 14192"/>
                  <a:gd name="connsiteY2" fmla="*/ 7048 h 14097"/>
                  <a:gd name="connsiteX3" fmla="*/ 7049 w 14192"/>
                  <a:gd name="connsiteY3" fmla="*/ 0 h 14097"/>
                  <a:gd name="connsiteX4" fmla="*/ 14192 w 14192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id="{48748863-F066-4C39-BA9E-951EA19F14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id="{2988B46B-EC58-4704-8960-75C617B2CE4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id="{3C8F94F3-22A8-4403-BAF4-DA1344D120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:a16="http://schemas.microsoft.com/office/drawing/2014/main" id="{6144F6B6-FBD2-44C5-93F2-36FB060AB8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8" name="Freeform: Shape 127">
                <a:extLst>
                  <a:ext uri="{FF2B5EF4-FFF2-40B4-BE49-F238E27FC236}">
                    <a16:creationId xmlns:a16="http://schemas.microsoft.com/office/drawing/2014/main" id="{FDFF1114-943E-4377-9482-AC35E9B91ED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63074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8 w 14097"/>
                  <a:gd name="connsiteY1" fmla="*/ 14097 h 14097"/>
                  <a:gd name="connsiteX2" fmla="*/ 0 w 14097"/>
                  <a:gd name="connsiteY2" fmla="*/ 7048 h 14097"/>
                  <a:gd name="connsiteX3" fmla="*/ 7048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9" name="Freeform: Shape 128">
                <a:extLst>
                  <a:ext uri="{FF2B5EF4-FFF2-40B4-BE49-F238E27FC236}">
                    <a16:creationId xmlns:a16="http://schemas.microsoft.com/office/drawing/2014/main" id="{E29A169E-8860-41C6-B2BA-656C9E87F5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0" name="Freeform: Shape 129">
                <a:extLst>
                  <a:ext uri="{FF2B5EF4-FFF2-40B4-BE49-F238E27FC236}">
                    <a16:creationId xmlns:a16="http://schemas.microsoft.com/office/drawing/2014/main" id="{D1DA92F1-025A-41CC-892D-006269B6C0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2222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1" name="Freeform: Shape 130">
                <a:extLst>
                  <a:ext uri="{FF2B5EF4-FFF2-40B4-BE49-F238E27FC236}">
                    <a16:creationId xmlns:a16="http://schemas.microsoft.com/office/drawing/2014/main" id="{5B423574-AD0E-466C-A690-E3BF7ABCC0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2" name="Freeform: Shape 131">
                <a:extLst>
                  <a:ext uri="{FF2B5EF4-FFF2-40B4-BE49-F238E27FC236}">
                    <a16:creationId xmlns:a16="http://schemas.microsoft.com/office/drawing/2014/main" id="{C37E67DD-12D5-49FA-AE92-B1F4186329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3" name="Freeform: Shape 132">
                <a:extLst>
                  <a:ext uri="{FF2B5EF4-FFF2-40B4-BE49-F238E27FC236}">
                    <a16:creationId xmlns:a16="http://schemas.microsoft.com/office/drawing/2014/main" id="{3E085075-A03E-4D1C-A2BE-219D51E775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4" name="Freeform: Shape 133">
                <a:extLst>
                  <a:ext uri="{FF2B5EF4-FFF2-40B4-BE49-F238E27FC236}">
                    <a16:creationId xmlns:a16="http://schemas.microsoft.com/office/drawing/2014/main" id="{A552ECBE-4DF7-4004-80CB-33A3864DC1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5" name="Freeform: Shape 134">
                <a:extLst>
                  <a:ext uri="{FF2B5EF4-FFF2-40B4-BE49-F238E27FC236}">
                    <a16:creationId xmlns:a16="http://schemas.microsoft.com/office/drawing/2014/main" id="{BB1DFB18-112F-43BE-938F-949ACF4CE4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6" name="Freeform: Shape 135">
                <a:extLst>
                  <a:ext uri="{FF2B5EF4-FFF2-40B4-BE49-F238E27FC236}">
                    <a16:creationId xmlns:a16="http://schemas.microsoft.com/office/drawing/2014/main" id="{7107EA75-B66F-478F-A9A4-8BE4090A18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7" name="Freeform: Shape 136">
                <a:extLst>
                  <a:ext uri="{FF2B5EF4-FFF2-40B4-BE49-F238E27FC236}">
                    <a16:creationId xmlns:a16="http://schemas.microsoft.com/office/drawing/2014/main" id="{B032A1FF-0163-4F65-9627-3D0E330E79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6953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8" name="Freeform: Shape 137">
                <a:extLst>
                  <a:ext uri="{FF2B5EF4-FFF2-40B4-BE49-F238E27FC236}">
                    <a16:creationId xmlns:a16="http://schemas.microsoft.com/office/drawing/2014/main" id="{68F81DD7-3941-40F3-A5C5-1D25AD61E7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:a16="http://schemas.microsoft.com/office/drawing/2014/main" id="{767D955C-E4A5-47E9-B07D-7C7FD8E395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9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:a16="http://schemas.microsoft.com/office/drawing/2014/main" id="{331DEA5B-7DF4-4F3E-B837-7388E6701C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F640D8A9-2845-4810-99AA-3464C47FBC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2" name="Freeform: Shape 141">
                <a:extLst>
                  <a:ext uri="{FF2B5EF4-FFF2-40B4-BE49-F238E27FC236}">
                    <a16:creationId xmlns:a16="http://schemas.microsoft.com/office/drawing/2014/main" id="{C1AA428D-A610-40EA-926D-72664C6A3A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:a16="http://schemas.microsoft.com/office/drawing/2014/main" id="{088B6BF5-3A26-476D-AF79-46892B0AEB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26281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:a16="http://schemas.microsoft.com/office/drawing/2014/main" id="{A0D38E94-BDA0-466A-866C-7D754B54B6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:a16="http://schemas.microsoft.com/office/drawing/2014/main" id="{2E4807B4-64BB-4BB1-A6C7-B9F8B78FE5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6" name="Freeform: Shape 145">
                <a:extLst>
                  <a:ext uri="{FF2B5EF4-FFF2-40B4-BE49-F238E27FC236}">
                    <a16:creationId xmlns:a16="http://schemas.microsoft.com/office/drawing/2014/main" id="{AB74427A-2B27-4328-8ECD-0166E61D8A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7" name="Freeform: Shape 146">
                <a:extLst>
                  <a:ext uri="{FF2B5EF4-FFF2-40B4-BE49-F238E27FC236}">
                    <a16:creationId xmlns:a16="http://schemas.microsoft.com/office/drawing/2014/main" id="{058C6F50-4093-4240-B613-EA20F73E29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:a16="http://schemas.microsoft.com/office/drawing/2014/main" id="{341C2F64-B446-495C-B3ED-DA19115FD8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2628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9" name="Freeform: Shape 148">
                <a:extLst>
                  <a:ext uri="{FF2B5EF4-FFF2-40B4-BE49-F238E27FC236}">
                    <a16:creationId xmlns:a16="http://schemas.microsoft.com/office/drawing/2014/main" id="{DEDDACDA-D780-49ED-88B3-AC1E6CECD3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85433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0" name="Freeform: Shape 149">
                <a:extLst>
                  <a:ext uri="{FF2B5EF4-FFF2-40B4-BE49-F238E27FC236}">
                    <a16:creationId xmlns:a16="http://schemas.microsoft.com/office/drawing/2014/main" id="{3B6F340F-6BFF-4869-B569-850333B1C4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1" name="Freeform: Shape 150">
                <a:extLst>
                  <a:ext uri="{FF2B5EF4-FFF2-40B4-BE49-F238E27FC236}">
                    <a16:creationId xmlns:a16="http://schemas.microsoft.com/office/drawing/2014/main" id="{C4FC277F-1805-46F5-8D99-EE30A5FCD1A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2" name="Freeform: Shape 151">
                <a:extLst>
                  <a:ext uri="{FF2B5EF4-FFF2-40B4-BE49-F238E27FC236}">
                    <a16:creationId xmlns:a16="http://schemas.microsoft.com/office/drawing/2014/main" id="{DE3D8861-A4CB-46F2-812C-4857D1E763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3" name="Freeform: Shape 152">
                <a:extLst>
                  <a:ext uri="{FF2B5EF4-FFF2-40B4-BE49-F238E27FC236}">
                    <a16:creationId xmlns:a16="http://schemas.microsoft.com/office/drawing/2014/main" id="{5C3AD847-D9CA-4EC5-890E-21244786F3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4" name="Freeform: Shape 153">
                <a:extLst>
                  <a:ext uri="{FF2B5EF4-FFF2-40B4-BE49-F238E27FC236}">
                    <a16:creationId xmlns:a16="http://schemas.microsoft.com/office/drawing/2014/main" id="{CA89CE44-4244-411C-A74F-1446D8BC13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85432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:a16="http://schemas.microsoft.com/office/drawing/2014/main" id="{60E6026F-2714-4620-8EE9-3C55C2D6C2C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244676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6" name="Freeform: Shape 155">
                <a:extLst>
                  <a:ext uri="{FF2B5EF4-FFF2-40B4-BE49-F238E27FC236}">
                    <a16:creationId xmlns:a16="http://schemas.microsoft.com/office/drawing/2014/main" id="{C0A828ED-45A9-4D69-975D-19CD36650C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:a16="http://schemas.microsoft.com/office/drawing/2014/main" id="{970CBCD0-B8B7-483D-A17D-9351A1A47F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8" name="Freeform: Shape 157">
                <a:extLst>
                  <a:ext uri="{FF2B5EF4-FFF2-40B4-BE49-F238E27FC236}">
                    <a16:creationId xmlns:a16="http://schemas.microsoft.com/office/drawing/2014/main" id="{8BDEF120-B9AE-44F5-B98D-937D9C9293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A8C22314-7ABA-46AF-98F6-EA626787D8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8E57EC52-CDFD-4DC8-8C7F-DA76CBC94D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24467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:a16="http://schemas.microsoft.com/office/drawing/2014/main" id="{2E44CDAD-CC81-4519-A934-3E75CB58F7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2" name="Freeform: Shape 161">
                <a:extLst>
                  <a:ext uri="{FF2B5EF4-FFF2-40B4-BE49-F238E27FC236}">
                    <a16:creationId xmlns:a16="http://schemas.microsoft.com/office/drawing/2014/main" id="{D7234B76-B5E7-497F-8C9A-BEADE7D2A5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3" name="Freeform: Shape 162">
                <a:extLst>
                  <a:ext uri="{FF2B5EF4-FFF2-40B4-BE49-F238E27FC236}">
                    <a16:creationId xmlns:a16="http://schemas.microsoft.com/office/drawing/2014/main" id="{D308AC98-72DE-4623-8351-5CDBA5F858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4" name="Freeform: Shape 163">
                <a:extLst>
                  <a:ext uri="{FF2B5EF4-FFF2-40B4-BE49-F238E27FC236}">
                    <a16:creationId xmlns:a16="http://schemas.microsoft.com/office/drawing/2014/main" id="{16BCA60F-A345-4A89-8E76-8F628DE249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5" name="Freeform: Shape 164">
                <a:extLst>
                  <a:ext uri="{FF2B5EF4-FFF2-40B4-BE49-F238E27FC236}">
                    <a16:creationId xmlns:a16="http://schemas.microsoft.com/office/drawing/2014/main" id="{B712711F-FF52-40E0-8B6D-7AB132EFBB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6" name="Freeform: Shape 165">
                <a:extLst>
                  <a:ext uri="{FF2B5EF4-FFF2-40B4-BE49-F238E27FC236}">
                    <a16:creationId xmlns:a16="http://schemas.microsoft.com/office/drawing/2014/main" id="{EBB99ABA-6734-4713-A9AA-6A0613DB3D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7" name="Freeform: Shape 166">
                <a:extLst>
                  <a:ext uri="{FF2B5EF4-FFF2-40B4-BE49-F238E27FC236}">
                    <a16:creationId xmlns:a16="http://schemas.microsoft.com/office/drawing/2014/main" id="{A8DBC39A-A841-4DAD-A5EE-BAD254A4FA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8" name="Freeform: Shape 167">
                <a:extLst>
                  <a:ext uri="{FF2B5EF4-FFF2-40B4-BE49-F238E27FC236}">
                    <a16:creationId xmlns:a16="http://schemas.microsoft.com/office/drawing/2014/main" id="{E88E8002-19BD-4C58-ACEF-D092676D50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9" name="Freeform: Shape 168">
                <a:extLst>
                  <a:ext uri="{FF2B5EF4-FFF2-40B4-BE49-F238E27FC236}">
                    <a16:creationId xmlns:a16="http://schemas.microsoft.com/office/drawing/2014/main" id="{637DEA0B-D0C3-4386-B016-9012088810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0" name="Freeform: Shape 169">
                <a:extLst>
                  <a:ext uri="{FF2B5EF4-FFF2-40B4-BE49-F238E27FC236}">
                    <a16:creationId xmlns:a16="http://schemas.microsoft.com/office/drawing/2014/main" id="{1E085198-3B84-4E70-8004-5B739F0D07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:a16="http://schemas.microsoft.com/office/drawing/2014/main" id="{1F8854E4-646B-4843-9429-2E68B3AE9A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2" name="Freeform: Shape 171">
                <a:extLst>
                  <a:ext uri="{FF2B5EF4-FFF2-40B4-BE49-F238E27FC236}">
                    <a16:creationId xmlns:a16="http://schemas.microsoft.com/office/drawing/2014/main" id="{D75E4420-1C5B-4C29-9622-F3DA7E0BFB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63074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3" name="Freeform: Shape 172">
                <a:extLst>
                  <a:ext uri="{FF2B5EF4-FFF2-40B4-BE49-F238E27FC236}">
                    <a16:creationId xmlns:a16="http://schemas.microsoft.com/office/drawing/2014/main" id="{69099746-E839-480D-A294-3851848558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4" name="Freeform: Shape 173">
                <a:extLst>
                  <a:ext uri="{FF2B5EF4-FFF2-40B4-BE49-F238E27FC236}">
                    <a16:creationId xmlns:a16="http://schemas.microsoft.com/office/drawing/2014/main" id="{35C60C66-6A6A-42B6-82CE-9F5BCAD5FF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5" name="Freeform: Shape 174">
                <a:extLst>
                  <a:ext uri="{FF2B5EF4-FFF2-40B4-BE49-F238E27FC236}">
                    <a16:creationId xmlns:a16="http://schemas.microsoft.com/office/drawing/2014/main" id="{A85425DE-B5F8-4166-8F76-168A6E6F58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6" name="Freeform: Shape 175">
                <a:extLst>
                  <a:ext uri="{FF2B5EF4-FFF2-40B4-BE49-F238E27FC236}">
                    <a16:creationId xmlns:a16="http://schemas.microsoft.com/office/drawing/2014/main" id="{AF5E9558-8664-40E2-818A-C90536250A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7" name="Freeform: Shape 176">
                <a:extLst>
                  <a:ext uri="{FF2B5EF4-FFF2-40B4-BE49-F238E27FC236}">
                    <a16:creationId xmlns:a16="http://schemas.microsoft.com/office/drawing/2014/main" id="{620CC716-8E51-492E-95F3-7DF5778E85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8" name="Freeform: Shape 177">
                <a:extLst>
                  <a:ext uri="{FF2B5EF4-FFF2-40B4-BE49-F238E27FC236}">
                    <a16:creationId xmlns:a16="http://schemas.microsoft.com/office/drawing/2014/main" id="{87956267-D439-4A6C-8779-9864DDF69C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4222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9" name="Freeform: Shape 178">
                <a:extLst>
                  <a:ext uri="{FF2B5EF4-FFF2-40B4-BE49-F238E27FC236}">
                    <a16:creationId xmlns:a16="http://schemas.microsoft.com/office/drawing/2014/main" id="{E566625F-0177-4163-AAC6-DD5AA352543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81374"/>
                <a:ext cx="14192" cy="14096"/>
              </a:xfrm>
              <a:custGeom>
                <a:avLst/>
                <a:gdLst>
                  <a:gd name="connsiteX0" fmla="*/ 14192 w 14192"/>
                  <a:gd name="connsiteY0" fmla="*/ 7049 h 14096"/>
                  <a:gd name="connsiteX1" fmla="*/ 7144 w 14192"/>
                  <a:gd name="connsiteY1" fmla="*/ 14097 h 14096"/>
                  <a:gd name="connsiteX2" fmla="*/ 0 w 14192"/>
                  <a:gd name="connsiteY2" fmla="*/ 7049 h 14096"/>
                  <a:gd name="connsiteX3" fmla="*/ 7049 w 14192"/>
                  <a:gd name="connsiteY3" fmla="*/ 0 h 14096"/>
                  <a:gd name="connsiteX4" fmla="*/ 14192 w 14192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1049"/>
                      <a:pt x="0" y="7049"/>
                    </a:cubicBezTo>
                    <a:cubicBezTo>
                      <a:pt x="0" y="3048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0" name="Freeform: Shape 179">
                <a:extLst>
                  <a:ext uri="{FF2B5EF4-FFF2-40B4-BE49-F238E27FC236}">
                    <a16:creationId xmlns:a16="http://schemas.microsoft.com/office/drawing/2014/main" id="{01580694-1781-46F9-B2C4-76F4689BAD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1" name="Freeform: Shape 180">
                <a:extLst>
                  <a:ext uri="{FF2B5EF4-FFF2-40B4-BE49-F238E27FC236}">
                    <a16:creationId xmlns:a16="http://schemas.microsoft.com/office/drawing/2014/main" id="{1635D9A5-51BC-49A2-9AE2-4C8147FC5EB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2" name="Freeform: Shape 181">
                <a:extLst>
                  <a:ext uri="{FF2B5EF4-FFF2-40B4-BE49-F238E27FC236}">
                    <a16:creationId xmlns:a16="http://schemas.microsoft.com/office/drawing/2014/main" id="{B6D58AC8-F8B3-4C3D-AE9F-26677AE638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3" name="Freeform: Shape 182">
                <a:extLst>
                  <a:ext uri="{FF2B5EF4-FFF2-40B4-BE49-F238E27FC236}">
                    <a16:creationId xmlns:a16="http://schemas.microsoft.com/office/drawing/2014/main" id="{53CA316E-6515-47CF-9F53-7A0EE31AFA3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4" name="Freeform: Shape 183">
                <a:extLst>
                  <a:ext uri="{FF2B5EF4-FFF2-40B4-BE49-F238E27FC236}">
                    <a16:creationId xmlns:a16="http://schemas.microsoft.com/office/drawing/2014/main" id="{F8E79866-F842-47A5-8D8C-0185FD69D0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5" name="Freeform: Shape 184">
                <a:extLst>
                  <a:ext uri="{FF2B5EF4-FFF2-40B4-BE49-F238E27FC236}">
                    <a16:creationId xmlns:a16="http://schemas.microsoft.com/office/drawing/2014/main" id="{A1939D2F-E660-4CFF-BF9C-2146DD9CC10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6" name="Freeform: Shape 185">
                <a:extLst>
                  <a:ext uri="{FF2B5EF4-FFF2-40B4-BE49-F238E27FC236}">
                    <a16:creationId xmlns:a16="http://schemas.microsoft.com/office/drawing/2014/main" id="{3F048F16-4CC3-406C-93A3-3CEDF31C42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4062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7" name="Freeform: Shape 186">
                <a:extLst>
                  <a:ext uri="{FF2B5EF4-FFF2-40B4-BE49-F238E27FC236}">
                    <a16:creationId xmlns:a16="http://schemas.microsoft.com/office/drawing/2014/main" id="{BA5658A8-AB7B-409C-A206-50CDD5818C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8" name="Freeform: Shape 187">
                <a:extLst>
                  <a:ext uri="{FF2B5EF4-FFF2-40B4-BE49-F238E27FC236}">
                    <a16:creationId xmlns:a16="http://schemas.microsoft.com/office/drawing/2014/main" id="{1A4F8AC2-9FA1-4E5B-ACB2-661CAABFEE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9" name="Freeform: Shape 188">
                <a:extLst>
                  <a:ext uri="{FF2B5EF4-FFF2-40B4-BE49-F238E27FC236}">
                    <a16:creationId xmlns:a16="http://schemas.microsoft.com/office/drawing/2014/main" id="{6438DDE6-AE18-4B2A-92CE-57D6032A1C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0" name="Freeform: Shape 189">
                <a:extLst>
                  <a:ext uri="{FF2B5EF4-FFF2-40B4-BE49-F238E27FC236}">
                    <a16:creationId xmlns:a16="http://schemas.microsoft.com/office/drawing/2014/main" id="{19B002FA-1035-4DE8-8097-3675A4FB2E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1" name="Freeform: Shape 190">
                <a:extLst>
                  <a:ext uri="{FF2B5EF4-FFF2-40B4-BE49-F238E27FC236}">
                    <a16:creationId xmlns:a16="http://schemas.microsoft.com/office/drawing/2014/main" id="{699ADFD1-CBA1-4C59-A545-CA6EEAF2C4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2" name="Freeform: Shape 191">
                <a:extLst>
                  <a:ext uri="{FF2B5EF4-FFF2-40B4-BE49-F238E27FC236}">
                    <a16:creationId xmlns:a16="http://schemas.microsoft.com/office/drawing/2014/main" id="{85DDA6CB-B8BF-4E57-BF2E-5C880FAF87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3" name="Freeform: Shape 192">
                <a:extLst>
                  <a:ext uri="{FF2B5EF4-FFF2-40B4-BE49-F238E27FC236}">
                    <a16:creationId xmlns:a16="http://schemas.microsoft.com/office/drawing/2014/main" id="{6A8B2946-9D70-4DD4-B9B2-606E8F83A04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9977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4" name="Freeform: Shape 193">
                <a:extLst>
                  <a:ext uri="{FF2B5EF4-FFF2-40B4-BE49-F238E27FC236}">
                    <a16:creationId xmlns:a16="http://schemas.microsoft.com/office/drawing/2014/main" id="{C319A466-F3AE-4F1F-BD2F-77D9F148B0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5" name="Freeform: Shape 194">
                <a:extLst>
                  <a:ext uri="{FF2B5EF4-FFF2-40B4-BE49-F238E27FC236}">
                    <a16:creationId xmlns:a16="http://schemas.microsoft.com/office/drawing/2014/main" id="{C6CF0A07-A757-404E-9880-5AF3D52DE4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6" name="Freeform: Shape 195">
                <a:extLst>
                  <a:ext uri="{FF2B5EF4-FFF2-40B4-BE49-F238E27FC236}">
                    <a16:creationId xmlns:a16="http://schemas.microsoft.com/office/drawing/2014/main" id="{DD3C2686-5B08-4159-865F-1B0A72E7EBB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7" name="Freeform: Shape 196">
                <a:extLst>
                  <a:ext uri="{FF2B5EF4-FFF2-40B4-BE49-F238E27FC236}">
                    <a16:creationId xmlns:a16="http://schemas.microsoft.com/office/drawing/2014/main" id="{5AAB7354-0524-4F71-83F0-35FAFA9EED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8" name="Freeform: Shape 197">
                <a:extLst>
                  <a:ext uri="{FF2B5EF4-FFF2-40B4-BE49-F238E27FC236}">
                    <a16:creationId xmlns:a16="http://schemas.microsoft.com/office/drawing/2014/main" id="{C93C7EEE-727B-4A0D-AA01-3B0893F866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9" name="Freeform: Shape 198">
                <a:extLst>
                  <a:ext uri="{FF2B5EF4-FFF2-40B4-BE49-F238E27FC236}">
                    <a16:creationId xmlns:a16="http://schemas.microsoft.com/office/drawing/2014/main" id="{7F98C909-0D3D-402C-86A1-9647DA57BA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0" name="Freeform: Shape 199">
                <a:extLst>
                  <a:ext uri="{FF2B5EF4-FFF2-40B4-BE49-F238E27FC236}">
                    <a16:creationId xmlns:a16="http://schemas.microsoft.com/office/drawing/2014/main" id="{29CF4616-0FC7-4D90-97D4-47F26C31BFE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7" y="365901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1" name="Freeform: Shape 200">
                <a:extLst>
                  <a:ext uri="{FF2B5EF4-FFF2-40B4-BE49-F238E27FC236}">
                    <a16:creationId xmlns:a16="http://schemas.microsoft.com/office/drawing/2014/main" id="{A5151952-7057-44BC-B171-EC280CDD30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2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2" name="Freeform: Shape 201">
                <a:extLst>
                  <a:ext uri="{FF2B5EF4-FFF2-40B4-BE49-F238E27FC236}">
                    <a16:creationId xmlns:a16="http://schemas.microsoft.com/office/drawing/2014/main" id="{0CC14CA9-836E-4131-9614-CC7AF80C7A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2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3" name="Freeform: Shape 202">
                <a:extLst>
                  <a:ext uri="{FF2B5EF4-FFF2-40B4-BE49-F238E27FC236}">
                    <a16:creationId xmlns:a16="http://schemas.microsoft.com/office/drawing/2014/main" id="{B9227461-A59A-437A-A371-0B3DD0510E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4" name="Freeform: Shape 203">
                <a:extLst>
                  <a:ext uri="{FF2B5EF4-FFF2-40B4-BE49-F238E27FC236}">
                    <a16:creationId xmlns:a16="http://schemas.microsoft.com/office/drawing/2014/main" id="{4564435B-AE59-45CC-A733-1D61AB9A5F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5" name="Freeform: Shape 204">
                <a:extLst>
                  <a:ext uri="{FF2B5EF4-FFF2-40B4-BE49-F238E27FC236}">
                    <a16:creationId xmlns:a16="http://schemas.microsoft.com/office/drawing/2014/main" id="{24964014-4F54-4767-B2A1-1E68A49A2E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6" name="Freeform: Shape 205">
                <a:extLst>
                  <a:ext uri="{FF2B5EF4-FFF2-40B4-BE49-F238E27FC236}">
                    <a16:creationId xmlns:a16="http://schemas.microsoft.com/office/drawing/2014/main" id="{AB12DA42-BE2F-486C-A207-50F0B2A0D6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7" name="Freeform: Shape 206">
                <a:extLst>
                  <a:ext uri="{FF2B5EF4-FFF2-40B4-BE49-F238E27FC236}">
                    <a16:creationId xmlns:a16="http://schemas.microsoft.com/office/drawing/2014/main" id="{F35083CD-4EE4-48A6-BDE4-DCEB0CD087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9" y="371816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8" name="Freeform: Shape 207">
                <a:extLst>
                  <a:ext uri="{FF2B5EF4-FFF2-40B4-BE49-F238E27FC236}">
                    <a16:creationId xmlns:a16="http://schemas.microsoft.com/office/drawing/2014/main" id="{2ACA69B4-304D-4E76-91E8-B824CC474C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9" name="Freeform: Shape 208">
                <a:extLst>
                  <a:ext uri="{FF2B5EF4-FFF2-40B4-BE49-F238E27FC236}">
                    <a16:creationId xmlns:a16="http://schemas.microsoft.com/office/drawing/2014/main" id="{05FBB8B7-7087-4F0C-8A80-BA19FA3C59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4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0" name="Freeform: Shape 209">
                <a:extLst>
                  <a:ext uri="{FF2B5EF4-FFF2-40B4-BE49-F238E27FC236}">
                    <a16:creationId xmlns:a16="http://schemas.microsoft.com/office/drawing/2014/main" id="{708B546A-B18E-4E08-B52F-1F1FB4515C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1" name="Freeform: Shape 210">
                <a:extLst>
                  <a:ext uri="{FF2B5EF4-FFF2-40B4-BE49-F238E27FC236}">
                    <a16:creationId xmlns:a16="http://schemas.microsoft.com/office/drawing/2014/main" id="{4D083028-5844-4BA9-91D6-6066256F89B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2" name="Freeform: Shape 211">
                <a:extLst>
                  <a:ext uri="{FF2B5EF4-FFF2-40B4-BE49-F238E27FC236}">
                    <a16:creationId xmlns:a16="http://schemas.microsoft.com/office/drawing/2014/main" id="{46BDB7B8-D976-4509-BB67-E960BEB6E3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3" name="Freeform: Shape 212">
                <a:extLst>
                  <a:ext uri="{FF2B5EF4-FFF2-40B4-BE49-F238E27FC236}">
                    <a16:creationId xmlns:a16="http://schemas.microsoft.com/office/drawing/2014/main" id="{1F8D90CC-4AD0-49F4-B215-61FD0A2FE8D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5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4" name="Freeform: Shape 213">
                <a:extLst>
                  <a:ext uri="{FF2B5EF4-FFF2-40B4-BE49-F238E27FC236}">
                    <a16:creationId xmlns:a16="http://schemas.microsoft.com/office/drawing/2014/main" id="{FA255F4C-2D85-48C3-A425-B1B090100A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40" y="377741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5" name="Freeform: Shape 214">
                <a:extLst>
                  <a:ext uri="{FF2B5EF4-FFF2-40B4-BE49-F238E27FC236}">
                    <a16:creationId xmlns:a16="http://schemas.microsoft.com/office/drawing/2014/main" id="{64D88F2F-ACB0-4172-BB9F-71ABC334DB0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5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6" name="Freeform: Shape 215">
                <a:extLst>
                  <a:ext uri="{FF2B5EF4-FFF2-40B4-BE49-F238E27FC236}">
                    <a16:creationId xmlns:a16="http://schemas.microsoft.com/office/drawing/2014/main" id="{6102F024-AF29-4883-BE6C-52EFD02071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6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7" name="Freeform: Shape 216">
                <a:extLst>
                  <a:ext uri="{FF2B5EF4-FFF2-40B4-BE49-F238E27FC236}">
                    <a16:creationId xmlns:a16="http://schemas.microsoft.com/office/drawing/2014/main" id="{809DB4B0-EDB8-4635-9A3D-B48E596585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83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8" name="Freeform: Shape 217">
                <a:extLst>
                  <a:ext uri="{FF2B5EF4-FFF2-40B4-BE49-F238E27FC236}">
                    <a16:creationId xmlns:a16="http://schemas.microsoft.com/office/drawing/2014/main" id="{BA4BB9B4-19AF-4964-8FDE-1C02C01F379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35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9" name="Freeform: Shape 218">
                <a:extLst>
                  <a:ext uri="{FF2B5EF4-FFF2-40B4-BE49-F238E27FC236}">
                    <a16:creationId xmlns:a16="http://schemas.microsoft.com/office/drawing/2014/main" id="{3466ACF5-678D-47AC-A8E1-250FBEA6E5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82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0" name="Freeform: Shape 219">
                <a:extLst>
                  <a:ext uri="{FF2B5EF4-FFF2-40B4-BE49-F238E27FC236}">
                    <a16:creationId xmlns:a16="http://schemas.microsoft.com/office/drawing/2014/main" id="{CF4BE354-56F1-4CC0-ABC3-CFA2255599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31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1" name="Freeform: Shape 220">
                <a:extLst>
                  <a:ext uri="{FF2B5EF4-FFF2-40B4-BE49-F238E27FC236}">
                    <a16:creationId xmlns:a16="http://schemas.microsoft.com/office/drawing/2014/main" id="{1FF6AB4A-7E14-48F4-B58E-D3BCD7F55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481374"/>
                <a:ext cx="14097" cy="14096"/>
              </a:xfrm>
              <a:custGeom>
                <a:avLst/>
                <a:gdLst>
                  <a:gd name="connsiteX0" fmla="*/ 14097 w 14097"/>
                  <a:gd name="connsiteY0" fmla="*/ 7049 h 14096"/>
                  <a:gd name="connsiteX1" fmla="*/ 7049 w 14097"/>
                  <a:gd name="connsiteY1" fmla="*/ 14097 h 14096"/>
                  <a:gd name="connsiteX2" fmla="*/ 0 w 14097"/>
                  <a:gd name="connsiteY2" fmla="*/ 7049 h 14096"/>
                  <a:gd name="connsiteX3" fmla="*/ 7049 w 14097"/>
                  <a:gd name="connsiteY3" fmla="*/ 0 h 14096"/>
                  <a:gd name="connsiteX4" fmla="*/ 14097 w 14097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2" name="Freeform: Shape 221">
                <a:extLst>
                  <a:ext uri="{FF2B5EF4-FFF2-40B4-BE49-F238E27FC236}">
                    <a16:creationId xmlns:a16="http://schemas.microsoft.com/office/drawing/2014/main" id="{826A8026-2DFD-4691-81ED-CF8C6C8101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3" name="Freeform: Shape 222">
                <a:extLst>
                  <a:ext uri="{FF2B5EF4-FFF2-40B4-BE49-F238E27FC236}">
                    <a16:creationId xmlns:a16="http://schemas.microsoft.com/office/drawing/2014/main" id="{DCBE85A3-D478-4EBF-A094-768EDE80E0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9 w 14096"/>
                  <a:gd name="connsiteY1" fmla="*/ 14097 h 14096"/>
                  <a:gd name="connsiteX2" fmla="*/ 0 w 14096"/>
                  <a:gd name="connsiteY2" fmla="*/ 7049 h 14096"/>
                  <a:gd name="connsiteX3" fmla="*/ 7049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4" name="Freeform: Shape 223">
                <a:extLst>
                  <a:ext uri="{FF2B5EF4-FFF2-40B4-BE49-F238E27FC236}">
                    <a16:creationId xmlns:a16="http://schemas.microsoft.com/office/drawing/2014/main" id="{9B03629E-D0C6-47D9-9E55-FB00BFBAD0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5" name="Freeform: Shape 224">
                <a:extLst>
                  <a:ext uri="{FF2B5EF4-FFF2-40B4-BE49-F238E27FC236}">
                    <a16:creationId xmlns:a16="http://schemas.microsoft.com/office/drawing/2014/main" id="{7ECA1C99-3F19-4C93-9683-CDDBE2840F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6" name="Freeform: Shape 225">
                <a:extLst>
                  <a:ext uri="{FF2B5EF4-FFF2-40B4-BE49-F238E27FC236}">
                    <a16:creationId xmlns:a16="http://schemas.microsoft.com/office/drawing/2014/main" id="{6E53F2EA-BC30-4BEC-BBA5-FF485FD8B6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48137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7" name="Freeform: Shape 226">
                <a:extLst>
                  <a:ext uri="{FF2B5EF4-FFF2-40B4-BE49-F238E27FC236}">
                    <a16:creationId xmlns:a16="http://schemas.microsoft.com/office/drawing/2014/main" id="{4FE941FB-7EBE-489D-B1D8-06BC9E2F78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40622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8" name="Freeform: Shape 227">
                <a:extLst>
                  <a:ext uri="{FF2B5EF4-FFF2-40B4-BE49-F238E27FC236}">
                    <a16:creationId xmlns:a16="http://schemas.microsoft.com/office/drawing/2014/main" id="{4FCECFFB-D979-4814-99CC-B8C0CCE047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4062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9" name="Freeform: Shape 228">
                <a:extLst>
                  <a:ext uri="{FF2B5EF4-FFF2-40B4-BE49-F238E27FC236}">
                    <a16:creationId xmlns:a16="http://schemas.microsoft.com/office/drawing/2014/main" id="{5218BC88-1436-4861-9108-ED5C49172D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406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0" name="Freeform: Shape 229">
                <a:extLst>
                  <a:ext uri="{FF2B5EF4-FFF2-40B4-BE49-F238E27FC236}">
                    <a16:creationId xmlns:a16="http://schemas.microsoft.com/office/drawing/2014/main" id="{7C43492A-8ADB-4CDA-976F-F9159DE1407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4062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1" name="Freeform: Shape 230">
                <a:extLst>
                  <a:ext uri="{FF2B5EF4-FFF2-40B4-BE49-F238E27FC236}">
                    <a16:creationId xmlns:a16="http://schemas.microsoft.com/office/drawing/2014/main" id="{448A8C4E-CD2B-4E83-895D-6B1071C5E9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4063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2" name="Freeform: Shape 231">
                <a:extLst>
                  <a:ext uri="{FF2B5EF4-FFF2-40B4-BE49-F238E27FC236}">
                    <a16:creationId xmlns:a16="http://schemas.microsoft.com/office/drawing/2014/main" id="{2315E315-11E8-4514-BE71-EEA42E2372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40631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3" name="Freeform: Shape 232">
                <a:extLst>
                  <a:ext uri="{FF2B5EF4-FFF2-40B4-BE49-F238E27FC236}">
                    <a16:creationId xmlns:a16="http://schemas.microsoft.com/office/drawing/2014/main" id="{26C36A72-5D83-400B-9DC6-D6A4F7D3650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99781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4" name="Freeform: Shape 233">
                <a:extLst>
                  <a:ext uri="{FF2B5EF4-FFF2-40B4-BE49-F238E27FC236}">
                    <a16:creationId xmlns:a16="http://schemas.microsoft.com/office/drawing/2014/main" id="{DF388598-6DD8-4B12-8DBD-1F8933348EE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5" name="Freeform: Shape 234">
                <a:extLst>
                  <a:ext uri="{FF2B5EF4-FFF2-40B4-BE49-F238E27FC236}">
                    <a16:creationId xmlns:a16="http://schemas.microsoft.com/office/drawing/2014/main" id="{42ADD8C0-C6F0-46A9-8D78-B6026B55BD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6" name="Freeform: Shape 235">
                <a:extLst>
                  <a:ext uri="{FF2B5EF4-FFF2-40B4-BE49-F238E27FC236}">
                    <a16:creationId xmlns:a16="http://schemas.microsoft.com/office/drawing/2014/main" id="{B5CC1749-FD2F-40FD-AA5A-CAFE9C6E2F1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7" name="Freeform: Shape 236">
                <a:extLst>
                  <a:ext uri="{FF2B5EF4-FFF2-40B4-BE49-F238E27FC236}">
                    <a16:creationId xmlns:a16="http://schemas.microsoft.com/office/drawing/2014/main" id="{38F5A197-D6C9-4BDB-A9DE-7FFE84B351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9978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8" name="Freeform: Shape 237">
                <a:extLst>
                  <a:ext uri="{FF2B5EF4-FFF2-40B4-BE49-F238E27FC236}">
                    <a16:creationId xmlns:a16="http://schemas.microsoft.com/office/drawing/2014/main" id="{0B6C64F3-7126-4337-9067-15A64EF535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9978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9" name="Freeform: Shape 238">
                <a:extLst>
                  <a:ext uri="{FF2B5EF4-FFF2-40B4-BE49-F238E27FC236}">
                    <a16:creationId xmlns:a16="http://schemas.microsoft.com/office/drawing/2014/main" id="{5A902BCF-C9BF-4566-AC1E-1E91502F2B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659026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0" name="Freeform: Shape 239">
                <a:extLst>
                  <a:ext uri="{FF2B5EF4-FFF2-40B4-BE49-F238E27FC236}">
                    <a16:creationId xmlns:a16="http://schemas.microsoft.com/office/drawing/2014/main" id="{09B1FBFF-C965-462A-9B34-D01689CAFE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1" name="Freeform: Shape 240">
                <a:extLst>
                  <a:ext uri="{FF2B5EF4-FFF2-40B4-BE49-F238E27FC236}">
                    <a16:creationId xmlns:a16="http://schemas.microsoft.com/office/drawing/2014/main" id="{C13CFECF-7502-40A2-92A6-3DBC74DF93C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2" name="Freeform: Shape 241">
                <a:extLst>
                  <a:ext uri="{FF2B5EF4-FFF2-40B4-BE49-F238E27FC236}">
                    <a16:creationId xmlns:a16="http://schemas.microsoft.com/office/drawing/2014/main" id="{01280C84-683C-4088-8E3C-8A98A6749EB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3" name="Freeform: Shape 242">
                <a:extLst>
                  <a:ext uri="{FF2B5EF4-FFF2-40B4-BE49-F238E27FC236}">
                    <a16:creationId xmlns:a16="http://schemas.microsoft.com/office/drawing/2014/main" id="{3747508C-3AE5-4D8D-A086-A46FDBEDEE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4" name="Freeform: Shape 243">
                <a:extLst>
                  <a:ext uri="{FF2B5EF4-FFF2-40B4-BE49-F238E27FC236}">
                    <a16:creationId xmlns:a16="http://schemas.microsoft.com/office/drawing/2014/main" id="{EEC02501-119D-4C07-AB8C-A131B125B1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5" name="Freeform: Shape 244">
                <a:extLst>
                  <a:ext uri="{FF2B5EF4-FFF2-40B4-BE49-F238E27FC236}">
                    <a16:creationId xmlns:a16="http://schemas.microsoft.com/office/drawing/2014/main" id="{8F899201-EDD3-4F1A-89A6-345290E70E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718177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6" name="Freeform: Shape 245">
                <a:extLst>
                  <a:ext uri="{FF2B5EF4-FFF2-40B4-BE49-F238E27FC236}">
                    <a16:creationId xmlns:a16="http://schemas.microsoft.com/office/drawing/2014/main" id="{225488C2-1481-42C0-AE4D-4052F7EFF7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7" name="Freeform: Shape 246">
                <a:extLst>
                  <a:ext uri="{FF2B5EF4-FFF2-40B4-BE49-F238E27FC236}">
                    <a16:creationId xmlns:a16="http://schemas.microsoft.com/office/drawing/2014/main" id="{84F224FC-B0FB-4A2E-A9BD-0F7CFB241D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8" name="Freeform: Shape 247">
                <a:extLst>
                  <a:ext uri="{FF2B5EF4-FFF2-40B4-BE49-F238E27FC236}">
                    <a16:creationId xmlns:a16="http://schemas.microsoft.com/office/drawing/2014/main" id="{D04F68AF-F37B-4407-8471-E549ADCFAA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9" name="Freeform: Shape 248">
                <a:extLst>
                  <a:ext uri="{FF2B5EF4-FFF2-40B4-BE49-F238E27FC236}">
                    <a16:creationId xmlns:a16="http://schemas.microsoft.com/office/drawing/2014/main" id="{6030291B-8F7B-4D02-A35F-561C0DAA8A3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71817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0" name="Freeform: Shape 249">
                <a:extLst>
                  <a:ext uri="{FF2B5EF4-FFF2-40B4-BE49-F238E27FC236}">
                    <a16:creationId xmlns:a16="http://schemas.microsoft.com/office/drawing/2014/main" id="{3E961417-D5BB-4D51-8FD8-3402284256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71817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1" name="Freeform: Shape 250">
                <a:extLst>
                  <a:ext uri="{FF2B5EF4-FFF2-40B4-BE49-F238E27FC236}">
                    <a16:creationId xmlns:a16="http://schemas.microsoft.com/office/drawing/2014/main" id="{133EAFF3-FE9C-4606-89F9-19982C0FE9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2" y="3777419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2" name="Freeform: Shape 251">
                <a:extLst>
                  <a:ext uri="{FF2B5EF4-FFF2-40B4-BE49-F238E27FC236}">
                    <a16:creationId xmlns:a16="http://schemas.microsoft.com/office/drawing/2014/main" id="{01882DC7-070C-47B0-B378-FA112A6CAC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2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3" name="Freeform: Shape 252">
                <a:extLst>
                  <a:ext uri="{FF2B5EF4-FFF2-40B4-BE49-F238E27FC236}">
                    <a16:creationId xmlns:a16="http://schemas.microsoft.com/office/drawing/2014/main" id="{BDF1B4B0-0A75-4538-A610-7272090817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8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4" name="Freeform: Shape 253">
                <a:extLst>
                  <a:ext uri="{FF2B5EF4-FFF2-40B4-BE49-F238E27FC236}">
                    <a16:creationId xmlns:a16="http://schemas.microsoft.com/office/drawing/2014/main" id="{6E4AD28E-F206-45E2-9B00-A2E68FFB43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4" y="3777383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5" name="Freeform: Shape 254">
                <a:extLst>
                  <a:ext uri="{FF2B5EF4-FFF2-40B4-BE49-F238E27FC236}">
                    <a16:creationId xmlns:a16="http://schemas.microsoft.com/office/drawing/2014/main" id="{735023C8-4EFD-461A-8FFD-C780358566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87" y="377742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6" name="Freeform: Shape 255">
                <a:extLst>
                  <a:ext uri="{FF2B5EF4-FFF2-40B4-BE49-F238E27FC236}">
                    <a16:creationId xmlns:a16="http://schemas.microsoft.com/office/drawing/2014/main" id="{7FFEB6B5-C11C-4B5F-BCC4-C86C5659E6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24" y="37774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239202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B5523EE-90D9-4CF8-96F2-CBFC11C54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3531" y="1040837"/>
            <a:ext cx="4754948" cy="4754948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66A3179-AD28-4A0B-AF49-B177F4B19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547" y="1029607"/>
            <a:ext cx="4754948" cy="4754948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Oval 14">
            <a:extLst>
              <a:ext uri="{FF2B5EF4-FFF2-40B4-BE49-F238E27FC236}">
                <a16:creationId xmlns:a16="http://schemas.microsoft.com/office/drawing/2014/main" id="{32BB3330-EA02-4FA9-B58F-AAC7762C90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5096" y="934855"/>
            <a:ext cx="4754948" cy="4754948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Graphic 212">
            <a:extLst>
              <a:ext uri="{FF2B5EF4-FFF2-40B4-BE49-F238E27FC236}">
                <a16:creationId xmlns:a16="http://schemas.microsoft.com/office/drawing/2014/main" id="{A107891B-442C-43CD-B909-A4714253A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82339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9" name="Graphic 212">
            <a:extLst>
              <a:ext uri="{FF2B5EF4-FFF2-40B4-BE49-F238E27FC236}">
                <a16:creationId xmlns:a16="http://schemas.microsoft.com/office/drawing/2014/main" id="{958516B8-2D23-4511-B8C5-79180A4D0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82339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3BEE693-6C9D-40AB-925E-0E339B1D11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148" y="4651811"/>
            <a:ext cx="429742" cy="429742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BA526E9-439B-4D9E-8A55-1D30C337E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148" y="4651811"/>
            <a:ext cx="429742" cy="429742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89BB71-48C5-4EE9-80BD-F983EFB75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890" y="1690851"/>
            <a:ext cx="3200400" cy="3391512"/>
          </a:xfrm>
        </p:spPr>
        <p:txBody>
          <a:bodyPr>
            <a:normAutofit/>
          </a:bodyPr>
          <a:lstStyle/>
          <a:p>
            <a:r>
              <a:rPr lang="uk-UA" dirty="0"/>
              <a:t>Домашнє завдання</a:t>
            </a:r>
          </a:p>
        </p:txBody>
      </p:sp>
      <p:graphicFrame>
        <p:nvGraphicFramePr>
          <p:cNvPr id="5" name="Місце для вмісту 2">
            <a:extLst>
              <a:ext uri="{FF2B5EF4-FFF2-40B4-BE49-F238E27FC236}">
                <a16:creationId xmlns:a16="http://schemas.microsoft.com/office/drawing/2014/main" id="{BC2EF317-DA70-4A7E-B762-7C663BE6C7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0426161"/>
              </p:ext>
            </p:extLst>
          </p:nvPr>
        </p:nvGraphicFramePr>
        <p:xfrm>
          <a:off x="5479786" y="447277"/>
          <a:ext cx="5874013" cy="5729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3379194"/>
      </p:ext>
    </p:extLst>
  </p:cSld>
  <p:clrMapOvr>
    <a:masterClrMapping/>
  </p:clrMapOvr>
</p:sld>
</file>

<file path=ppt/theme/theme1.xml><?xml version="1.0" encoding="utf-8"?>
<a:theme xmlns:a="http://schemas.openxmlformats.org/drawingml/2006/main" name="FunkyShapesVTI">
  <a:themeElements>
    <a:clrScheme name="Custom 15">
      <a:dk1>
        <a:sysClr val="windowText" lastClr="000000"/>
      </a:dk1>
      <a:lt1>
        <a:sysClr val="window" lastClr="FFFFFF"/>
      </a:lt1>
      <a:dk2>
        <a:srgbClr val="2D2D2D"/>
      </a:dk2>
      <a:lt2>
        <a:srgbClr val="F3FFF8"/>
      </a:lt2>
      <a:accent1>
        <a:srgbClr val="FF80BD"/>
      </a:accent1>
      <a:accent2>
        <a:srgbClr val="1EB9D3"/>
      </a:accent2>
      <a:accent3>
        <a:srgbClr val="21C46B"/>
      </a:accent3>
      <a:accent4>
        <a:srgbClr val="EA9600"/>
      </a:accent4>
      <a:accent5>
        <a:srgbClr val="F43B56"/>
      </a:accent5>
      <a:accent6>
        <a:srgbClr val="4B56E8"/>
      </a:accent6>
      <a:hlink>
        <a:srgbClr val="8F61FF"/>
      </a:hlink>
      <a:folHlink>
        <a:srgbClr val="F900A0"/>
      </a:folHlink>
    </a:clrScheme>
    <a:fontScheme name="Source Sans Pro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unkyShapesVTI" id="{A7F40C41-3FB2-45B0-B0D6-DFB7FDD9B7AD}" vid="{C49381A0-09CD-46EE-B141-E2CDD87ABFE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365</Words>
  <Application>Microsoft Office PowerPoint</Application>
  <PresentationFormat>Широкий екран</PresentationFormat>
  <Paragraphs>55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1" baseType="lpstr">
      <vt:lpstr>Arial</vt:lpstr>
      <vt:lpstr>Calibri</vt:lpstr>
      <vt:lpstr>Source Sans Pro</vt:lpstr>
      <vt:lpstr>FunkyShapesVTI</vt:lpstr>
      <vt:lpstr>Емма Андієвська</vt:lpstr>
      <vt:lpstr>Життєпис </vt:lpstr>
      <vt:lpstr>Презентація PowerPoint</vt:lpstr>
      <vt:lpstr>Презентація PowerPoint</vt:lpstr>
      <vt:lpstr>Тематика творчості</vt:lpstr>
      <vt:lpstr>Образотворче мистецтво</vt:lpstr>
      <vt:lpstr>Презентація PowerPoint</vt:lpstr>
      <vt:lpstr>Пригадайте</vt:lpstr>
      <vt:lpstr>Презентація PowerPoint</vt:lpstr>
      <vt:lpstr>Презентація PowerPoint</vt:lpstr>
      <vt:lpstr>Обговорення казки-притчі</vt:lpstr>
      <vt:lpstr>Хто такі яяни?</vt:lpstr>
      <vt:lpstr>Пастушок-козопас</vt:lpstr>
      <vt:lpstr>Складіть порівняльну схему</vt:lpstr>
      <vt:lpstr>Складіть порівняльну схему</vt:lpstr>
      <vt:lpstr>Мішок із самоцвітами</vt:lpstr>
      <vt:lpstr>Домашнє завдання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Емма Андієвська</dc:title>
  <dc:creator>ksenya kiyashko</dc:creator>
  <cp:lastModifiedBy>ksenya kiyashko</cp:lastModifiedBy>
  <cp:revision>2</cp:revision>
  <dcterms:created xsi:type="dcterms:W3CDTF">2021-02-08T08:28:35Z</dcterms:created>
  <dcterms:modified xsi:type="dcterms:W3CDTF">2021-10-21T17:47:21Z</dcterms:modified>
</cp:coreProperties>
</file>