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0EFEE4-9C9D-4606-8FF0-36C11757D8FF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66712975-AD33-4357-888A-86ACE5CA23ED}">
      <dgm:prSet phldrT="[Текст]"/>
      <dgm:spPr/>
      <dgm:t>
        <a:bodyPr/>
        <a:lstStyle/>
        <a:p>
          <a:r>
            <a:rPr lang="uk-UA" dirty="0" smtClean="0"/>
            <a:t>1951 рік</a:t>
          </a:r>
          <a:endParaRPr lang="uk-UA" dirty="0"/>
        </a:p>
      </dgm:t>
    </dgm:pt>
    <dgm:pt modelId="{9F720718-6BFB-4F5F-9BD7-A6E50633BC33}" type="parTrans" cxnId="{C2E6EF22-0048-4540-9E73-A6D1CDE37E27}">
      <dgm:prSet/>
      <dgm:spPr/>
      <dgm:t>
        <a:bodyPr/>
        <a:lstStyle/>
        <a:p>
          <a:endParaRPr lang="uk-UA"/>
        </a:p>
      </dgm:t>
    </dgm:pt>
    <dgm:pt modelId="{BF57C9B6-BA70-40B5-A405-ED1D9B82C04C}" type="sibTrans" cxnId="{C2E6EF22-0048-4540-9E73-A6D1CDE37E27}">
      <dgm:prSet/>
      <dgm:spPr/>
      <dgm:t>
        <a:bodyPr/>
        <a:lstStyle/>
        <a:p>
          <a:endParaRPr lang="uk-UA"/>
        </a:p>
      </dgm:t>
    </dgm:pt>
    <dgm:pt modelId="{DB069C9E-2558-4E9D-8B37-7E5835F19A3B}">
      <dgm:prSet phldrT="[Текст]"/>
      <dgm:spPr/>
      <dgm:t>
        <a:bodyPr/>
        <a:lstStyle/>
        <a:p>
          <a:r>
            <a:rPr lang="uk-UA" dirty="0" smtClean="0"/>
            <a:t>1990 рік</a:t>
          </a:r>
          <a:endParaRPr lang="uk-UA" dirty="0"/>
        </a:p>
      </dgm:t>
    </dgm:pt>
    <dgm:pt modelId="{42567CDD-4B9F-44F9-903C-CEB399C9CF4F}" type="parTrans" cxnId="{DB462A76-4255-4843-B1E7-E5229A3A3B71}">
      <dgm:prSet/>
      <dgm:spPr/>
      <dgm:t>
        <a:bodyPr/>
        <a:lstStyle/>
        <a:p>
          <a:endParaRPr lang="uk-UA"/>
        </a:p>
      </dgm:t>
    </dgm:pt>
    <dgm:pt modelId="{5B176DB2-5CE9-460A-8381-53F9A0C28605}" type="sibTrans" cxnId="{DB462A76-4255-4843-B1E7-E5229A3A3B71}">
      <dgm:prSet/>
      <dgm:spPr/>
      <dgm:t>
        <a:bodyPr/>
        <a:lstStyle/>
        <a:p>
          <a:endParaRPr lang="uk-UA"/>
        </a:p>
      </dgm:t>
    </dgm:pt>
    <dgm:pt modelId="{25681EC3-5210-460C-8382-B17880B3DF9F}">
      <dgm:prSet phldrT="[Текст]"/>
      <dgm:spPr/>
      <dgm:t>
        <a:bodyPr/>
        <a:lstStyle/>
        <a:p>
          <a:r>
            <a:rPr lang="uk-UA" dirty="0" smtClean="0"/>
            <a:t>1964 рік</a:t>
          </a:r>
          <a:endParaRPr lang="uk-UA" dirty="0"/>
        </a:p>
      </dgm:t>
    </dgm:pt>
    <dgm:pt modelId="{2BF67E6D-CF4D-435B-A481-80EAB780B916}" type="parTrans" cxnId="{91F092EC-0CFA-4A1B-88FE-DBA2D55A151B}">
      <dgm:prSet/>
      <dgm:spPr/>
      <dgm:t>
        <a:bodyPr/>
        <a:lstStyle/>
        <a:p>
          <a:endParaRPr lang="uk-UA"/>
        </a:p>
      </dgm:t>
    </dgm:pt>
    <dgm:pt modelId="{1ECFB439-ADC3-42D3-9C07-DE4F280A44D6}" type="sibTrans" cxnId="{91F092EC-0CFA-4A1B-88FE-DBA2D55A151B}">
      <dgm:prSet/>
      <dgm:spPr/>
      <dgm:t>
        <a:bodyPr/>
        <a:lstStyle/>
        <a:p>
          <a:endParaRPr lang="uk-UA"/>
        </a:p>
      </dgm:t>
    </dgm:pt>
    <dgm:pt modelId="{2FE726BE-F742-407D-AC7D-FD5A9E1DAA84}">
      <dgm:prSet phldrT="[Текст]"/>
      <dgm:spPr/>
      <dgm:t>
        <a:bodyPr/>
        <a:lstStyle/>
        <a:p>
          <a:r>
            <a:rPr lang="uk-UA" dirty="0" smtClean="0"/>
            <a:t>2004 рік</a:t>
          </a:r>
          <a:endParaRPr lang="uk-UA" dirty="0"/>
        </a:p>
      </dgm:t>
    </dgm:pt>
    <dgm:pt modelId="{92D0CB0C-4ECA-4844-B310-D454F46E7A70}" type="parTrans" cxnId="{F0FF27C9-18DF-4B7C-AD96-E0BAF692B787}">
      <dgm:prSet/>
      <dgm:spPr/>
      <dgm:t>
        <a:bodyPr/>
        <a:lstStyle/>
        <a:p>
          <a:endParaRPr lang="uk-UA"/>
        </a:p>
      </dgm:t>
    </dgm:pt>
    <dgm:pt modelId="{FC546254-DC93-41B4-95A6-194362E2BF5D}" type="sibTrans" cxnId="{F0FF27C9-18DF-4B7C-AD96-E0BAF692B787}">
      <dgm:prSet/>
      <dgm:spPr/>
      <dgm:t>
        <a:bodyPr/>
        <a:lstStyle/>
        <a:p>
          <a:endParaRPr lang="uk-UA"/>
        </a:p>
      </dgm:t>
    </dgm:pt>
    <dgm:pt modelId="{78E9CCAE-E0CC-4502-9546-F76E132DE571}">
      <dgm:prSet phldrT="[Текст]"/>
      <dgm:spPr/>
      <dgm:t>
        <a:bodyPr/>
        <a:lstStyle/>
        <a:p>
          <a:r>
            <a:rPr lang="uk-UA" dirty="0" smtClean="0"/>
            <a:t>1987 рік</a:t>
          </a:r>
          <a:endParaRPr lang="uk-UA" dirty="0"/>
        </a:p>
      </dgm:t>
    </dgm:pt>
    <dgm:pt modelId="{7929E02F-BA4D-40F5-9503-7093CB801A96}" type="parTrans" cxnId="{04810833-FEA8-4DC5-A5E5-8F793EB433E4}">
      <dgm:prSet/>
      <dgm:spPr/>
      <dgm:t>
        <a:bodyPr/>
        <a:lstStyle/>
        <a:p>
          <a:endParaRPr lang="uk-UA"/>
        </a:p>
      </dgm:t>
    </dgm:pt>
    <dgm:pt modelId="{F7A86230-6411-424A-81E9-03ABC9D6A0E3}" type="sibTrans" cxnId="{04810833-FEA8-4DC5-A5E5-8F793EB433E4}">
      <dgm:prSet/>
      <dgm:spPr/>
      <dgm:t>
        <a:bodyPr/>
        <a:lstStyle/>
        <a:p>
          <a:endParaRPr lang="uk-UA"/>
        </a:p>
      </dgm:t>
    </dgm:pt>
    <dgm:pt modelId="{72312EA6-3BEE-410C-8DA9-747629B850B9}" type="pres">
      <dgm:prSet presAssocID="{F20EFEE4-9C9D-4606-8FF0-36C11757D8FF}" presName="diagram" presStyleCnt="0">
        <dgm:presLayoutVars>
          <dgm:dir/>
          <dgm:resizeHandles val="exact"/>
        </dgm:presLayoutVars>
      </dgm:prSet>
      <dgm:spPr/>
    </dgm:pt>
    <dgm:pt modelId="{B4566F2D-6512-4D93-9881-C25A610DA2E3}" type="pres">
      <dgm:prSet presAssocID="{66712975-AD33-4357-888A-86ACE5CA23ED}" presName="node" presStyleLbl="node1" presStyleIdx="0" presStyleCnt="5">
        <dgm:presLayoutVars>
          <dgm:bulletEnabled val="1"/>
        </dgm:presLayoutVars>
      </dgm:prSet>
      <dgm:spPr/>
    </dgm:pt>
    <dgm:pt modelId="{CE820D40-E835-4F09-A588-308B44D81B2A}" type="pres">
      <dgm:prSet presAssocID="{BF57C9B6-BA70-40B5-A405-ED1D9B82C04C}" presName="sibTrans" presStyleCnt="0"/>
      <dgm:spPr/>
    </dgm:pt>
    <dgm:pt modelId="{DA1AC58D-63E9-4C15-81CE-B5B87FC10681}" type="pres">
      <dgm:prSet presAssocID="{DB069C9E-2558-4E9D-8B37-7E5835F19A3B}" presName="node" presStyleLbl="node1" presStyleIdx="1" presStyleCnt="5">
        <dgm:presLayoutVars>
          <dgm:bulletEnabled val="1"/>
        </dgm:presLayoutVars>
      </dgm:prSet>
      <dgm:spPr/>
    </dgm:pt>
    <dgm:pt modelId="{014777AF-F797-463A-B9FF-52DC90DEDF2E}" type="pres">
      <dgm:prSet presAssocID="{5B176DB2-5CE9-460A-8381-53F9A0C28605}" presName="sibTrans" presStyleCnt="0"/>
      <dgm:spPr/>
    </dgm:pt>
    <dgm:pt modelId="{1A60EA8A-58F3-4BBE-8B6B-384B646B0714}" type="pres">
      <dgm:prSet presAssocID="{25681EC3-5210-460C-8382-B17880B3DF9F}" presName="node" presStyleLbl="node1" presStyleIdx="2" presStyleCnt="5">
        <dgm:presLayoutVars>
          <dgm:bulletEnabled val="1"/>
        </dgm:presLayoutVars>
      </dgm:prSet>
      <dgm:spPr/>
    </dgm:pt>
    <dgm:pt modelId="{A17E27BF-4800-4239-B118-046940A9242A}" type="pres">
      <dgm:prSet presAssocID="{1ECFB439-ADC3-42D3-9C07-DE4F280A44D6}" presName="sibTrans" presStyleCnt="0"/>
      <dgm:spPr/>
    </dgm:pt>
    <dgm:pt modelId="{A4BBCEA3-566E-49F2-9E41-10FB89D6FA8C}" type="pres">
      <dgm:prSet presAssocID="{2FE726BE-F742-407D-AC7D-FD5A9E1DAA84}" presName="node" presStyleLbl="node1" presStyleIdx="3" presStyleCnt="5">
        <dgm:presLayoutVars>
          <dgm:bulletEnabled val="1"/>
        </dgm:presLayoutVars>
      </dgm:prSet>
      <dgm:spPr/>
    </dgm:pt>
    <dgm:pt modelId="{794781C2-D590-46DB-82EA-A3456129C554}" type="pres">
      <dgm:prSet presAssocID="{FC546254-DC93-41B4-95A6-194362E2BF5D}" presName="sibTrans" presStyleCnt="0"/>
      <dgm:spPr/>
    </dgm:pt>
    <dgm:pt modelId="{1E57B5EB-D865-4A1F-B195-696B7CC583D6}" type="pres">
      <dgm:prSet presAssocID="{78E9CCAE-E0CC-4502-9546-F76E132DE57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91F092EC-0CFA-4A1B-88FE-DBA2D55A151B}" srcId="{F20EFEE4-9C9D-4606-8FF0-36C11757D8FF}" destId="{25681EC3-5210-460C-8382-B17880B3DF9F}" srcOrd="2" destOrd="0" parTransId="{2BF67E6D-CF4D-435B-A481-80EAB780B916}" sibTransId="{1ECFB439-ADC3-42D3-9C07-DE4F280A44D6}"/>
    <dgm:cxn modelId="{04810833-FEA8-4DC5-A5E5-8F793EB433E4}" srcId="{F20EFEE4-9C9D-4606-8FF0-36C11757D8FF}" destId="{78E9CCAE-E0CC-4502-9546-F76E132DE571}" srcOrd="4" destOrd="0" parTransId="{7929E02F-BA4D-40F5-9503-7093CB801A96}" sibTransId="{F7A86230-6411-424A-81E9-03ABC9D6A0E3}"/>
    <dgm:cxn modelId="{E7EAC0B6-9141-41FD-A7B4-1BDB1A15D50E}" type="presOf" srcId="{DB069C9E-2558-4E9D-8B37-7E5835F19A3B}" destId="{DA1AC58D-63E9-4C15-81CE-B5B87FC10681}" srcOrd="0" destOrd="0" presId="urn:microsoft.com/office/officeart/2005/8/layout/default"/>
    <dgm:cxn modelId="{4C5472F6-A07C-46F5-981E-1E71559AFFBA}" type="presOf" srcId="{F20EFEE4-9C9D-4606-8FF0-36C11757D8FF}" destId="{72312EA6-3BEE-410C-8DA9-747629B850B9}" srcOrd="0" destOrd="0" presId="urn:microsoft.com/office/officeart/2005/8/layout/default"/>
    <dgm:cxn modelId="{E8C91BFC-D592-4885-A87B-5568C2771778}" type="presOf" srcId="{78E9CCAE-E0CC-4502-9546-F76E132DE571}" destId="{1E57B5EB-D865-4A1F-B195-696B7CC583D6}" srcOrd="0" destOrd="0" presId="urn:microsoft.com/office/officeart/2005/8/layout/default"/>
    <dgm:cxn modelId="{F91801EC-EB89-441B-BB6C-AAF4184BD0A0}" type="presOf" srcId="{25681EC3-5210-460C-8382-B17880B3DF9F}" destId="{1A60EA8A-58F3-4BBE-8B6B-384B646B0714}" srcOrd="0" destOrd="0" presId="urn:microsoft.com/office/officeart/2005/8/layout/default"/>
    <dgm:cxn modelId="{DB462A76-4255-4843-B1E7-E5229A3A3B71}" srcId="{F20EFEE4-9C9D-4606-8FF0-36C11757D8FF}" destId="{DB069C9E-2558-4E9D-8B37-7E5835F19A3B}" srcOrd="1" destOrd="0" parTransId="{42567CDD-4B9F-44F9-903C-CEB399C9CF4F}" sibTransId="{5B176DB2-5CE9-460A-8381-53F9A0C28605}"/>
    <dgm:cxn modelId="{0C8622D8-CF64-4F43-917A-98BAADEE70D2}" type="presOf" srcId="{66712975-AD33-4357-888A-86ACE5CA23ED}" destId="{B4566F2D-6512-4D93-9881-C25A610DA2E3}" srcOrd="0" destOrd="0" presId="urn:microsoft.com/office/officeart/2005/8/layout/default"/>
    <dgm:cxn modelId="{977A1F55-B0BF-4AB4-9493-024816D18FD7}" type="presOf" srcId="{2FE726BE-F742-407D-AC7D-FD5A9E1DAA84}" destId="{A4BBCEA3-566E-49F2-9E41-10FB89D6FA8C}" srcOrd="0" destOrd="0" presId="urn:microsoft.com/office/officeart/2005/8/layout/default"/>
    <dgm:cxn modelId="{F0FF27C9-18DF-4B7C-AD96-E0BAF692B787}" srcId="{F20EFEE4-9C9D-4606-8FF0-36C11757D8FF}" destId="{2FE726BE-F742-407D-AC7D-FD5A9E1DAA84}" srcOrd="3" destOrd="0" parTransId="{92D0CB0C-4ECA-4844-B310-D454F46E7A70}" sibTransId="{FC546254-DC93-41B4-95A6-194362E2BF5D}"/>
    <dgm:cxn modelId="{C2E6EF22-0048-4540-9E73-A6D1CDE37E27}" srcId="{F20EFEE4-9C9D-4606-8FF0-36C11757D8FF}" destId="{66712975-AD33-4357-888A-86ACE5CA23ED}" srcOrd="0" destOrd="0" parTransId="{9F720718-6BFB-4F5F-9BD7-A6E50633BC33}" sibTransId="{BF57C9B6-BA70-40B5-A405-ED1D9B82C04C}"/>
    <dgm:cxn modelId="{3E191AEC-F40A-4927-8A1F-24AFF87872EE}" type="presParOf" srcId="{72312EA6-3BEE-410C-8DA9-747629B850B9}" destId="{B4566F2D-6512-4D93-9881-C25A610DA2E3}" srcOrd="0" destOrd="0" presId="urn:microsoft.com/office/officeart/2005/8/layout/default"/>
    <dgm:cxn modelId="{E9E95E04-5CE5-465B-8E52-E1A08EDD96C6}" type="presParOf" srcId="{72312EA6-3BEE-410C-8DA9-747629B850B9}" destId="{CE820D40-E835-4F09-A588-308B44D81B2A}" srcOrd="1" destOrd="0" presId="urn:microsoft.com/office/officeart/2005/8/layout/default"/>
    <dgm:cxn modelId="{5B418523-A282-436E-A210-DD30F92E9038}" type="presParOf" srcId="{72312EA6-3BEE-410C-8DA9-747629B850B9}" destId="{DA1AC58D-63E9-4C15-81CE-B5B87FC10681}" srcOrd="2" destOrd="0" presId="urn:microsoft.com/office/officeart/2005/8/layout/default"/>
    <dgm:cxn modelId="{D12C1435-24C6-45A2-866B-EE74A30895F6}" type="presParOf" srcId="{72312EA6-3BEE-410C-8DA9-747629B850B9}" destId="{014777AF-F797-463A-B9FF-52DC90DEDF2E}" srcOrd="3" destOrd="0" presId="urn:microsoft.com/office/officeart/2005/8/layout/default"/>
    <dgm:cxn modelId="{AA10AA52-D7B7-455E-AAA5-DFF3CDD054EE}" type="presParOf" srcId="{72312EA6-3BEE-410C-8DA9-747629B850B9}" destId="{1A60EA8A-58F3-4BBE-8B6B-384B646B0714}" srcOrd="4" destOrd="0" presId="urn:microsoft.com/office/officeart/2005/8/layout/default"/>
    <dgm:cxn modelId="{5E61A0CC-C183-41D1-BBFD-234A8AEEB28E}" type="presParOf" srcId="{72312EA6-3BEE-410C-8DA9-747629B850B9}" destId="{A17E27BF-4800-4239-B118-046940A9242A}" srcOrd="5" destOrd="0" presId="urn:microsoft.com/office/officeart/2005/8/layout/default"/>
    <dgm:cxn modelId="{DA13FE88-A885-47D5-995D-0393E239B4D4}" type="presParOf" srcId="{72312EA6-3BEE-410C-8DA9-747629B850B9}" destId="{A4BBCEA3-566E-49F2-9E41-10FB89D6FA8C}" srcOrd="6" destOrd="0" presId="urn:microsoft.com/office/officeart/2005/8/layout/default"/>
    <dgm:cxn modelId="{6C3601A2-C874-4908-924A-71D18D394FC1}" type="presParOf" srcId="{72312EA6-3BEE-410C-8DA9-747629B850B9}" destId="{794781C2-D590-46DB-82EA-A3456129C554}" srcOrd="7" destOrd="0" presId="urn:microsoft.com/office/officeart/2005/8/layout/default"/>
    <dgm:cxn modelId="{8D130794-FBC6-4065-B6EB-59C7D1CD0D15}" type="presParOf" srcId="{72312EA6-3BEE-410C-8DA9-747629B850B9}" destId="{1E57B5EB-D865-4A1F-B195-696B7CC583D6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C6A1E7-E7EE-4109-9DF6-BEE7A2847A69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AE8BE201-5970-42A0-89A2-C85E41BA9980}">
      <dgm:prSet phldrT="[Текст]"/>
      <dgm:spPr/>
      <dgm:t>
        <a:bodyPr/>
        <a:lstStyle/>
        <a:p>
          <a:r>
            <a:rPr lang="uk-UA" dirty="0" smtClean="0"/>
            <a:t>1985 рік</a:t>
          </a:r>
          <a:endParaRPr lang="uk-UA" dirty="0"/>
        </a:p>
      </dgm:t>
    </dgm:pt>
    <dgm:pt modelId="{0F8520EE-5FF9-42BF-9291-7BA17CE5C42A}" type="parTrans" cxnId="{A32E3924-CF3C-4003-AD69-DF595B4BAFCC}">
      <dgm:prSet/>
      <dgm:spPr/>
      <dgm:t>
        <a:bodyPr/>
        <a:lstStyle/>
        <a:p>
          <a:endParaRPr lang="uk-UA"/>
        </a:p>
      </dgm:t>
    </dgm:pt>
    <dgm:pt modelId="{B468380C-BDFE-4717-90A8-95D04CC0B7D3}" type="sibTrans" cxnId="{A32E3924-CF3C-4003-AD69-DF595B4BAFCC}">
      <dgm:prSet/>
      <dgm:spPr/>
      <dgm:t>
        <a:bodyPr/>
        <a:lstStyle/>
        <a:p>
          <a:endParaRPr lang="uk-UA"/>
        </a:p>
      </dgm:t>
    </dgm:pt>
    <dgm:pt modelId="{3F48BC57-0DB8-4E8D-8AFE-7E3CD53845D8}">
      <dgm:prSet phldrT="[Текст]"/>
      <dgm:spPr/>
      <dgm:t>
        <a:bodyPr/>
        <a:lstStyle/>
        <a:p>
          <a:r>
            <a:rPr lang="uk-UA" dirty="0" smtClean="0"/>
            <a:t>1991 рік</a:t>
          </a:r>
          <a:endParaRPr lang="uk-UA" dirty="0"/>
        </a:p>
      </dgm:t>
    </dgm:pt>
    <dgm:pt modelId="{2F6682A6-BB5A-4BAC-BD94-4D84F5682A7C}" type="parTrans" cxnId="{1248927D-6FEC-4792-8F5D-A4B5E31ABD90}">
      <dgm:prSet/>
      <dgm:spPr/>
      <dgm:t>
        <a:bodyPr/>
        <a:lstStyle/>
        <a:p>
          <a:endParaRPr lang="uk-UA"/>
        </a:p>
      </dgm:t>
    </dgm:pt>
    <dgm:pt modelId="{70FCAB3F-B02C-4776-BE56-C13572116E7C}" type="sibTrans" cxnId="{1248927D-6FEC-4792-8F5D-A4B5E31ABD90}">
      <dgm:prSet/>
      <dgm:spPr/>
      <dgm:t>
        <a:bodyPr/>
        <a:lstStyle/>
        <a:p>
          <a:endParaRPr lang="uk-UA"/>
        </a:p>
      </dgm:t>
    </dgm:pt>
    <dgm:pt modelId="{93D05190-1B32-4202-9736-EB704360B4CA}">
      <dgm:prSet phldrT="[Текст]"/>
      <dgm:spPr/>
      <dgm:t>
        <a:bodyPr/>
        <a:lstStyle/>
        <a:p>
          <a:r>
            <a:rPr lang="uk-UA" dirty="0" smtClean="0"/>
            <a:t>1998 рік</a:t>
          </a:r>
          <a:endParaRPr lang="uk-UA" dirty="0"/>
        </a:p>
      </dgm:t>
    </dgm:pt>
    <dgm:pt modelId="{0B36EF64-5BAB-4B66-AACE-9AD4D9B8B6C6}" type="parTrans" cxnId="{6F2620E7-BDE1-422C-86B8-123D07E06936}">
      <dgm:prSet/>
      <dgm:spPr/>
      <dgm:t>
        <a:bodyPr/>
        <a:lstStyle/>
        <a:p>
          <a:endParaRPr lang="uk-UA"/>
        </a:p>
      </dgm:t>
    </dgm:pt>
    <dgm:pt modelId="{FEADC71B-B8C6-4BE9-848B-CA9DE9A0F46F}" type="sibTrans" cxnId="{6F2620E7-BDE1-422C-86B8-123D07E06936}">
      <dgm:prSet/>
      <dgm:spPr/>
      <dgm:t>
        <a:bodyPr/>
        <a:lstStyle/>
        <a:p>
          <a:endParaRPr lang="uk-UA"/>
        </a:p>
      </dgm:t>
    </dgm:pt>
    <dgm:pt modelId="{F93F4E8B-65B3-4669-9CAC-74F9270AE6A3}">
      <dgm:prSet phldrT="[Текст]"/>
      <dgm:spPr/>
      <dgm:t>
        <a:bodyPr/>
        <a:lstStyle/>
        <a:p>
          <a:r>
            <a:rPr lang="uk-UA" dirty="0" smtClean="0"/>
            <a:t>2002 рік</a:t>
          </a:r>
          <a:endParaRPr lang="uk-UA" dirty="0"/>
        </a:p>
      </dgm:t>
    </dgm:pt>
    <dgm:pt modelId="{3F32E398-F9E9-449F-93C2-4C1D69495635}" type="parTrans" cxnId="{9B78E83B-F1CE-4D95-A8A9-591A82620DEA}">
      <dgm:prSet/>
      <dgm:spPr/>
      <dgm:t>
        <a:bodyPr/>
        <a:lstStyle/>
        <a:p>
          <a:endParaRPr lang="uk-UA"/>
        </a:p>
      </dgm:t>
    </dgm:pt>
    <dgm:pt modelId="{CCAD3DD8-3304-4864-ABCD-7804B263117C}" type="sibTrans" cxnId="{9B78E83B-F1CE-4D95-A8A9-591A82620DEA}">
      <dgm:prSet/>
      <dgm:spPr/>
      <dgm:t>
        <a:bodyPr/>
        <a:lstStyle/>
        <a:p>
          <a:endParaRPr lang="uk-UA"/>
        </a:p>
      </dgm:t>
    </dgm:pt>
    <dgm:pt modelId="{001B8FEB-4BA2-43D2-988E-56B66291C68B}">
      <dgm:prSet phldrT="[Текст]"/>
      <dgm:spPr/>
      <dgm:t>
        <a:bodyPr/>
        <a:lstStyle/>
        <a:p>
          <a:r>
            <a:rPr lang="uk-UA" dirty="0" smtClean="0"/>
            <a:t>1980 рік</a:t>
          </a:r>
          <a:endParaRPr lang="uk-UA" dirty="0"/>
        </a:p>
      </dgm:t>
    </dgm:pt>
    <dgm:pt modelId="{B1E03F18-D470-4939-A7EE-8CF7A31A7829}" type="parTrans" cxnId="{719D024A-74E2-4C70-BDA1-4012E9F59388}">
      <dgm:prSet/>
      <dgm:spPr/>
      <dgm:t>
        <a:bodyPr/>
        <a:lstStyle/>
        <a:p>
          <a:endParaRPr lang="uk-UA"/>
        </a:p>
      </dgm:t>
    </dgm:pt>
    <dgm:pt modelId="{AF4BBC04-7EFC-4698-A717-536A590711F0}" type="sibTrans" cxnId="{719D024A-74E2-4C70-BDA1-4012E9F59388}">
      <dgm:prSet/>
      <dgm:spPr/>
      <dgm:t>
        <a:bodyPr/>
        <a:lstStyle/>
        <a:p>
          <a:endParaRPr lang="uk-UA"/>
        </a:p>
      </dgm:t>
    </dgm:pt>
    <dgm:pt modelId="{E003A404-7589-4E9B-90E9-53521C4152E6}" type="pres">
      <dgm:prSet presAssocID="{C1C6A1E7-E7EE-4109-9DF6-BEE7A2847A69}" presName="diagram" presStyleCnt="0">
        <dgm:presLayoutVars>
          <dgm:dir/>
          <dgm:resizeHandles val="exact"/>
        </dgm:presLayoutVars>
      </dgm:prSet>
      <dgm:spPr/>
    </dgm:pt>
    <dgm:pt modelId="{79FD850E-65CC-411C-8DD1-D1F58E5CA017}" type="pres">
      <dgm:prSet presAssocID="{AE8BE201-5970-42A0-89A2-C85E41BA9980}" presName="node" presStyleLbl="node1" presStyleIdx="0" presStyleCnt="5" custLinFactNeighborX="-1564" custLinFactNeighborY="-4789">
        <dgm:presLayoutVars>
          <dgm:bulletEnabled val="1"/>
        </dgm:presLayoutVars>
      </dgm:prSet>
      <dgm:spPr/>
    </dgm:pt>
    <dgm:pt modelId="{1CDB4326-80EB-4E3A-91CE-1910423F96BF}" type="pres">
      <dgm:prSet presAssocID="{B468380C-BDFE-4717-90A8-95D04CC0B7D3}" presName="sibTrans" presStyleCnt="0"/>
      <dgm:spPr/>
    </dgm:pt>
    <dgm:pt modelId="{7974489D-7AC2-4B9F-AF9F-1B8F4C05415A}" type="pres">
      <dgm:prSet presAssocID="{3F48BC57-0DB8-4E8D-8AFE-7E3CD53845D8}" presName="node" presStyleLbl="node1" presStyleIdx="1" presStyleCnt="5">
        <dgm:presLayoutVars>
          <dgm:bulletEnabled val="1"/>
        </dgm:presLayoutVars>
      </dgm:prSet>
      <dgm:spPr/>
    </dgm:pt>
    <dgm:pt modelId="{BDF2A602-456B-4E88-AF4E-88FDBFEE30B0}" type="pres">
      <dgm:prSet presAssocID="{70FCAB3F-B02C-4776-BE56-C13572116E7C}" presName="sibTrans" presStyleCnt="0"/>
      <dgm:spPr/>
    </dgm:pt>
    <dgm:pt modelId="{07C06BD8-8678-412F-AF65-D031B6A99752}" type="pres">
      <dgm:prSet presAssocID="{93D05190-1B32-4202-9736-EB704360B4CA}" presName="node" presStyleLbl="node1" presStyleIdx="2" presStyleCnt="5" custLinFactNeighborX="-3684" custLinFactNeighborY="-3172">
        <dgm:presLayoutVars>
          <dgm:bulletEnabled val="1"/>
        </dgm:presLayoutVars>
      </dgm:prSet>
      <dgm:spPr/>
    </dgm:pt>
    <dgm:pt modelId="{A6693F4F-8D8F-42F6-930D-2A82AD6BAFDA}" type="pres">
      <dgm:prSet presAssocID="{FEADC71B-B8C6-4BE9-848B-CA9DE9A0F46F}" presName="sibTrans" presStyleCnt="0"/>
      <dgm:spPr/>
    </dgm:pt>
    <dgm:pt modelId="{6AA03C19-B003-4C63-9B2E-60EDF6D4A200}" type="pres">
      <dgm:prSet presAssocID="{F93F4E8B-65B3-4669-9CAC-74F9270AE6A3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54AD2EE-F845-47F1-99D8-B41C674D05A2}" type="pres">
      <dgm:prSet presAssocID="{CCAD3DD8-3304-4864-ABCD-7804B263117C}" presName="sibTrans" presStyleCnt="0"/>
      <dgm:spPr/>
    </dgm:pt>
    <dgm:pt modelId="{EAB2BACD-7F94-46B9-B76A-B29235EB4424}" type="pres">
      <dgm:prSet presAssocID="{001B8FEB-4BA2-43D2-988E-56B66291C68B}" presName="node" presStyleLbl="node1" presStyleIdx="4" presStyleCnt="5">
        <dgm:presLayoutVars>
          <dgm:bulletEnabled val="1"/>
        </dgm:presLayoutVars>
      </dgm:prSet>
      <dgm:spPr/>
    </dgm:pt>
  </dgm:ptLst>
  <dgm:cxnLst>
    <dgm:cxn modelId="{A32E3924-CF3C-4003-AD69-DF595B4BAFCC}" srcId="{C1C6A1E7-E7EE-4109-9DF6-BEE7A2847A69}" destId="{AE8BE201-5970-42A0-89A2-C85E41BA9980}" srcOrd="0" destOrd="0" parTransId="{0F8520EE-5FF9-42BF-9291-7BA17CE5C42A}" sibTransId="{B468380C-BDFE-4717-90A8-95D04CC0B7D3}"/>
    <dgm:cxn modelId="{719D024A-74E2-4C70-BDA1-4012E9F59388}" srcId="{C1C6A1E7-E7EE-4109-9DF6-BEE7A2847A69}" destId="{001B8FEB-4BA2-43D2-988E-56B66291C68B}" srcOrd="4" destOrd="0" parTransId="{B1E03F18-D470-4939-A7EE-8CF7A31A7829}" sibTransId="{AF4BBC04-7EFC-4698-A717-536A590711F0}"/>
    <dgm:cxn modelId="{51AC33CD-93BF-4224-B8E1-A122A0563937}" type="presOf" srcId="{F93F4E8B-65B3-4669-9CAC-74F9270AE6A3}" destId="{6AA03C19-B003-4C63-9B2E-60EDF6D4A200}" srcOrd="0" destOrd="0" presId="urn:microsoft.com/office/officeart/2005/8/layout/default"/>
    <dgm:cxn modelId="{C717214C-BA96-4926-A002-8D813793E9FC}" type="presOf" srcId="{001B8FEB-4BA2-43D2-988E-56B66291C68B}" destId="{EAB2BACD-7F94-46B9-B76A-B29235EB4424}" srcOrd="0" destOrd="0" presId="urn:microsoft.com/office/officeart/2005/8/layout/default"/>
    <dgm:cxn modelId="{6B687455-E31F-4B93-ADAA-AFB9D22E36B9}" type="presOf" srcId="{3F48BC57-0DB8-4E8D-8AFE-7E3CD53845D8}" destId="{7974489D-7AC2-4B9F-AF9F-1B8F4C05415A}" srcOrd="0" destOrd="0" presId="urn:microsoft.com/office/officeart/2005/8/layout/default"/>
    <dgm:cxn modelId="{B3F425F5-7CA8-4665-A3A7-AFBC21E0DCA5}" type="presOf" srcId="{AE8BE201-5970-42A0-89A2-C85E41BA9980}" destId="{79FD850E-65CC-411C-8DD1-D1F58E5CA017}" srcOrd="0" destOrd="0" presId="urn:microsoft.com/office/officeart/2005/8/layout/default"/>
    <dgm:cxn modelId="{434C213A-EC2D-44CB-8E2E-92B895088902}" type="presOf" srcId="{93D05190-1B32-4202-9736-EB704360B4CA}" destId="{07C06BD8-8678-412F-AF65-D031B6A99752}" srcOrd="0" destOrd="0" presId="urn:microsoft.com/office/officeart/2005/8/layout/default"/>
    <dgm:cxn modelId="{1248927D-6FEC-4792-8F5D-A4B5E31ABD90}" srcId="{C1C6A1E7-E7EE-4109-9DF6-BEE7A2847A69}" destId="{3F48BC57-0DB8-4E8D-8AFE-7E3CD53845D8}" srcOrd="1" destOrd="0" parTransId="{2F6682A6-BB5A-4BAC-BD94-4D84F5682A7C}" sibTransId="{70FCAB3F-B02C-4776-BE56-C13572116E7C}"/>
    <dgm:cxn modelId="{61CA2FD7-D247-4BBB-A54A-70C1E0049518}" type="presOf" srcId="{C1C6A1E7-E7EE-4109-9DF6-BEE7A2847A69}" destId="{E003A404-7589-4E9B-90E9-53521C4152E6}" srcOrd="0" destOrd="0" presId="urn:microsoft.com/office/officeart/2005/8/layout/default"/>
    <dgm:cxn modelId="{6F2620E7-BDE1-422C-86B8-123D07E06936}" srcId="{C1C6A1E7-E7EE-4109-9DF6-BEE7A2847A69}" destId="{93D05190-1B32-4202-9736-EB704360B4CA}" srcOrd="2" destOrd="0" parTransId="{0B36EF64-5BAB-4B66-AACE-9AD4D9B8B6C6}" sibTransId="{FEADC71B-B8C6-4BE9-848B-CA9DE9A0F46F}"/>
    <dgm:cxn modelId="{9B78E83B-F1CE-4D95-A8A9-591A82620DEA}" srcId="{C1C6A1E7-E7EE-4109-9DF6-BEE7A2847A69}" destId="{F93F4E8B-65B3-4669-9CAC-74F9270AE6A3}" srcOrd="3" destOrd="0" parTransId="{3F32E398-F9E9-449F-93C2-4C1D69495635}" sibTransId="{CCAD3DD8-3304-4864-ABCD-7804B263117C}"/>
    <dgm:cxn modelId="{619EF01F-43BC-46F2-8572-840322049A95}" type="presParOf" srcId="{E003A404-7589-4E9B-90E9-53521C4152E6}" destId="{79FD850E-65CC-411C-8DD1-D1F58E5CA017}" srcOrd="0" destOrd="0" presId="urn:microsoft.com/office/officeart/2005/8/layout/default"/>
    <dgm:cxn modelId="{4491EFDA-D728-44B5-8B0C-9AFC79C6435C}" type="presParOf" srcId="{E003A404-7589-4E9B-90E9-53521C4152E6}" destId="{1CDB4326-80EB-4E3A-91CE-1910423F96BF}" srcOrd="1" destOrd="0" presId="urn:microsoft.com/office/officeart/2005/8/layout/default"/>
    <dgm:cxn modelId="{4CA5B30F-0455-43BF-B7BB-4E5D440EC8FD}" type="presParOf" srcId="{E003A404-7589-4E9B-90E9-53521C4152E6}" destId="{7974489D-7AC2-4B9F-AF9F-1B8F4C05415A}" srcOrd="2" destOrd="0" presId="urn:microsoft.com/office/officeart/2005/8/layout/default"/>
    <dgm:cxn modelId="{CA1A7968-5B28-41C3-998B-328F5475BE41}" type="presParOf" srcId="{E003A404-7589-4E9B-90E9-53521C4152E6}" destId="{BDF2A602-456B-4E88-AF4E-88FDBFEE30B0}" srcOrd="3" destOrd="0" presId="urn:microsoft.com/office/officeart/2005/8/layout/default"/>
    <dgm:cxn modelId="{C9AD9696-434C-4EE8-B5AB-BE2645E3C6D6}" type="presParOf" srcId="{E003A404-7589-4E9B-90E9-53521C4152E6}" destId="{07C06BD8-8678-412F-AF65-D031B6A99752}" srcOrd="4" destOrd="0" presId="urn:microsoft.com/office/officeart/2005/8/layout/default"/>
    <dgm:cxn modelId="{1A1B34AC-67F3-41A8-A517-6D98898520E1}" type="presParOf" srcId="{E003A404-7589-4E9B-90E9-53521C4152E6}" destId="{A6693F4F-8D8F-42F6-930D-2A82AD6BAFDA}" srcOrd="5" destOrd="0" presId="urn:microsoft.com/office/officeart/2005/8/layout/default"/>
    <dgm:cxn modelId="{7E50785C-5039-4694-91C1-A96F908C6D48}" type="presParOf" srcId="{E003A404-7589-4E9B-90E9-53521C4152E6}" destId="{6AA03C19-B003-4C63-9B2E-60EDF6D4A200}" srcOrd="6" destOrd="0" presId="urn:microsoft.com/office/officeart/2005/8/layout/default"/>
    <dgm:cxn modelId="{C677F6E4-AD33-49A1-9964-32919D5DF405}" type="presParOf" srcId="{E003A404-7589-4E9B-90E9-53521C4152E6}" destId="{E54AD2EE-F845-47F1-99D8-B41C674D05A2}" srcOrd="7" destOrd="0" presId="urn:microsoft.com/office/officeart/2005/8/layout/default"/>
    <dgm:cxn modelId="{46624F3F-76EF-423F-AAF7-D2D86B02C977}" type="presParOf" srcId="{E003A404-7589-4E9B-90E9-53521C4152E6}" destId="{EAB2BACD-7F94-46B9-B76A-B29235EB442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566F2D-6512-4D93-9881-C25A610DA2E3}">
      <dsp:nvSpPr>
        <dsp:cNvPr id="0" name=""/>
        <dsp:cNvSpPr/>
      </dsp:nvSpPr>
      <dsp:spPr>
        <a:xfrm>
          <a:off x="234174" y="2331"/>
          <a:ext cx="2487672" cy="14926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300" kern="1200" dirty="0" smtClean="0"/>
            <a:t>1951 рік</a:t>
          </a:r>
          <a:endParaRPr lang="uk-UA" sz="4300" kern="1200" dirty="0"/>
        </a:p>
      </dsp:txBody>
      <dsp:txXfrm>
        <a:off x="234174" y="2331"/>
        <a:ext cx="2487672" cy="1492603"/>
      </dsp:txXfrm>
    </dsp:sp>
    <dsp:sp modelId="{DA1AC58D-63E9-4C15-81CE-B5B87FC10681}">
      <dsp:nvSpPr>
        <dsp:cNvPr id="0" name=""/>
        <dsp:cNvSpPr/>
      </dsp:nvSpPr>
      <dsp:spPr>
        <a:xfrm>
          <a:off x="2970614" y="2331"/>
          <a:ext cx="2487672" cy="14926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300" kern="1200" dirty="0" smtClean="0"/>
            <a:t>1990 рік</a:t>
          </a:r>
          <a:endParaRPr lang="uk-UA" sz="4300" kern="1200" dirty="0"/>
        </a:p>
      </dsp:txBody>
      <dsp:txXfrm>
        <a:off x="2970614" y="2331"/>
        <a:ext cx="2487672" cy="1492603"/>
      </dsp:txXfrm>
    </dsp:sp>
    <dsp:sp modelId="{1A60EA8A-58F3-4BBE-8B6B-384B646B0714}">
      <dsp:nvSpPr>
        <dsp:cNvPr id="0" name=""/>
        <dsp:cNvSpPr/>
      </dsp:nvSpPr>
      <dsp:spPr>
        <a:xfrm>
          <a:off x="234174" y="1743702"/>
          <a:ext cx="2487672" cy="14926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300" kern="1200" dirty="0" smtClean="0"/>
            <a:t>1964 рік</a:t>
          </a:r>
          <a:endParaRPr lang="uk-UA" sz="4300" kern="1200" dirty="0"/>
        </a:p>
      </dsp:txBody>
      <dsp:txXfrm>
        <a:off x="234174" y="1743702"/>
        <a:ext cx="2487672" cy="1492603"/>
      </dsp:txXfrm>
    </dsp:sp>
    <dsp:sp modelId="{A4BBCEA3-566E-49F2-9E41-10FB89D6FA8C}">
      <dsp:nvSpPr>
        <dsp:cNvPr id="0" name=""/>
        <dsp:cNvSpPr/>
      </dsp:nvSpPr>
      <dsp:spPr>
        <a:xfrm>
          <a:off x="2970614" y="1743702"/>
          <a:ext cx="2487672" cy="14926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300" kern="1200" dirty="0" smtClean="0"/>
            <a:t>2004 рік</a:t>
          </a:r>
          <a:endParaRPr lang="uk-UA" sz="4300" kern="1200" dirty="0"/>
        </a:p>
      </dsp:txBody>
      <dsp:txXfrm>
        <a:off x="2970614" y="1743702"/>
        <a:ext cx="2487672" cy="1492603"/>
      </dsp:txXfrm>
    </dsp:sp>
    <dsp:sp modelId="{1E57B5EB-D865-4A1F-B195-696B7CC583D6}">
      <dsp:nvSpPr>
        <dsp:cNvPr id="0" name=""/>
        <dsp:cNvSpPr/>
      </dsp:nvSpPr>
      <dsp:spPr>
        <a:xfrm>
          <a:off x="1602394" y="3485073"/>
          <a:ext cx="2487672" cy="14926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300" kern="1200" dirty="0" smtClean="0"/>
            <a:t>1987 рік</a:t>
          </a:r>
          <a:endParaRPr lang="uk-UA" sz="4300" kern="1200" dirty="0"/>
        </a:p>
      </dsp:txBody>
      <dsp:txXfrm>
        <a:off x="1602394" y="3485073"/>
        <a:ext cx="2487672" cy="14926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FD850E-65CC-411C-8DD1-D1F58E5CA017}">
      <dsp:nvSpPr>
        <dsp:cNvPr id="0" name=""/>
        <dsp:cNvSpPr/>
      </dsp:nvSpPr>
      <dsp:spPr>
        <a:xfrm>
          <a:off x="0" y="0"/>
          <a:ext cx="2544489" cy="1526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400" kern="1200" dirty="0" smtClean="0"/>
            <a:t>1985 рік</a:t>
          </a:r>
          <a:endParaRPr lang="uk-UA" sz="4400" kern="1200" dirty="0"/>
        </a:p>
      </dsp:txBody>
      <dsp:txXfrm>
        <a:off x="0" y="0"/>
        <a:ext cx="2544489" cy="1526693"/>
      </dsp:txXfrm>
    </dsp:sp>
    <dsp:sp modelId="{7974489D-7AC2-4B9F-AF9F-1B8F4C05415A}">
      <dsp:nvSpPr>
        <dsp:cNvPr id="0" name=""/>
        <dsp:cNvSpPr/>
      </dsp:nvSpPr>
      <dsp:spPr>
        <a:xfrm>
          <a:off x="2799590" y="10297"/>
          <a:ext cx="2544489" cy="1526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400" kern="1200" dirty="0" smtClean="0"/>
            <a:t>1991 рік</a:t>
          </a:r>
          <a:endParaRPr lang="uk-UA" sz="4400" kern="1200" dirty="0"/>
        </a:p>
      </dsp:txBody>
      <dsp:txXfrm>
        <a:off x="2799590" y="10297"/>
        <a:ext cx="2544489" cy="1526693"/>
      </dsp:txXfrm>
    </dsp:sp>
    <dsp:sp modelId="{07C06BD8-8678-412F-AF65-D031B6A99752}">
      <dsp:nvSpPr>
        <dsp:cNvPr id="0" name=""/>
        <dsp:cNvSpPr/>
      </dsp:nvSpPr>
      <dsp:spPr>
        <a:xfrm>
          <a:off x="0" y="1743013"/>
          <a:ext cx="2544489" cy="1526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400" kern="1200" dirty="0" smtClean="0"/>
            <a:t>1998 рік</a:t>
          </a:r>
          <a:endParaRPr lang="uk-UA" sz="4400" kern="1200" dirty="0"/>
        </a:p>
      </dsp:txBody>
      <dsp:txXfrm>
        <a:off x="0" y="1743013"/>
        <a:ext cx="2544489" cy="1526693"/>
      </dsp:txXfrm>
    </dsp:sp>
    <dsp:sp modelId="{6AA03C19-B003-4C63-9B2E-60EDF6D4A200}">
      <dsp:nvSpPr>
        <dsp:cNvPr id="0" name=""/>
        <dsp:cNvSpPr/>
      </dsp:nvSpPr>
      <dsp:spPr>
        <a:xfrm>
          <a:off x="2799590" y="1791440"/>
          <a:ext cx="2544489" cy="1526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400" kern="1200" dirty="0" smtClean="0"/>
            <a:t>2002 рік</a:t>
          </a:r>
          <a:endParaRPr lang="uk-UA" sz="4400" kern="1200" dirty="0"/>
        </a:p>
      </dsp:txBody>
      <dsp:txXfrm>
        <a:off x="2799590" y="1791440"/>
        <a:ext cx="2544489" cy="1526693"/>
      </dsp:txXfrm>
    </dsp:sp>
    <dsp:sp modelId="{EAB2BACD-7F94-46B9-B76A-B29235EB4424}">
      <dsp:nvSpPr>
        <dsp:cNvPr id="0" name=""/>
        <dsp:cNvSpPr/>
      </dsp:nvSpPr>
      <dsp:spPr>
        <a:xfrm>
          <a:off x="1400121" y="3572582"/>
          <a:ext cx="2544489" cy="1526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400" kern="1200" dirty="0" smtClean="0"/>
            <a:t>1980 рік</a:t>
          </a:r>
          <a:endParaRPr lang="uk-UA" sz="4400" kern="1200" dirty="0"/>
        </a:p>
      </dsp:txBody>
      <dsp:txXfrm>
        <a:off x="1400121" y="3572582"/>
        <a:ext cx="2544489" cy="15266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9099" y="1390918"/>
            <a:ext cx="10345513" cy="3386463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«</a:t>
            </a:r>
            <a:r>
              <a:rPr lang="ru-RU" b="1" dirty="0" err="1"/>
              <a:t>Незвичайні</a:t>
            </a:r>
            <a:r>
              <a:rPr lang="ru-RU" b="1" dirty="0"/>
              <a:t> </a:t>
            </a:r>
            <a:r>
              <a:rPr lang="ru-RU" b="1" dirty="0" err="1"/>
              <a:t>пригоди</a:t>
            </a:r>
            <a:r>
              <a:rPr lang="ru-RU" b="1" dirty="0"/>
              <a:t> </a:t>
            </a:r>
            <a:r>
              <a:rPr lang="ru-RU" b="1" dirty="0" err="1"/>
              <a:t>Алі</a:t>
            </a:r>
            <a:r>
              <a:rPr lang="ru-RU" b="1" dirty="0"/>
              <a:t> в </a:t>
            </a:r>
            <a:r>
              <a:rPr lang="ru-RU" b="1" dirty="0" err="1"/>
              <a:t>країні</a:t>
            </a:r>
            <a:r>
              <a:rPr lang="ru-RU" b="1" dirty="0"/>
              <a:t> </a:t>
            </a:r>
            <a:r>
              <a:rPr lang="ru-RU" b="1" dirty="0" err="1"/>
              <a:t>Недоладії</a:t>
            </a:r>
            <a:r>
              <a:rPr lang="ru-RU" b="1" dirty="0"/>
              <a:t>» - Галина Малик "</a:t>
            </a:r>
            <a:br>
              <a:rPr lang="ru-RU" b="1" dirty="0"/>
            </a:br>
            <a:r>
              <a:rPr lang="ru-RU" dirty="0"/>
              <a:t/>
            </a:r>
            <a:br>
              <a:rPr lang="ru-RU" dirty="0"/>
            </a:b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2768958" y="5293217"/>
            <a:ext cx="8722775" cy="610445"/>
          </a:xfrm>
        </p:spPr>
        <p:txBody>
          <a:bodyPr/>
          <a:lstStyle/>
          <a:p>
            <a:r>
              <a:rPr lang="uk-UA" dirty="0" smtClean="0"/>
              <a:t>Підготував: Машовець Андрій Сергійович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6611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Мета уроку: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uk-UA" dirty="0" smtClean="0"/>
              <a:t> Розказувати про Галину </a:t>
            </a:r>
            <a:r>
              <a:rPr lang="uk-UA" dirty="0" err="1" smtClean="0"/>
              <a:t>Малик</a:t>
            </a:r>
            <a:endParaRPr lang="uk-UA" dirty="0" smtClean="0"/>
          </a:p>
          <a:p>
            <a:r>
              <a:rPr lang="uk-UA" dirty="0"/>
              <a:t> </a:t>
            </a:r>
            <a:r>
              <a:rPr lang="uk-UA" dirty="0" smtClean="0"/>
              <a:t>Проаналізувати твір </a:t>
            </a:r>
          </a:p>
          <a:p>
            <a:r>
              <a:rPr lang="uk-UA" dirty="0"/>
              <a:t> </a:t>
            </a:r>
            <a:r>
              <a:rPr lang="uk-UA" dirty="0" smtClean="0"/>
              <a:t>Охарактеризувати героїв </a:t>
            </a:r>
            <a:endParaRPr lang="uk-UA" dirty="0"/>
          </a:p>
        </p:txBody>
      </p:sp>
      <p:pic>
        <p:nvPicPr>
          <p:cNvPr id="5" name="Місце для вмісту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231" y="1622738"/>
            <a:ext cx="3603077" cy="4281175"/>
          </a:xfrm>
        </p:spPr>
      </p:pic>
    </p:spTree>
    <p:extLst>
      <p:ext uri="{BB962C8B-B14F-4D97-AF65-F5344CB8AC3E}">
        <p14:creationId xmlns:p14="http://schemas.microsoft.com/office/powerpoint/2010/main" val="4080347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Біографія Галини </a:t>
            </a:r>
            <a:r>
              <a:rPr lang="uk-UA" dirty="0" err="1" smtClean="0"/>
              <a:t>Малик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1352282" y="1326524"/>
            <a:ext cx="5177307" cy="457732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uk-UA" sz="2100" dirty="0"/>
              <a:t>Галина Миколаївна </a:t>
            </a:r>
            <a:r>
              <a:rPr lang="uk-UA" sz="2100" dirty="0" err="1"/>
              <a:t>Малик</a:t>
            </a:r>
            <a:r>
              <a:rPr lang="uk-UA" sz="2100" dirty="0"/>
              <a:t> народилася 12 серпня 1951 року у місті Бердянськ Запорізької області. На початку 1964 року разом з батьками переїхала на </a:t>
            </a:r>
            <a:r>
              <a:rPr lang="uk-UA" sz="2100" dirty="0" err="1"/>
              <a:t>Ужгородщину</a:t>
            </a:r>
            <a:r>
              <a:rPr lang="uk-UA" sz="2100" dirty="0"/>
              <a:t> в селище Середнє. Після закінчення школи, ще до вступу на філологічний факультет Ужгородського державного університету, працювала коректоркою у міській друкарні та журналісткою у пресі міста Ужгорода. З 1980 року, після завершення навчання в університеті, і до 1990 </a:t>
            </a:r>
            <a:r>
              <a:rPr lang="uk-UA" sz="2100" dirty="0" err="1"/>
              <a:t>Малик</a:t>
            </a:r>
            <a:r>
              <a:rPr lang="uk-UA" sz="2100" dirty="0"/>
              <a:t> завідувала відділом інформації з питань культури та мистецтва Закарпатської обласної наукової бібліотеки. 1986 року у видавництві «Веселка» побачила світ її перша книжка для малят – «Страус річкою пливе</a:t>
            </a:r>
            <a:r>
              <a:rPr lang="uk-UA" sz="2100" dirty="0" smtClean="0"/>
              <a:t>».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7006107" y="1326524"/>
            <a:ext cx="4498504" cy="45773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/>
              <a:t>Галина Малик – </a:t>
            </a:r>
            <a:r>
              <a:rPr lang="ru-RU" sz="2000" dirty="0" err="1"/>
              <a:t>авторка</a:t>
            </a:r>
            <a:r>
              <a:rPr lang="ru-RU" sz="2000" dirty="0"/>
              <a:t> 68 </a:t>
            </a:r>
            <a:r>
              <a:rPr lang="ru-RU" sz="2000" dirty="0" err="1"/>
              <a:t>окремих</a:t>
            </a:r>
            <a:r>
              <a:rPr lang="ru-RU" sz="2000" dirty="0"/>
              <a:t> </a:t>
            </a:r>
            <a:r>
              <a:rPr lang="ru-RU" sz="2000" dirty="0" err="1"/>
              <a:t>книжок</a:t>
            </a:r>
            <a:r>
              <a:rPr lang="ru-RU" sz="2000" dirty="0"/>
              <a:t> </a:t>
            </a:r>
            <a:r>
              <a:rPr lang="ru-RU" sz="2000" dirty="0" err="1"/>
              <a:t>поезії</a:t>
            </a:r>
            <a:r>
              <a:rPr lang="ru-RU" sz="2000" dirty="0"/>
              <a:t> та </a:t>
            </a:r>
            <a:r>
              <a:rPr lang="ru-RU" sz="2000" dirty="0" err="1"/>
              <a:t>прози</a:t>
            </a:r>
            <a:r>
              <a:rPr lang="ru-RU" sz="2000" dirty="0"/>
              <a:t>, </a:t>
            </a:r>
            <a:r>
              <a:rPr lang="ru-RU" sz="2000" dirty="0" err="1"/>
              <a:t>численних</a:t>
            </a:r>
            <a:r>
              <a:rPr lang="ru-RU" sz="2000" dirty="0"/>
              <a:t> </a:t>
            </a:r>
            <a:r>
              <a:rPr lang="ru-RU" sz="2000" dirty="0" err="1"/>
              <a:t>творів</a:t>
            </a:r>
            <a:r>
              <a:rPr lang="ru-RU" sz="2000" dirty="0"/>
              <a:t> для </a:t>
            </a:r>
            <a:r>
              <a:rPr lang="ru-RU" sz="2000" dirty="0" err="1"/>
              <a:t>дітей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публікуються</a:t>
            </a:r>
            <a:r>
              <a:rPr lang="ru-RU" sz="2000" dirty="0"/>
              <a:t> у </a:t>
            </a:r>
            <a:r>
              <a:rPr lang="ru-RU" sz="2000" dirty="0" err="1"/>
              <a:t>вітчизняній</a:t>
            </a:r>
            <a:r>
              <a:rPr lang="ru-RU" sz="2000" dirty="0"/>
              <a:t> </a:t>
            </a:r>
            <a:r>
              <a:rPr lang="ru-RU" sz="2000" dirty="0" err="1"/>
              <a:t>періодичній</a:t>
            </a:r>
            <a:r>
              <a:rPr lang="ru-RU" sz="2000" dirty="0"/>
              <a:t> </a:t>
            </a:r>
            <a:r>
              <a:rPr lang="ru-RU" sz="2000" dirty="0" err="1"/>
              <a:t>пресі</a:t>
            </a:r>
            <a:r>
              <a:rPr lang="ru-RU" sz="2000" dirty="0"/>
              <a:t>, </a:t>
            </a:r>
            <a:r>
              <a:rPr lang="ru-RU" sz="2000" dirty="0" err="1"/>
              <a:t>антологіях</a:t>
            </a:r>
            <a:r>
              <a:rPr lang="ru-RU" sz="2000" dirty="0"/>
              <a:t>, </a:t>
            </a:r>
            <a:r>
              <a:rPr lang="ru-RU" sz="2000" dirty="0" err="1"/>
              <a:t>збірниках</a:t>
            </a:r>
            <a:r>
              <a:rPr lang="ru-RU" sz="2000" dirty="0"/>
              <a:t>. Вона </a:t>
            </a:r>
            <a:r>
              <a:rPr lang="ru-RU" sz="2000" dirty="0" err="1"/>
              <a:t>всерйоз</a:t>
            </a:r>
            <a:r>
              <a:rPr lang="ru-RU" sz="2000" dirty="0"/>
              <a:t> не </a:t>
            </a:r>
            <a:r>
              <a:rPr lang="ru-RU" sz="2000" dirty="0" err="1"/>
              <a:t>планувала</a:t>
            </a:r>
            <a:r>
              <a:rPr lang="ru-RU" sz="2000" dirty="0"/>
              <a:t> бути </a:t>
            </a:r>
            <a:r>
              <a:rPr lang="ru-RU" sz="2000" dirty="0" err="1"/>
              <a:t>дитячою</a:t>
            </a:r>
            <a:r>
              <a:rPr lang="ru-RU" sz="2000" dirty="0"/>
              <a:t> </a:t>
            </a:r>
            <a:r>
              <a:rPr lang="ru-RU" sz="2000" dirty="0" err="1"/>
              <a:t>письменницею</a:t>
            </a:r>
            <a:r>
              <a:rPr lang="ru-RU" sz="2000" dirty="0"/>
              <a:t>. </a:t>
            </a:r>
            <a:r>
              <a:rPr lang="ru-RU" sz="2000" dirty="0" err="1"/>
              <a:t>Величезний</a:t>
            </a:r>
            <a:r>
              <a:rPr lang="ru-RU" sz="2000" dirty="0"/>
              <a:t> </a:t>
            </a:r>
            <a:r>
              <a:rPr lang="ru-RU" sz="2000" dirty="0" err="1"/>
              <a:t>творчій</a:t>
            </a:r>
            <a:r>
              <a:rPr lang="ru-RU" sz="2000" dirty="0"/>
              <a:t> </a:t>
            </a:r>
            <a:r>
              <a:rPr lang="ru-RU" sz="2000" dirty="0" err="1"/>
              <a:t>потенціал</a:t>
            </a:r>
            <a:r>
              <a:rPr lang="ru-RU" sz="2000" dirty="0"/>
              <a:t> у </a:t>
            </a:r>
            <a:r>
              <a:rPr lang="ru-RU" sz="2000" dirty="0" err="1"/>
              <a:t>створенні</a:t>
            </a:r>
            <a:r>
              <a:rPr lang="ru-RU" sz="2000" dirty="0"/>
              <a:t> </a:t>
            </a:r>
            <a:r>
              <a:rPr lang="ru-RU" sz="2000" dirty="0" err="1"/>
              <a:t>поезії</a:t>
            </a:r>
            <a:r>
              <a:rPr lang="ru-RU" sz="2000" dirty="0"/>
              <a:t> та </a:t>
            </a:r>
            <a:r>
              <a:rPr lang="ru-RU" sz="2000" dirty="0" err="1"/>
              <a:t>прози</a:t>
            </a:r>
            <a:r>
              <a:rPr lang="ru-RU" sz="2000" dirty="0"/>
              <a:t> для </a:t>
            </a:r>
            <a:r>
              <a:rPr lang="ru-RU" sz="2000" dirty="0" err="1"/>
              <a:t>дітей</a:t>
            </a:r>
            <a:r>
              <a:rPr lang="ru-RU" sz="2000" dirty="0"/>
              <a:t> </a:t>
            </a:r>
            <a:r>
              <a:rPr lang="ru-RU" sz="2000" dirty="0" err="1"/>
              <a:t>розкрився</a:t>
            </a:r>
            <a:r>
              <a:rPr lang="ru-RU" sz="2000" dirty="0"/>
              <a:t>, коли Галина </a:t>
            </a:r>
            <a:r>
              <a:rPr lang="ru-RU" sz="2000" dirty="0" err="1"/>
              <a:t>Миколаївна</a:t>
            </a:r>
            <a:r>
              <a:rPr lang="ru-RU" sz="2000" dirty="0"/>
              <a:t> почала </a:t>
            </a:r>
            <a:r>
              <a:rPr lang="ru-RU" sz="2000" dirty="0" err="1"/>
              <a:t>писати</a:t>
            </a:r>
            <a:r>
              <a:rPr lang="ru-RU" sz="2000" dirty="0"/>
              <a:t> твори для </a:t>
            </a:r>
            <a:r>
              <a:rPr lang="ru-RU" sz="2000" dirty="0" err="1"/>
              <a:t>своєї</a:t>
            </a:r>
            <a:r>
              <a:rPr lang="ru-RU" sz="2000" dirty="0"/>
              <a:t> </a:t>
            </a:r>
            <a:r>
              <a:rPr lang="ru-RU" sz="2000" dirty="0" err="1"/>
              <a:t>доньки</a:t>
            </a:r>
            <a:r>
              <a:rPr lang="ru-RU" sz="2000" dirty="0"/>
              <a:t>, </a:t>
            </a:r>
            <a:r>
              <a:rPr lang="ru-RU" sz="2000" dirty="0" err="1"/>
              <a:t>намагаючись</a:t>
            </a:r>
            <a:r>
              <a:rPr lang="ru-RU" sz="2000" dirty="0"/>
              <a:t> </a:t>
            </a:r>
            <a:r>
              <a:rPr lang="ru-RU" sz="2000" dirty="0" err="1"/>
              <a:t>пояснити</a:t>
            </a:r>
            <a:r>
              <a:rPr lang="ru-RU" sz="2000" dirty="0"/>
              <a:t> </a:t>
            </a:r>
            <a:r>
              <a:rPr lang="ru-RU" sz="2000" dirty="0" err="1"/>
              <a:t>власній</a:t>
            </a:r>
            <a:r>
              <a:rPr lang="ru-RU" sz="2000" dirty="0"/>
              <a:t> </a:t>
            </a:r>
            <a:r>
              <a:rPr lang="ru-RU" sz="2000" dirty="0" err="1"/>
              <a:t>дитині</a:t>
            </a:r>
            <a:r>
              <a:rPr lang="ru-RU" sz="2000" dirty="0"/>
              <a:t> </a:t>
            </a:r>
            <a:r>
              <a:rPr lang="ru-RU" sz="2000" dirty="0" err="1"/>
              <a:t>прості</a:t>
            </a:r>
            <a:r>
              <a:rPr lang="ru-RU" sz="2000" dirty="0"/>
              <a:t> та </a:t>
            </a:r>
            <a:r>
              <a:rPr lang="ru-RU" sz="2000" dirty="0" err="1"/>
              <a:t>важливі</a:t>
            </a:r>
            <a:r>
              <a:rPr lang="ru-RU" sz="2000" dirty="0"/>
              <a:t> </a:t>
            </a:r>
            <a:r>
              <a:rPr lang="ru-RU" sz="2000" dirty="0" err="1"/>
              <a:t>істини</a:t>
            </a:r>
            <a:r>
              <a:rPr lang="ru-RU" sz="2000" dirty="0"/>
              <a:t>. А </a:t>
            </a:r>
            <a:r>
              <a:rPr lang="ru-RU" sz="2000" dirty="0" err="1"/>
              <a:t>відтак</a:t>
            </a:r>
            <a:r>
              <a:rPr lang="ru-RU" sz="2000" dirty="0"/>
              <a:t> стала </a:t>
            </a:r>
            <a:r>
              <a:rPr lang="ru-RU" sz="2000" dirty="0" err="1"/>
              <a:t>улюбленою</a:t>
            </a:r>
            <a:r>
              <a:rPr lang="ru-RU" sz="2000" dirty="0"/>
              <a:t> </a:t>
            </a:r>
            <a:r>
              <a:rPr lang="ru-RU" sz="2000" dirty="0" err="1"/>
              <a:t>письменницею</a:t>
            </a:r>
            <a:r>
              <a:rPr lang="ru-RU" sz="2000" dirty="0"/>
              <a:t> для </a:t>
            </a:r>
            <a:r>
              <a:rPr lang="ru-RU" sz="2000" dirty="0" err="1"/>
              <a:t>мільйонів</a:t>
            </a:r>
            <a:r>
              <a:rPr lang="ru-RU" sz="2000" dirty="0"/>
              <a:t> маленьких </a:t>
            </a:r>
            <a:r>
              <a:rPr lang="ru-RU" sz="2000" dirty="0" err="1"/>
              <a:t>читачів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23807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0163" y="193183"/>
            <a:ext cx="10006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Вправа: Дати із життя Галини </a:t>
            </a:r>
            <a:r>
              <a:rPr lang="uk-UA" dirty="0" err="1" smtClean="0"/>
              <a:t>Малик</a:t>
            </a:r>
            <a:r>
              <a:rPr lang="uk-UA" dirty="0" smtClean="0"/>
              <a:t>. Вам потрібно пояснити кожну дату </a:t>
            </a:r>
            <a:r>
              <a:rPr lang="uk-UA" dirty="0" err="1" smtClean="0"/>
              <a:t>пов</a:t>
            </a:r>
            <a:r>
              <a:rPr lang="en-US" dirty="0" smtClean="0"/>
              <a:t>’</a:t>
            </a:r>
            <a:r>
              <a:rPr lang="uk-UA" dirty="0" err="1" smtClean="0"/>
              <a:t>язану</a:t>
            </a:r>
            <a:r>
              <a:rPr lang="uk-UA" dirty="0" smtClean="0"/>
              <a:t> із життям Галини </a:t>
            </a:r>
            <a:r>
              <a:rPr lang="uk-UA" dirty="0" err="1"/>
              <a:t>М</a:t>
            </a:r>
            <a:r>
              <a:rPr lang="uk-UA" dirty="0" err="1" smtClean="0"/>
              <a:t>алик</a:t>
            </a:r>
            <a:r>
              <a:rPr lang="uk-UA" dirty="0" smtClean="0"/>
              <a:t> </a:t>
            </a:r>
            <a:endParaRPr lang="uk-UA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042382783"/>
              </p:ext>
            </p:extLst>
          </p:nvPr>
        </p:nvGraphicFramePr>
        <p:xfrm>
          <a:off x="850006" y="1275008"/>
          <a:ext cx="5692462" cy="49800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988728859"/>
              </p:ext>
            </p:extLst>
          </p:nvPr>
        </p:nvGraphicFramePr>
        <p:xfrm>
          <a:off x="6542468" y="1275008"/>
          <a:ext cx="5344732" cy="51095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464181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Відповіді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uk-UA" dirty="0" smtClean="0"/>
              <a:t>1951 рік – народилася Галина </a:t>
            </a:r>
            <a:r>
              <a:rPr lang="uk-UA" dirty="0" err="1" smtClean="0"/>
              <a:t>Малик</a:t>
            </a:r>
            <a:endParaRPr lang="uk-UA" dirty="0" smtClean="0"/>
          </a:p>
          <a:p>
            <a:r>
              <a:rPr lang="uk-UA" dirty="0" smtClean="0"/>
              <a:t> 1990 рік – завідувач відділу інформації з питань культури та мистецтва Закарпатської обласної наукової бібліотеки </a:t>
            </a:r>
          </a:p>
          <a:p>
            <a:r>
              <a:rPr lang="uk-UA" dirty="0"/>
              <a:t> </a:t>
            </a:r>
            <a:r>
              <a:rPr lang="uk-UA" dirty="0" smtClean="0"/>
              <a:t>1985 рік – друкуються казкові оповідання «Папуга, який хотів навчитися розмовляти» і </a:t>
            </a:r>
            <a:r>
              <a:rPr lang="uk-UA" dirty="0" err="1" smtClean="0"/>
              <a:t>т.д</a:t>
            </a:r>
            <a:r>
              <a:rPr lang="uk-UA" dirty="0" smtClean="0"/>
              <a:t>. </a:t>
            </a:r>
          </a:p>
          <a:p>
            <a:r>
              <a:rPr lang="uk-UA" dirty="0"/>
              <a:t> </a:t>
            </a:r>
            <a:r>
              <a:rPr lang="uk-UA" dirty="0" smtClean="0"/>
              <a:t>1991 рік – головний редактор видавництва «Закарпаття»</a:t>
            </a:r>
            <a:endParaRPr lang="uk-UA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k-UA" dirty="0" smtClean="0"/>
              <a:t> 1964 рік – переїхала в селище Середнє</a:t>
            </a:r>
          </a:p>
          <a:p>
            <a:r>
              <a:rPr lang="uk-UA" dirty="0"/>
              <a:t> </a:t>
            </a:r>
            <a:r>
              <a:rPr lang="uk-UA" dirty="0" smtClean="0"/>
              <a:t>2004 рік - </a:t>
            </a:r>
            <a:r>
              <a:rPr lang="ru-RU" dirty="0"/>
              <a:t>дипломантка </a:t>
            </a:r>
            <a:r>
              <a:rPr lang="ru-RU" dirty="0" err="1"/>
              <a:t>Міжнародного</a:t>
            </a:r>
            <a:r>
              <a:rPr lang="ru-RU" dirty="0"/>
              <a:t> </a:t>
            </a:r>
            <a:r>
              <a:rPr lang="ru-RU" dirty="0" err="1"/>
              <a:t>книжкового</a:t>
            </a:r>
            <a:r>
              <a:rPr lang="ru-RU" dirty="0"/>
              <a:t> ярмарку «</a:t>
            </a:r>
            <a:r>
              <a:rPr lang="ru-RU" dirty="0" err="1"/>
              <a:t>Книжковий</a:t>
            </a:r>
            <a:r>
              <a:rPr lang="ru-RU" dirty="0"/>
              <a:t> сад» </a:t>
            </a:r>
            <a:r>
              <a:rPr lang="ru-RU" dirty="0" smtClean="0"/>
              <a:t> та </a:t>
            </a:r>
            <a:r>
              <a:rPr lang="ru-RU" dirty="0" err="1" smtClean="0"/>
              <a:t>торимала</a:t>
            </a:r>
            <a:r>
              <a:rPr lang="ru-RU" dirty="0" smtClean="0"/>
              <a:t> диплом за книжку «</a:t>
            </a:r>
            <a:r>
              <a:rPr lang="ru-RU" dirty="0" err="1" smtClean="0"/>
              <a:t>Злочинці</a:t>
            </a:r>
            <a:r>
              <a:rPr lang="ru-RU" dirty="0" smtClean="0"/>
              <a:t> з </a:t>
            </a:r>
            <a:r>
              <a:rPr lang="ru-RU" dirty="0" err="1" smtClean="0"/>
              <a:t>паралельного</a:t>
            </a:r>
            <a:r>
              <a:rPr lang="ru-RU" dirty="0" smtClean="0"/>
              <a:t> світу-2»</a:t>
            </a:r>
          </a:p>
          <a:p>
            <a:r>
              <a:rPr lang="ru-RU" dirty="0"/>
              <a:t> </a:t>
            </a:r>
            <a:r>
              <a:rPr lang="ru-RU" dirty="0" smtClean="0"/>
              <a:t>1998 </a:t>
            </a:r>
            <a:r>
              <a:rPr lang="ru-RU" dirty="0" err="1" smtClean="0"/>
              <a:t>рік</a:t>
            </a:r>
            <a:r>
              <a:rPr lang="ru-RU" dirty="0" smtClean="0"/>
              <a:t> – </a:t>
            </a:r>
            <a:r>
              <a:rPr lang="ru-RU" dirty="0" err="1" smtClean="0"/>
              <a:t>випуск</a:t>
            </a:r>
            <a:r>
              <a:rPr lang="ru-RU" dirty="0" smtClean="0"/>
              <a:t> </a:t>
            </a:r>
            <a:r>
              <a:rPr lang="ru-RU" dirty="0" err="1" smtClean="0"/>
              <a:t>журналів</a:t>
            </a:r>
            <a:r>
              <a:rPr lang="ru-RU" dirty="0" smtClean="0"/>
              <a:t> «</a:t>
            </a:r>
            <a:r>
              <a:rPr lang="ru-RU" dirty="0" err="1" smtClean="0"/>
              <a:t>Віночок</a:t>
            </a:r>
            <a:r>
              <a:rPr lang="ru-RU" dirty="0" smtClean="0"/>
              <a:t>» та «Наш </a:t>
            </a:r>
            <a:r>
              <a:rPr lang="ru-RU" dirty="0" err="1" smtClean="0"/>
              <a:t>рідний</a:t>
            </a:r>
            <a:r>
              <a:rPr lang="ru-RU" dirty="0" smtClean="0"/>
              <a:t> край»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8025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Відповіді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uk-UA" dirty="0" smtClean="0"/>
              <a:t> 2002 рік - лауреатка </a:t>
            </a:r>
            <a:r>
              <a:rPr lang="uk-UA" dirty="0"/>
              <a:t>першої премії Міжнародного книжкового ярмарку «Книжковий сад» </a:t>
            </a:r>
            <a:r>
              <a:rPr lang="uk-UA" dirty="0" smtClean="0"/>
              <a:t> та у номінації </a:t>
            </a:r>
            <a:r>
              <a:rPr lang="uk-UA" dirty="0"/>
              <a:t>«Світ дитини</a:t>
            </a:r>
            <a:r>
              <a:rPr lang="uk-UA" dirty="0" smtClean="0"/>
              <a:t>» та  </a:t>
            </a:r>
            <a:r>
              <a:rPr lang="uk-UA" dirty="0"/>
              <a:t>лауреатка книжкової виставки «Ужгородський книжковий Миколай» у номінації «</a:t>
            </a:r>
            <a:r>
              <a:rPr lang="uk-UA" dirty="0" err="1"/>
              <a:t>Найрезонансніший</a:t>
            </a:r>
            <a:r>
              <a:rPr lang="uk-UA" dirty="0"/>
              <a:t> автор року»; </a:t>
            </a:r>
            <a:endParaRPr lang="uk-UA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k-UA" dirty="0" smtClean="0"/>
              <a:t> 1987 рік - </a:t>
            </a:r>
            <a:r>
              <a:rPr lang="ru-RU" dirty="0"/>
              <a:t>лауреатка </a:t>
            </a:r>
            <a:r>
              <a:rPr lang="ru-RU" dirty="0" err="1"/>
              <a:t>премії</a:t>
            </a:r>
            <a:r>
              <a:rPr lang="ru-RU" dirty="0"/>
              <a:t> журналу «</a:t>
            </a:r>
            <a:r>
              <a:rPr lang="ru-RU" dirty="0" err="1"/>
              <a:t>Перець</a:t>
            </a:r>
            <a:r>
              <a:rPr lang="ru-RU" dirty="0"/>
              <a:t>» за </a:t>
            </a:r>
            <a:r>
              <a:rPr lang="ru-RU" dirty="0" err="1"/>
              <a:t>найкращі</a:t>
            </a:r>
            <a:r>
              <a:rPr lang="ru-RU" dirty="0"/>
              <a:t> </a:t>
            </a:r>
            <a:r>
              <a:rPr lang="ru-RU" dirty="0" err="1"/>
              <a:t>вірші</a:t>
            </a:r>
            <a:r>
              <a:rPr lang="ru-RU" dirty="0"/>
              <a:t> для </a:t>
            </a:r>
            <a:r>
              <a:rPr lang="ru-RU" dirty="0" err="1" smtClean="0"/>
              <a:t>дітей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1980 </a:t>
            </a:r>
            <a:r>
              <a:rPr lang="ru-RU" dirty="0" err="1" smtClean="0"/>
              <a:t>рік</a:t>
            </a:r>
            <a:r>
              <a:rPr lang="ru-RU" dirty="0" smtClean="0"/>
              <a:t> -  завершила </a:t>
            </a:r>
            <a:r>
              <a:rPr lang="ru-RU" dirty="0" err="1" smtClean="0"/>
              <a:t>навчання</a:t>
            </a:r>
            <a:r>
              <a:rPr lang="ru-RU" dirty="0" smtClean="0"/>
              <a:t> в </a:t>
            </a:r>
            <a:r>
              <a:rPr lang="ru-RU" dirty="0" err="1" smtClean="0"/>
              <a:t>університеті</a:t>
            </a:r>
            <a:r>
              <a:rPr lang="ru-RU" dirty="0" smtClean="0"/>
              <a:t>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7248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Аналіз: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 Автор – Галина </a:t>
            </a:r>
            <a:r>
              <a:rPr lang="uk-UA" dirty="0" err="1" smtClean="0"/>
              <a:t>Малик</a:t>
            </a:r>
            <a:endParaRPr lang="uk-UA" dirty="0" smtClean="0"/>
          </a:p>
          <a:p>
            <a:r>
              <a:rPr lang="uk-UA" dirty="0"/>
              <a:t> </a:t>
            </a:r>
            <a:r>
              <a:rPr lang="uk-UA" dirty="0" smtClean="0"/>
              <a:t>Жанр – повість-казка</a:t>
            </a:r>
          </a:p>
          <a:p>
            <a:r>
              <a:rPr lang="uk-UA" dirty="0"/>
              <a:t> </a:t>
            </a:r>
            <a:r>
              <a:rPr lang="uk-UA" dirty="0" smtClean="0"/>
              <a:t>Тема - </a:t>
            </a:r>
            <a:r>
              <a:rPr lang="ru-RU" dirty="0" err="1"/>
              <a:t>пригоди</a:t>
            </a:r>
            <a:r>
              <a:rPr lang="ru-RU" dirty="0"/>
              <a:t> </a:t>
            </a:r>
            <a:r>
              <a:rPr lang="ru-RU" dirty="0" err="1"/>
              <a:t>дівчинки</a:t>
            </a:r>
            <a:r>
              <a:rPr lang="ru-RU" dirty="0"/>
              <a:t> </a:t>
            </a:r>
            <a:r>
              <a:rPr lang="ru-RU" dirty="0" err="1"/>
              <a:t>Алі</a:t>
            </a:r>
            <a:r>
              <a:rPr lang="ru-RU" dirty="0"/>
              <a:t>, яка через те, </a:t>
            </a:r>
            <a:r>
              <a:rPr lang="ru-RU" dirty="0" err="1"/>
              <a:t>що</a:t>
            </a:r>
            <a:r>
              <a:rPr lang="ru-RU" dirty="0"/>
              <a:t> не </a:t>
            </a:r>
            <a:r>
              <a:rPr lang="ru-RU" dirty="0" err="1"/>
              <a:t>доробляла</a:t>
            </a:r>
            <a:r>
              <a:rPr lang="ru-RU" dirty="0"/>
              <a:t>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/>
              <a:t>справи</a:t>
            </a:r>
            <a:r>
              <a:rPr lang="ru-RU" dirty="0"/>
              <a:t> до </a:t>
            </a:r>
            <a:r>
              <a:rPr lang="ru-RU" dirty="0" err="1"/>
              <a:t>кінця</a:t>
            </a:r>
            <a:r>
              <a:rPr lang="ru-RU" dirty="0"/>
              <a:t>, </a:t>
            </a:r>
            <a:r>
              <a:rPr lang="ru-RU" dirty="0" err="1"/>
              <a:t>потрапляє</a:t>
            </a:r>
            <a:r>
              <a:rPr lang="ru-RU" dirty="0"/>
              <a:t> у </a:t>
            </a:r>
            <a:r>
              <a:rPr lang="ru-RU" dirty="0" err="1"/>
              <a:t>чарівну</a:t>
            </a:r>
            <a:r>
              <a:rPr lang="ru-RU" dirty="0"/>
              <a:t> </a:t>
            </a:r>
            <a:r>
              <a:rPr lang="ru-RU" dirty="0" err="1"/>
              <a:t>країну</a:t>
            </a:r>
            <a:r>
              <a:rPr lang="ru-RU" dirty="0"/>
              <a:t> </a:t>
            </a:r>
            <a:r>
              <a:rPr lang="ru-RU" dirty="0" err="1" smtClean="0"/>
              <a:t>Недоладію</a:t>
            </a:r>
            <a:r>
              <a:rPr lang="ru-RU" dirty="0" smtClean="0"/>
              <a:t>.</a:t>
            </a:r>
          </a:p>
          <a:p>
            <a:r>
              <a:rPr lang="ru-RU" dirty="0"/>
              <a:t> </a:t>
            </a:r>
            <a:r>
              <a:rPr lang="ru-RU" dirty="0" err="1" smtClean="0"/>
              <a:t>Основна</a:t>
            </a:r>
            <a:r>
              <a:rPr lang="ru-RU" dirty="0"/>
              <a:t> думка – </a:t>
            </a:r>
            <a:r>
              <a:rPr lang="ru-RU" dirty="0" err="1"/>
              <a:t>кожна</a:t>
            </a:r>
            <a:r>
              <a:rPr lang="ru-RU" dirty="0"/>
              <a:t> </a:t>
            </a:r>
            <a:r>
              <a:rPr lang="ru-RU" dirty="0" err="1"/>
              <a:t>розпочата</a:t>
            </a:r>
            <a:r>
              <a:rPr lang="ru-RU" dirty="0"/>
              <a:t> справа </a:t>
            </a:r>
            <a:r>
              <a:rPr lang="ru-RU" dirty="0" err="1"/>
              <a:t>має</a:t>
            </a:r>
            <a:r>
              <a:rPr lang="ru-RU" dirty="0"/>
              <a:t> бути завершена. </a:t>
            </a:r>
            <a:r>
              <a:rPr lang="ru-RU" dirty="0" err="1"/>
              <a:t>Тільки</a:t>
            </a:r>
            <a:r>
              <a:rPr lang="ru-RU" dirty="0"/>
              <a:t> </a:t>
            </a:r>
            <a:r>
              <a:rPr lang="ru-RU" dirty="0" err="1"/>
              <a:t>лююбов</a:t>
            </a:r>
            <a:r>
              <a:rPr lang="ru-RU" dirty="0"/>
              <a:t> і </a:t>
            </a:r>
            <a:r>
              <a:rPr lang="ru-RU" dirty="0" err="1"/>
              <a:t>добрро</a:t>
            </a:r>
            <a:r>
              <a:rPr lang="ru-RU" dirty="0"/>
              <a:t> </a:t>
            </a:r>
            <a:r>
              <a:rPr lang="ru-RU" dirty="0" err="1"/>
              <a:t>врятують</a:t>
            </a:r>
            <a:r>
              <a:rPr lang="ru-RU" dirty="0"/>
              <a:t> </a:t>
            </a:r>
            <a:r>
              <a:rPr lang="ru-RU" dirty="0" err="1" smtClean="0"/>
              <a:t>світ</a:t>
            </a:r>
            <a:r>
              <a:rPr lang="ru-RU" dirty="0" smtClean="0"/>
              <a:t>.</a:t>
            </a:r>
            <a:endParaRPr lang="uk-UA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 Ідея - </a:t>
            </a:r>
            <a:r>
              <a:rPr lang="ru-RU" dirty="0" err="1"/>
              <a:t>засудження</a:t>
            </a:r>
            <a:r>
              <a:rPr lang="ru-RU" dirty="0"/>
              <a:t> </a:t>
            </a:r>
            <a:r>
              <a:rPr lang="ru-RU" dirty="0" err="1"/>
              <a:t>лінощів</a:t>
            </a:r>
            <a:r>
              <a:rPr lang="ru-RU" dirty="0"/>
              <a:t>, </a:t>
            </a:r>
            <a:r>
              <a:rPr lang="ru-RU" dirty="0" err="1"/>
              <a:t>жорстокості</a:t>
            </a:r>
            <a:r>
              <a:rPr lang="ru-RU" dirty="0"/>
              <a:t> і </a:t>
            </a:r>
            <a:r>
              <a:rPr lang="ru-RU" dirty="0" err="1"/>
              <a:t>неробства</a:t>
            </a:r>
            <a:r>
              <a:rPr lang="ru-RU" dirty="0"/>
              <a:t>, </a:t>
            </a:r>
            <a:r>
              <a:rPr lang="ru-RU" dirty="0" err="1"/>
              <a:t>спонукання</a:t>
            </a:r>
            <a:r>
              <a:rPr lang="ru-RU" dirty="0"/>
              <a:t> до </a:t>
            </a:r>
            <a:r>
              <a:rPr lang="ru-RU" dirty="0" err="1"/>
              <a:t>праці</a:t>
            </a:r>
            <a:r>
              <a:rPr lang="ru-RU" dirty="0"/>
              <a:t> та </a:t>
            </a:r>
            <a:r>
              <a:rPr lang="ru-RU" dirty="0" err="1"/>
              <a:t>завершення</a:t>
            </a:r>
            <a:r>
              <a:rPr lang="ru-RU" dirty="0"/>
              <a:t> </a:t>
            </a:r>
            <a:r>
              <a:rPr lang="ru-RU" dirty="0" err="1"/>
              <a:t>усіх</a:t>
            </a:r>
            <a:r>
              <a:rPr lang="ru-RU" dirty="0"/>
              <a:t> </a:t>
            </a:r>
            <a:r>
              <a:rPr lang="ru-RU" dirty="0" err="1"/>
              <a:t>розпочатих</a:t>
            </a:r>
            <a:r>
              <a:rPr lang="ru-RU" dirty="0"/>
              <a:t> </a:t>
            </a:r>
            <a:r>
              <a:rPr lang="ru-RU" dirty="0" smtClean="0"/>
              <a:t>справ.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60854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Проблематика: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uk-UA" dirty="0" smtClean="0"/>
              <a:t> Добро і зло</a:t>
            </a:r>
          </a:p>
          <a:p>
            <a:pPr>
              <a:buFont typeface="+mj-lt"/>
              <a:buAutoNum type="arabicPeriod"/>
            </a:pPr>
            <a:r>
              <a:rPr lang="uk-UA" dirty="0"/>
              <a:t> </a:t>
            </a:r>
            <a:r>
              <a:rPr lang="ru-RU" dirty="0" smtClean="0"/>
              <a:t>Благородство </a:t>
            </a:r>
            <a:r>
              <a:rPr lang="ru-RU" dirty="0"/>
              <a:t>та </a:t>
            </a:r>
            <a:r>
              <a:rPr lang="ru-RU" dirty="0" err="1" smtClean="0"/>
              <a:t>жорстокість</a:t>
            </a:r>
            <a:endParaRPr lang="ru-RU" dirty="0" smtClean="0"/>
          </a:p>
          <a:p>
            <a:pPr>
              <a:buFont typeface="+mj-lt"/>
              <a:buAutoNum type="arabicPeriod"/>
            </a:pPr>
            <a:r>
              <a:rPr lang="ru-RU" dirty="0"/>
              <a:t> </a:t>
            </a:r>
            <a:r>
              <a:rPr lang="ru-RU" dirty="0" err="1" smtClean="0"/>
              <a:t>Відповідальність</a:t>
            </a:r>
            <a:r>
              <a:rPr lang="ru-RU" dirty="0" smtClean="0"/>
              <a:t> </a:t>
            </a:r>
            <a:r>
              <a:rPr lang="ru-RU" dirty="0"/>
              <a:t>за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 smtClean="0"/>
              <a:t>вчинки</a:t>
            </a:r>
            <a:endParaRPr lang="ru-RU" dirty="0" smtClean="0"/>
          </a:p>
          <a:p>
            <a:pPr>
              <a:buFont typeface="+mj-lt"/>
              <a:buAutoNum type="arabicPeriod"/>
            </a:pPr>
            <a:r>
              <a:rPr lang="ru-RU" dirty="0"/>
              <a:t> </a:t>
            </a:r>
            <a:r>
              <a:rPr lang="ru-RU" dirty="0" err="1" smtClean="0"/>
              <a:t>Подолання</a:t>
            </a:r>
            <a:r>
              <a:rPr lang="ru-RU" dirty="0" smtClean="0"/>
              <a:t> </a:t>
            </a:r>
            <a:r>
              <a:rPr lang="ru-RU" dirty="0" err="1"/>
              <a:t>перешкод</a:t>
            </a:r>
            <a:r>
              <a:rPr lang="ru-RU" dirty="0"/>
              <a:t> на шляху до </a:t>
            </a:r>
            <a:r>
              <a:rPr lang="ru-RU" dirty="0" smtClean="0"/>
              <a:t>мети</a:t>
            </a:r>
          </a:p>
        </p:txBody>
      </p:sp>
    </p:spTree>
    <p:extLst>
      <p:ext uri="{BB962C8B-B14F-4D97-AF65-F5344CB8AC3E}">
        <p14:creationId xmlns:p14="http://schemas.microsoft.com/office/powerpoint/2010/main" val="3967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7167" y="2015028"/>
            <a:ext cx="8911687" cy="1280890"/>
          </a:xfrm>
        </p:spPr>
        <p:txBody>
          <a:bodyPr/>
          <a:lstStyle/>
          <a:p>
            <a:r>
              <a:rPr lang="uk-UA" dirty="0" smtClean="0"/>
              <a:t>Композиція повісті-казки: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4217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            Композиція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 smtClean="0"/>
              <a:t>Експозиція</a:t>
            </a:r>
            <a:r>
              <a:rPr lang="ru-RU" dirty="0" smtClean="0"/>
              <a:t> -  рушник </a:t>
            </a:r>
            <a:r>
              <a:rPr lang="ru-RU" dirty="0"/>
              <a:t>для </a:t>
            </a:r>
            <a:r>
              <a:rPr lang="ru-RU" dirty="0" err="1" smtClean="0"/>
              <a:t>бабусі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err="1" smtClean="0"/>
              <a:t>Зав’язка</a:t>
            </a:r>
            <a:r>
              <a:rPr lang="ru-RU" dirty="0" smtClean="0"/>
              <a:t> -  </a:t>
            </a:r>
            <a:r>
              <a:rPr lang="ru-RU" dirty="0" err="1" smtClean="0"/>
              <a:t>зустріч</a:t>
            </a:r>
            <a:r>
              <a:rPr lang="ru-RU" dirty="0" smtClean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Недочеревиком</a:t>
            </a:r>
            <a:r>
              <a:rPr lang="ru-RU" dirty="0"/>
              <a:t>. Аля </a:t>
            </a:r>
            <a:r>
              <a:rPr lang="ru-RU" dirty="0" err="1"/>
              <a:t>потрапляє</a:t>
            </a:r>
            <a:r>
              <a:rPr lang="ru-RU" dirty="0"/>
              <a:t> у </a:t>
            </a:r>
            <a:r>
              <a:rPr lang="ru-RU" dirty="0" err="1" smtClean="0"/>
              <a:t>Недоладію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err="1"/>
              <a:t>Розвиток</a:t>
            </a:r>
            <a:r>
              <a:rPr lang="ru-RU" dirty="0"/>
              <a:t> </a:t>
            </a:r>
            <a:r>
              <a:rPr lang="ru-RU" dirty="0" err="1" smtClean="0"/>
              <a:t>дій</a:t>
            </a:r>
            <a:r>
              <a:rPr lang="ru-RU" dirty="0" smtClean="0"/>
              <a:t> -  </a:t>
            </a:r>
            <a:r>
              <a:rPr lang="ru-RU" dirty="0" err="1"/>
              <a:t>знайомство</a:t>
            </a:r>
            <a:r>
              <a:rPr lang="ru-RU" dirty="0"/>
              <a:t> з </a:t>
            </a:r>
            <a:r>
              <a:rPr lang="ru-RU" dirty="0" err="1" smtClean="0"/>
              <a:t>Недоладьком</a:t>
            </a:r>
            <a:r>
              <a:rPr lang="ru-RU" dirty="0" smtClean="0"/>
              <a:t>, </a:t>
            </a:r>
            <a:r>
              <a:rPr lang="ru-RU" dirty="0" err="1" smtClean="0"/>
              <a:t>пригоди</a:t>
            </a:r>
            <a:r>
              <a:rPr lang="ru-RU" dirty="0" smtClean="0"/>
              <a:t> </a:t>
            </a:r>
            <a:r>
              <a:rPr lang="ru-RU" dirty="0"/>
              <a:t>в </a:t>
            </a:r>
            <a:r>
              <a:rPr lang="ru-RU" dirty="0" err="1"/>
              <a:t>палаці</a:t>
            </a:r>
            <a:r>
              <a:rPr lang="ru-RU" dirty="0"/>
              <a:t> </a:t>
            </a:r>
            <a:r>
              <a:rPr lang="ru-RU" dirty="0" err="1" smtClean="0"/>
              <a:t>Недороля</a:t>
            </a:r>
            <a:r>
              <a:rPr lang="ru-RU" dirty="0" smtClean="0"/>
              <a:t>, </a:t>
            </a:r>
            <a:r>
              <a:rPr lang="ru-RU" dirty="0" err="1" smtClean="0"/>
              <a:t>пошуки</a:t>
            </a:r>
            <a:r>
              <a:rPr lang="ru-RU" dirty="0" smtClean="0"/>
              <a:t> </a:t>
            </a:r>
            <a:r>
              <a:rPr lang="ru-RU" dirty="0" err="1"/>
              <a:t>інструкції</a:t>
            </a:r>
            <a:r>
              <a:rPr lang="ru-RU" dirty="0"/>
              <a:t> з </a:t>
            </a:r>
            <a:r>
              <a:rPr lang="ru-RU" dirty="0" err="1"/>
              <a:t>повернення</a:t>
            </a:r>
            <a:r>
              <a:rPr lang="ru-RU" dirty="0"/>
              <a:t> </a:t>
            </a:r>
            <a:r>
              <a:rPr lang="ru-RU" dirty="0" err="1" smtClean="0"/>
              <a:t>додому</a:t>
            </a:r>
            <a:r>
              <a:rPr lang="ru-RU" dirty="0" smtClean="0"/>
              <a:t>,  </a:t>
            </a:r>
            <a:r>
              <a:rPr lang="ru-RU" dirty="0" err="1"/>
              <a:t>ув’язнення</a:t>
            </a:r>
            <a:r>
              <a:rPr lang="ru-RU" dirty="0"/>
              <a:t> та </a:t>
            </a:r>
            <a:r>
              <a:rPr lang="ru-RU" dirty="0" err="1"/>
              <a:t>знайомство</a:t>
            </a:r>
            <a:r>
              <a:rPr lang="ru-RU" dirty="0"/>
              <a:t> з </a:t>
            </a:r>
            <a:r>
              <a:rPr lang="ru-RU" dirty="0" err="1"/>
              <a:t>гвардійцем</a:t>
            </a:r>
            <a:r>
              <a:rPr lang="ru-RU" dirty="0"/>
              <a:t> </a:t>
            </a:r>
            <a:r>
              <a:rPr lang="ru-RU" dirty="0" err="1" smtClean="0"/>
              <a:t>Недобородою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err="1" smtClean="0"/>
              <a:t>Кульмінація</a:t>
            </a:r>
            <a:r>
              <a:rPr lang="ru-RU" dirty="0" smtClean="0"/>
              <a:t> - ремонт </a:t>
            </a:r>
            <a:r>
              <a:rPr lang="ru-RU" dirty="0" err="1"/>
              <a:t>годинника</a:t>
            </a:r>
            <a:r>
              <a:rPr lang="ru-RU" dirty="0"/>
              <a:t>; </a:t>
            </a:r>
            <a:r>
              <a:rPr lang="ru-RU" dirty="0" err="1"/>
              <a:t>допомога</a:t>
            </a:r>
            <a:r>
              <a:rPr lang="ru-RU" dirty="0"/>
              <a:t> </a:t>
            </a:r>
            <a:r>
              <a:rPr lang="ru-RU" dirty="0" err="1" smtClean="0"/>
              <a:t>недоладянам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err="1" smtClean="0"/>
              <a:t>Розв’язка</a:t>
            </a:r>
            <a:r>
              <a:rPr lang="ru-RU" dirty="0" smtClean="0"/>
              <a:t> - </a:t>
            </a:r>
            <a:r>
              <a:rPr lang="ru-RU" dirty="0" err="1" smtClean="0"/>
              <a:t>повернення</a:t>
            </a:r>
            <a:r>
              <a:rPr lang="ru-RU" dirty="0" smtClean="0"/>
              <a:t> </a:t>
            </a:r>
            <a:r>
              <a:rPr lang="ru-RU" dirty="0" err="1"/>
              <a:t>Алі</a:t>
            </a:r>
            <a:r>
              <a:rPr lang="ru-RU" dirty="0"/>
              <a:t> </a:t>
            </a:r>
            <a:r>
              <a:rPr lang="ru-RU" dirty="0" err="1" smtClean="0"/>
              <a:t>додому</a:t>
            </a:r>
            <a:r>
              <a:rPr lang="ru-RU" dirty="0" smtClean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8964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Характеристика </a:t>
            </a:r>
            <a:endParaRPr lang="uk-UA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2589211" y="3527550"/>
            <a:ext cx="8915399" cy="860400"/>
          </a:xfrm>
        </p:spPr>
        <p:txBody>
          <a:bodyPr>
            <a:normAutofit/>
          </a:bodyPr>
          <a:lstStyle/>
          <a:p>
            <a:r>
              <a:rPr lang="uk-UA" sz="4000" dirty="0" smtClean="0"/>
              <a:t>Героїв </a:t>
            </a:r>
            <a:endParaRPr lang="uk-UA" sz="4000" dirty="0"/>
          </a:p>
        </p:txBody>
      </p:sp>
    </p:spTree>
    <p:extLst>
      <p:ext uri="{BB962C8B-B14F-4D97-AF65-F5344CB8AC3E}">
        <p14:creationId xmlns:p14="http://schemas.microsoft.com/office/powerpoint/2010/main" val="359004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Перший </a:t>
            </a:r>
            <a:r>
              <a:rPr lang="uk-UA" dirty="0" err="1" smtClean="0"/>
              <a:t>Недорадник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err="1" smtClean="0"/>
              <a:t>Головний</a:t>
            </a:r>
            <a:r>
              <a:rPr lang="ru-RU" sz="2400" dirty="0" smtClean="0"/>
              <a:t> </a:t>
            </a:r>
            <a:r>
              <a:rPr lang="ru-RU" sz="2400" dirty="0" err="1"/>
              <a:t>негативний</a:t>
            </a:r>
            <a:r>
              <a:rPr lang="ru-RU" sz="2400" dirty="0"/>
              <a:t> персонаж </a:t>
            </a:r>
            <a:r>
              <a:rPr lang="ru-RU" sz="2400" dirty="0" err="1"/>
              <a:t>казки</a:t>
            </a:r>
            <a:r>
              <a:rPr lang="ru-RU" sz="2400" dirty="0"/>
              <a:t>.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опинився</a:t>
            </a:r>
            <a:r>
              <a:rPr lang="ru-RU" sz="2400" dirty="0"/>
              <a:t> в </a:t>
            </a:r>
            <a:r>
              <a:rPr lang="ru-RU" sz="2400" dirty="0" err="1"/>
              <a:t>Недоладії</a:t>
            </a:r>
            <a:r>
              <a:rPr lang="ru-RU" sz="2400" dirty="0"/>
              <a:t> через те, </a:t>
            </a:r>
            <a:r>
              <a:rPr lang="ru-RU" sz="2400" dirty="0" err="1"/>
              <a:t>що</a:t>
            </a:r>
            <a:r>
              <a:rPr lang="ru-RU" sz="2400" dirty="0"/>
              <a:t> Аля не </a:t>
            </a:r>
            <a:r>
              <a:rPr lang="ru-RU" sz="2400" dirty="0" err="1"/>
              <a:t>домалювала</a:t>
            </a:r>
            <a:r>
              <a:rPr lang="ru-RU" sz="2400" dirty="0"/>
              <a:t> </a:t>
            </a:r>
            <a:r>
              <a:rPr lang="ru-RU" sz="2400" dirty="0" err="1"/>
              <a:t>йому</a:t>
            </a:r>
            <a:r>
              <a:rPr lang="ru-RU" sz="2400" dirty="0"/>
              <a:t> голову. А без </a:t>
            </a:r>
            <a:r>
              <a:rPr lang="ru-RU" sz="2400" dirty="0" err="1"/>
              <a:t>голови</a:t>
            </a:r>
            <a:r>
              <a:rPr lang="ru-RU" sz="2400" dirty="0"/>
              <a:t> </a:t>
            </a:r>
            <a:r>
              <a:rPr lang="ru-RU" sz="2400" dirty="0" err="1"/>
              <a:t>він</a:t>
            </a:r>
            <a:r>
              <a:rPr lang="ru-RU" sz="2400" dirty="0"/>
              <a:t> не </a:t>
            </a:r>
            <a:r>
              <a:rPr lang="ru-RU" sz="2400" dirty="0" err="1"/>
              <a:t>міг</a:t>
            </a:r>
            <a:r>
              <a:rPr lang="ru-RU" sz="2400" dirty="0"/>
              <a:t> стати королем. </a:t>
            </a:r>
            <a:r>
              <a:rPr lang="ru-RU" sz="2400" dirty="0" err="1"/>
              <a:t>Заздрість</a:t>
            </a:r>
            <a:r>
              <a:rPr lang="ru-RU" sz="2400" dirty="0"/>
              <a:t> до </a:t>
            </a:r>
            <a:r>
              <a:rPr lang="ru-RU" sz="2400" dirty="0" err="1"/>
              <a:t>Недороля</a:t>
            </a:r>
            <a:r>
              <a:rPr lang="ru-RU" sz="2400" dirty="0"/>
              <a:t> </a:t>
            </a:r>
            <a:r>
              <a:rPr lang="ru-RU" sz="2400" dirty="0" err="1"/>
              <a:t>зробила</a:t>
            </a:r>
            <a:r>
              <a:rPr lang="ru-RU" sz="2400" dirty="0"/>
              <a:t> </a:t>
            </a:r>
            <a:r>
              <a:rPr lang="ru-RU" sz="2400" dirty="0" err="1"/>
              <a:t>Недорадника</a:t>
            </a:r>
            <a:r>
              <a:rPr lang="ru-RU" sz="2400" dirty="0"/>
              <a:t> </a:t>
            </a:r>
            <a:r>
              <a:rPr lang="ru-RU" sz="2400" dirty="0" err="1"/>
              <a:t>жорстоким</a:t>
            </a:r>
            <a:r>
              <a:rPr lang="ru-RU" sz="2400" dirty="0"/>
              <a:t> —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відрубав</a:t>
            </a:r>
            <a:r>
              <a:rPr lang="ru-RU" sz="2400" dirty="0"/>
              <a:t> людям </a:t>
            </a:r>
            <a:r>
              <a:rPr lang="ru-RU" sz="2400" dirty="0" err="1"/>
              <a:t>голови</a:t>
            </a:r>
            <a:r>
              <a:rPr lang="ru-RU" sz="2400" dirty="0"/>
              <a:t> </a:t>
            </a:r>
            <a:r>
              <a:rPr lang="ru-RU" sz="2400" dirty="0" err="1"/>
              <a:t>лише</a:t>
            </a:r>
            <a:r>
              <a:rPr lang="ru-RU" sz="2400" dirty="0"/>
              <a:t> </a:t>
            </a:r>
            <a:r>
              <a:rPr lang="ru-RU" sz="2400" dirty="0" err="1"/>
              <a:t>задля</a:t>
            </a:r>
            <a:r>
              <a:rPr lang="ru-RU" sz="2400" dirty="0"/>
              <a:t> того, </a:t>
            </a:r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/>
              <a:t>знайти</a:t>
            </a:r>
            <a:r>
              <a:rPr lang="ru-RU" sz="2400" dirty="0"/>
              <a:t> </a:t>
            </a:r>
            <a:r>
              <a:rPr lang="ru-RU" sz="2400" dirty="0" err="1"/>
              <a:t>таку</a:t>
            </a:r>
            <a:r>
              <a:rPr lang="ru-RU" sz="2400" dirty="0"/>
              <a:t>, на яку </a:t>
            </a:r>
            <a:r>
              <a:rPr lang="ru-RU" sz="2400" dirty="0" err="1"/>
              <a:t>потім</a:t>
            </a:r>
            <a:r>
              <a:rPr lang="ru-RU" sz="2400" dirty="0"/>
              <a:t> </a:t>
            </a:r>
            <a:r>
              <a:rPr lang="ru-RU" sz="2400" dirty="0" err="1"/>
              <a:t>можна</a:t>
            </a:r>
            <a:r>
              <a:rPr lang="ru-RU" sz="2400" dirty="0"/>
              <a:t> </a:t>
            </a:r>
            <a:r>
              <a:rPr lang="ru-RU" sz="2400" dirty="0" err="1"/>
              <a:t>надіти</a:t>
            </a:r>
            <a:r>
              <a:rPr lang="ru-RU" sz="2400" dirty="0"/>
              <a:t> корону. </a:t>
            </a:r>
            <a:r>
              <a:rPr lang="ru-RU" sz="2400" dirty="0" err="1"/>
              <a:t>Жага</a:t>
            </a:r>
            <a:r>
              <a:rPr lang="ru-RU" sz="2400" dirty="0"/>
              <a:t> </a:t>
            </a:r>
            <a:r>
              <a:rPr lang="ru-RU" sz="2400" dirty="0" err="1"/>
              <a:t>влади</a:t>
            </a:r>
            <a:r>
              <a:rPr lang="ru-RU" sz="2400" dirty="0"/>
              <a:t> стала метою його </a:t>
            </a:r>
            <a:r>
              <a:rPr lang="ru-RU" sz="2400" dirty="0" err="1"/>
              <a:t>існування</a:t>
            </a:r>
            <a:r>
              <a:rPr lang="ru-RU" sz="2400" dirty="0"/>
              <a:t>. Коли Аля повернулась </a:t>
            </a:r>
            <a:r>
              <a:rPr lang="ru-RU" sz="2400" dirty="0" err="1"/>
              <a:t>додому</a:t>
            </a:r>
            <a:r>
              <a:rPr lang="ru-RU" sz="2400" dirty="0"/>
              <a:t> і </a:t>
            </a:r>
            <a:r>
              <a:rPr lang="ru-RU" sz="2400" dirty="0" err="1"/>
              <a:t>домалювала</a:t>
            </a:r>
            <a:r>
              <a:rPr lang="ru-RU" sz="2400" dirty="0"/>
              <a:t> </a:t>
            </a:r>
            <a:r>
              <a:rPr lang="ru-RU" sz="2400" dirty="0" err="1"/>
              <a:t>йому</a:t>
            </a:r>
            <a:r>
              <a:rPr lang="ru-RU" sz="2400" dirty="0"/>
              <a:t> голову,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назавжди</a:t>
            </a:r>
            <a:r>
              <a:rPr lang="ru-RU" sz="2400" dirty="0"/>
              <a:t> </a:t>
            </a:r>
            <a:r>
              <a:rPr lang="ru-RU" sz="2400" dirty="0" err="1"/>
              <a:t>зник</a:t>
            </a:r>
            <a:r>
              <a:rPr lang="ru-RU" sz="2400" dirty="0"/>
              <a:t> з </a:t>
            </a:r>
            <a:r>
              <a:rPr lang="ru-RU" sz="2400" dirty="0" err="1"/>
              <a:t>Недоладії</a:t>
            </a:r>
            <a:r>
              <a:rPr lang="ru-RU" sz="2400" dirty="0"/>
              <a:t>, але </a:t>
            </a:r>
            <a:r>
              <a:rPr lang="ru-RU" sz="2400" dirty="0" err="1"/>
              <a:t>залишився</a:t>
            </a:r>
            <a:r>
              <a:rPr lang="ru-RU" sz="2400" dirty="0"/>
              <a:t> </a:t>
            </a:r>
            <a:r>
              <a:rPr lang="ru-RU" sz="2400" dirty="0" err="1"/>
              <a:t>намальованим</a:t>
            </a:r>
            <a:r>
              <a:rPr lang="ru-RU" sz="2400" dirty="0"/>
              <a:t> на </a:t>
            </a:r>
            <a:r>
              <a:rPr lang="ru-RU" sz="2400" dirty="0" err="1"/>
              <a:t>портреті</a:t>
            </a:r>
            <a:r>
              <a:rPr lang="ru-RU" sz="2400" dirty="0"/>
              <a:t> в </a:t>
            </a:r>
            <a:r>
              <a:rPr lang="ru-RU" sz="2400" dirty="0" err="1"/>
              <a:t>її</a:t>
            </a:r>
            <a:r>
              <a:rPr lang="ru-RU" sz="2400" dirty="0"/>
              <a:t> </a:t>
            </a:r>
            <a:r>
              <a:rPr lang="ru-RU" sz="2400" dirty="0" err="1" smtClean="0"/>
              <a:t>кімнаті</a:t>
            </a:r>
            <a:r>
              <a:rPr lang="ru-RU" sz="2400" dirty="0" smtClean="0"/>
              <a:t>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96500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Недочеревик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 smtClean="0"/>
              <a:t>Спритний</a:t>
            </a:r>
            <a:r>
              <a:rPr lang="uk-UA" sz="2400" dirty="0"/>
              <a:t>, магічний, дивний. </a:t>
            </a:r>
            <a:r>
              <a:rPr lang="uk-UA" sz="2400" dirty="0" err="1"/>
              <a:t>Недочеревик</a:t>
            </a:r>
            <a:r>
              <a:rPr lang="uk-UA" sz="2400" dirty="0"/>
              <a:t> — персонаж нейтральний, тому що він не підтримує ні Алю, ні </a:t>
            </a:r>
            <a:r>
              <a:rPr lang="uk-UA" sz="2400" dirty="0" err="1"/>
              <a:t>Недорадника</a:t>
            </a:r>
            <a:r>
              <a:rPr lang="uk-UA" sz="2400" dirty="0"/>
              <a:t>. Він лише робить свою справу — стежить за тими, хто чогось не доробляє і притягує їх та їхні «вироби» в </a:t>
            </a:r>
            <a:r>
              <a:rPr lang="uk-UA" sz="2400" dirty="0" err="1"/>
              <a:t>Недоладію</a:t>
            </a:r>
            <a:r>
              <a:rPr lang="uk-UA" sz="2400" dirty="0"/>
              <a:t>. Усі герої потрапляють у цю країну завдяки </a:t>
            </a:r>
            <a:r>
              <a:rPr lang="uk-UA" sz="2400" dirty="0" smtClean="0"/>
              <a:t>йому.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020291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Недороль</a:t>
            </a:r>
            <a:r>
              <a:rPr lang="uk-UA" dirty="0" smtClean="0"/>
              <a:t> Десятий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П</a:t>
            </a:r>
            <a:r>
              <a:rPr lang="ru-RU" sz="2400" dirty="0" smtClean="0"/>
              <a:t>равитель </a:t>
            </a:r>
            <a:r>
              <a:rPr lang="ru-RU" sz="2400" dirty="0" err="1"/>
              <a:t>Недоладії</a:t>
            </a:r>
            <a:r>
              <a:rPr lang="ru-RU" sz="2400" dirty="0"/>
              <a:t>. </a:t>
            </a:r>
            <a:r>
              <a:rPr lang="ru-RU" sz="2400" dirty="0" err="1"/>
              <a:t>Він</a:t>
            </a:r>
            <a:r>
              <a:rPr lang="ru-RU" sz="2400" dirty="0"/>
              <a:t> не </a:t>
            </a:r>
            <a:r>
              <a:rPr lang="ru-RU" sz="2400" dirty="0" err="1"/>
              <a:t>поганий</a:t>
            </a:r>
            <a:r>
              <a:rPr lang="ru-RU" sz="2400" dirty="0"/>
              <a:t>, але </a:t>
            </a:r>
            <a:r>
              <a:rPr lang="ru-RU" sz="2400" dirty="0" err="1"/>
              <a:t>занадто</a:t>
            </a:r>
            <a:r>
              <a:rPr lang="ru-RU" sz="2400" dirty="0"/>
              <a:t> </a:t>
            </a:r>
            <a:r>
              <a:rPr lang="ru-RU" sz="2400" dirty="0" err="1"/>
              <a:t>м’який</a:t>
            </a:r>
            <a:r>
              <a:rPr lang="ru-RU" sz="2400" dirty="0"/>
              <a:t>, як для короля, тому й не </a:t>
            </a:r>
            <a:r>
              <a:rPr lang="ru-RU" sz="2400" dirty="0" err="1"/>
              <a:t>має</a:t>
            </a:r>
            <a:r>
              <a:rPr lang="ru-RU" sz="2400" dirty="0"/>
              <a:t> </a:t>
            </a:r>
            <a:r>
              <a:rPr lang="ru-RU" sz="2400" dirty="0" err="1"/>
              <a:t>потрібного</a:t>
            </a:r>
            <a:r>
              <a:rPr lang="ru-RU" sz="2400" dirty="0"/>
              <a:t> авторитету. </a:t>
            </a:r>
            <a:r>
              <a:rPr lang="ru-RU" sz="2400" dirty="0" err="1"/>
              <a:t>Саме</a:t>
            </a:r>
            <a:r>
              <a:rPr lang="ru-RU" sz="2400" dirty="0"/>
              <a:t> тому Перший </a:t>
            </a:r>
            <a:r>
              <a:rPr lang="ru-RU" sz="2400" dirty="0" err="1"/>
              <a:t>Недорадник</a:t>
            </a:r>
            <a:r>
              <a:rPr lang="ru-RU" sz="2400" dirty="0"/>
              <a:t> </a:t>
            </a:r>
            <a:r>
              <a:rPr lang="ru-RU" sz="2400" dirty="0" err="1"/>
              <a:t>робить</a:t>
            </a:r>
            <a:r>
              <a:rPr lang="ru-RU" sz="2400" dirty="0"/>
              <a:t>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хоче</a:t>
            </a:r>
            <a:r>
              <a:rPr lang="ru-RU" sz="2400" dirty="0"/>
              <a:t>, а </a:t>
            </a:r>
            <a:r>
              <a:rPr lang="ru-RU" sz="2400" dirty="0" err="1"/>
              <a:t>Недороль</a:t>
            </a:r>
            <a:r>
              <a:rPr lang="ru-RU" sz="2400" dirty="0"/>
              <a:t> </a:t>
            </a:r>
            <a:r>
              <a:rPr lang="ru-RU" sz="2400" dirty="0" err="1"/>
              <a:t>йому</a:t>
            </a:r>
            <a:r>
              <a:rPr lang="ru-RU" sz="2400" dirty="0"/>
              <a:t> не </a:t>
            </a:r>
            <a:r>
              <a:rPr lang="ru-RU" sz="2400" dirty="0" err="1"/>
              <a:t>забороняє</a:t>
            </a:r>
            <a:r>
              <a:rPr lang="ru-RU" sz="2400" dirty="0"/>
              <a:t> (</a:t>
            </a:r>
            <a:r>
              <a:rPr lang="ru-RU" sz="2400" dirty="0" err="1"/>
              <a:t>навіть</a:t>
            </a:r>
            <a:r>
              <a:rPr lang="ru-RU" sz="2400" dirty="0"/>
              <a:t> </a:t>
            </a:r>
            <a:r>
              <a:rPr lang="ru-RU" sz="2400" dirty="0" err="1"/>
              <a:t>убивати</a:t>
            </a:r>
            <a:r>
              <a:rPr lang="ru-RU" sz="2400" dirty="0"/>
              <a:t> людей!), </a:t>
            </a:r>
            <a:r>
              <a:rPr lang="ru-RU" sz="2400" dirty="0" err="1"/>
              <a:t>бо</a:t>
            </a:r>
            <a:r>
              <a:rPr lang="ru-RU" sz="2400" dirty="0"/>
              <a:t> </a:t>
            </a:r>
            <a:r>
              <a:rPr lang="ru-RU" sz="2400" dirty="0" err="1"/>
              <a:t>дуже</a:t>
            </a:r>
            <a:r>
              <a:rPr lang="ru-RU" sz="2400" dirty="0"/>
              <a:t> </a:t>
            </a:r>
            <a:r>
              <a:rPr lang="ru-RU" sz="2400" dirty="0" err="1"/>
              <a:t>боїться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той </a:t>
            </a:r>
            <a:r>
              <a:rPr lang="ru-RU" sz="2400" dirty="0" err="1"/>
              <a:t>відбере</a:t>
            </a:r>
            <a:r>
              <a:rPr lang="ru-RU" sz="2400" dirty="0"/>
              <a:t> в </a:t>
            </a:r>
            <a:r>
              <a:rPr lang="ru-RU" sz="2400" dirty="0" err="1"/>
              <a:t>нього</a:t>
            </a:r>
            <a:r>
              <a:rPr lang="ru-RU" sz="2400" dirty="0"/>
              <a:t> корону. Але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допомагає</a:t>
            </a:r>
            <a:r>
              <a:rPr lang="ru-RU" sz="2400" dirty="0"/>
              <a:t> </a:t>
            </a:r>
            <a:r>
              <a:rPr lang="ru-RU" sz="2400" dirty="0" err="1"/>
              <a:t>Алі</a:t>
            </a:r>
            <a:r>
              <a:rPr lang="ru-RU" sz="2400" dirty="0"/>
              <a:t>, тому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розуміє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вона — його </a:t>
            </a:r>
            <a:r>
              <a:rPr lang="ru-RU" sz="2400" dirty="0" err="1"/>
              <a:t>єдиний</a:t>
            </a:r>
            <a:r>
              <a:rPr lang="ru-RU" sz="2400" dirty="0"/>
              <a:t> шанс </a:t>
            </a:r>
            <a:r>
              <a:rPr lang="ru-RU" sz="2400" dirty="0" err="1"/>
              <a:t>позбавитись</a:t>
            </a:r>
            <a:r>
              <a:rPr lang="ru-RU" sz="2400" dirty="0"/>
              <a:t> </a:t>
            </a:r>
            <a:r>
              <a:rPr lang="ru-RU" sz="2400" dirty="0" err="1" smtClean="0"/>
              <a:t>суперника</a:t>
            </a:r>
            <a:r>
              <a:rPr lang="ru-RU" sz="2400" dirty="0" smtClean="0"/>
              <a:t>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577176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Недолацько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uk-UA" sz="2000" dirty="0"/>
              <a:t> негарний, доброзичливий, привітний. </a:t>
            </a:r>
            <a:r>
              <a:rPr lang="uk-UA" sz="2000" dirty="0" err="1"/>
              <a:t>Недоладька</a:t>
            </a:r>
            <a:r>
              <a:rPr lang="uk-UA" sz="2000" dirty="0"/>
              <a:t> не домалював один хлопчик, тому він мав дивну зовнішність. Голову прикрашав шкіряний капелюшок з півнячою пір’їною збоку, капелюшок сидів криво, лівого вуха зовсім не було, очі на місці, зате одне більше, а друге — менше, ніс набік скривлений, губи перекошені, навіть ямочка на підборідді не на своєму місці, а майже біля вуха, губи весело всміхалися, очі дивилися лагідно, а обличчя було відкритим і добродушним , кремезний, широкоплечий хлопчина, стояв він, нахилившись набік, бо ліва нога в нього була коротша від правої. Його ім’я відповідало його дивній зовнішності, яким його зобразив хлопчик. Проте він був люб’язним, товариським, добрим, допоміг Алі. </a:t>
            </a:r>
            <a:r>
              <a:rPr lang="uk-UA" sz="2000" dirty="0" err="1"/>
              <a:t>Недоладько</a:t>
            </a:r>
            <a:r>
              <a:rPr lang="uk-UA" sz="2000" dirty="0"/>
              <a:t> — людина, яка любить свою країну, бажає їй кращої долі: «Доробимо все, що в нас ще не дороблено. І </a:t>
            </a:r>
            <a:r>
              <a:rPr lang="uk-UA" sz="2000" dirty="0" err="1"/>
              <a:t>заживемо</a:t>
            </a:r>
            <a:r>
              <a:rPr lang="uk-UA" sz="2000" dirty="0"/>
              <a:t> на славу! Адже це наша </a:t>
            </a:r>
            <a:r>
              <a:rPr lang="uk-UA" sz="2000" dirty="0" smtClean="0"/>
              <a:t>Батьківщина»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4139488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Образи: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+mj-lt"/>
              <a:buAutoNum type="arabicPeriod"/>
            </a:pPr>
            <a:r>
              <a:rPr lang="uk-UA" dirty="0" smtClean="0"/>
              <a:t> </a:t>
            </a:r>
            <a:r>
              <a:rPr lang="uk-UA" sz="2400" dirty="0" smtClean="0"/>
              <a:t>Країна </a:t>
            </a:r>
            <a:r>
              <a:rPr lang="uk-UA" sz="2400" dirty="0" err="1" smtClean="0"/>
              <a:t>Недоладія</a:t>
            </a:r>
            <a:r>
              <a:rPr lang="uk-UA" sz="2400" dirty="0" smtClean="0"/>
              <a:t> - </a:t>
            </a:r>
            <a:r>
              <a:rPr lang="ru-RU" sz="2400" dirty="0" err="1"/>
              <a:t>безлад</a:t>
            </a:r>
            <a:r>
              <a:rPr lang="ru-RU" sz="2400" dirty="0"/>
              <a:t> і </a:t>
            </a:r>
            <a:r>
              <a:rPr lang="ru-RU" sz="2400" dirty="0" err="1"/>
              <a:t>недороблені</a:t>
            </a:r>
            <a:r>
              <a:rPr lang="ru-RU" sz="2400" dirty="0"/>
              <a:t> </a:t>
            </a:r>
            <a:r>
              <a:rPr lang="ru-RU" sz="2400" dirty="0" err="1" smtClean="0"/>
              <a:t>справи</a:t>
            </a:r>
            <a:r>
              <a:rPr lang="ru-RU" sz="2400" dirty="0" smtClean="0"/>
              <a:t>.</a:t>
            </a:r>
          </a:p>
          <a:p>
            <a:pPr>
              <a:buFont typeface="+mj-lt"/>
              <a:buAutoNum type="arabicPeriod"/>
            </a:pPr>
            <a:r>
              <a:rPr lang="ru-RU" sz="2400" dirty="0"/>
              <a:t> </a:t>
            </a:r>
            <a:r>
              <a:rPr lang="ru-RU" sz="2400" dirty="0" err="1" smtClean="0"/>
              <a:t>Недоладько</a:t>
            </a:r>
            <a:r>
              <a:rPr lang="ru-RU" sz="2400" dirty="0" smtClean="0"/>
              <a:t> - </a:t>
            </a:r>
            <a:r>
              <a:rPr lang="uk-UA" sz="2400" dirty="0"/>
              <a:t>працьовитість і </a:t>
            </a:r>
            <a:r>
              <a:rPr lang="uk-UA" sz="2400" dirty="0" smtClean="0"/>
              <a:t>відданість.</a:t>
            </a:r>
          </a:p>
          <a:p>
            <a:pPr>
              <a:buFont typeface="+mj-lt"/>
              <a:buAutoNum type="arabicPeriod"/>
            </a:pPr>
            <a:r>
              <a:rPr lang="uk-UA" sz="2400" dirty="0"/>
              <a:t> </a:t>
            </a:r>
            <a:r>
              <a:rPr lang="uk-UA" sz="2400" dirty="0" err="1" smtClean="0"/>
              <a:t>Недоквартира</a:t>
            </a:r>
            <a:r>
              <a:rPr lang="uk-UA" sz="2400" dirty="0"/>
              <a:t> - людська </a:t>
            </a:r>
            <a:r>
              <a:rPr lang="uk-UA" sz="2400" dirty="0" smtClean="0"/>
              <a:t>недбалість.</a:t>
            </a:r>
          </a:p>
          <a:p>
            <a:pPr>
              <a:buFont typeface="+mj-lt"/>
              <a:buAutoNum type="arabicPeriod"/>
            </a:pPr>
            <a:r>
              <a:rPr lang="uk-UA" sz="2400" dirty="0"/>
              <a:t> </a:t>
            </a:r>
            <a:r>
              <a:rPr lang="uk-UA" sz="2400" dirty="0" err="1" smtClean="0"/>
              <a:t>Недопопелюшка</a:t>
            </a:r>
            <a:r>
              <a:rPr lang="uk-UA" sz="2400" dirty="0" smtClean="0"/>
              <a:t> - </a:t>
            </a:r>
            <a:r>
              <a:rPr lang="ru-RU" sz="2400" dirty="0" err="1"/>
              <a:t>дружелюбність</a:t>
            </a:r>
            <a:r>
              <a:rPr lang="ru-RU" sz="2400" dirty="0"/>
              <a:t> і </a:t>
            </a:r>
            <a:r>
              <a:rPr lang="ru-RU" sz="2400" dirty="0" err="1" smtClean="0"/>
              <a:t>безкорисливість</a:t>
            </a:r>
            <a:r>
              <a:rPr lang="ru-RU" sz="2400" dirty="0" smtClean="0"/>
              <a:t>.</a:t>
            </a:r>
          </a:p>
          <a:p>
            <a:pPr>
              <a:buFont typeface="+mj-lt"/>
              <a:buAutoNum type="arabicPeriod"/>
            </a:pPr>
            <a:r>
              <a:rPr lang="ru-RU" sz="2400" dirty="0"/>
              <a:t> </a:t>
            </a:r>
            <a:r>
              <a:rPr lang="ru-RU" sz="2400" dirty="0" err="1" smtClean="0"/>
              <a:t>Недочеревик</a:t>
            </a:r>
            <a:r>
              <a:rPr lang="ru-RU" sz="2400" dirty="0"/>
              <a:t> -</a:t>
            </a:r>
            <a:r>
              <a:rPr lang="ru-RU" sz="2400" dirty="0" err="1"/>
              <a:t>справедливість</a:t>
            </a:r>
            <a:r>
              <a:rPr lang="ru-RU" sz="2400" dirty="0"/>
              <a:t>, </a:t>
            </a:r>
            <a:r>
              <a:rPr lang="ru-RU" sz="2400" dirty="0" err="1"/>
              <a:t>колекціонування</a:t>
            </a:r>
            <a:r>
              <a:rPr lang="ru-RU" sz="2400" dirty="0"/>
              <a:t> </a:t>
            </a:r>
            <a:r>
              <a:rPr lang="ru-RU" sz="2400" dirty="0" err="1"/>
              <a:t>недороблених</a:t>
            </a:r>
            <a:r>
              <a:rPr lang="ru-RU" sz="2400" dirty="0"/>
              <a:t> </a:t>
            </a:r>
            <a:r>
              <a:rPr lang="ru-RU" sz="2400" dirty="0" smtClean="0"/>
              <a:t>справ.</a:t>
            </a:r>
          </a:p>
          <a:p>
            <a:pPr>
              <a:buFont typeface="+mj-lt"/>
              <a:buAutoNum type="arabicPeriod"/>
            </a:pPr>
            <a:r>
              <a:rPr lang="ru-RU" sz="2400" dirty="0"/>
              <a:t> </a:t>
            </a:r>
            <a:r>
              <a:rPr lang="ru-RU" sz="2400" dirty="0" smtClean="0"/>
              <a:t>Перший </a:t>
            </a:r>
            <a:r>
              <a:rPr lang="ru-RU" sz="2400" dirty="0" err="1" smtClean="0"/>
              <a:t>Недорадник</a:t>
            </a:r>
            <a:r>
              <a:rPr lang="ru-RU" sz="2400" dirty="0"/>
              <a:t> - </a:t>
            </a:r>
            <a:r>
              <a:rPr lang="ru-RU" sz="2400" dirty="0" err="1"/>
              <a:t>жорстокість</a:t>
            </a:r>
            <a:r>
              <a:rPr lang="ru-RU" sz="2400" dirty="0"/>
              <a:t> і </a:t>
            </a:r>
            <a:r>
              <a:rPr lang="ru-RU" sz="2400" dirty="0" err="1" smtClean="0"/>
              <a:t>лють</a:t>
            </a:r>
            <a:r>
              <a:rPr lang="ru-RU" sz="2400" dirty="0" smtClean="0"/>
              <a:t>.</a:t>
            </a:r>
          </a:p>
          <a:p>
            <a:pPr>
              <a:buFont typeface="+mj-lt"/>
              <a:buAutoNum type="arabicPeriod"/>
            </a:pPr>
            <a:r>
              <a:rPr lang="ru-RU" sz="2400" dirty="0" smtClean="0"/>
              <a:t> </a:t>
            </a:r>
            <a:r>
              <a:rPr lang="ru-RU" sz="2400" dirty="0" err="1" smtClean="0"/>
              <a:t>Недороль</a:t>
            </a:r>
            <a:r>
              <a:rPr lang="ru-RU" sz="2400" dirty="0" smtClean="0"/>
              <a:t> </a:t>
            </a:r>
            <a:r>
              <a:rPr lang="ru-RU" sz="2400" dirty="0" err="1" smtClean="0"/>
              <a:t>Десятий</a:t>
            </a:r>
            <a:r>
              <a:rPr lang="ru-RU" sz="2400" dirty="0"/>
              <a:t> - </a:t>
            </a:r>
            <a:r>
              <a:rPr lang="ru-RU" sz="2400" dirty="0" err="1"/>
              <a:t>бездіяльність</a:t>
            </a:r>
            <a:r>
              <a:rPr lang="ru-RU" sz="2400" dirty="0"/>
              <a:t> і </a:t>
            </a:r>
            <a:r>
              <a:rPr lang="ru-RU" sz="2400" dirty="0" err="1" smtClean="0"/>
              <a:t>боягузтво</a:t>
            </a:r>
            <a:r>
              <a:rPr lang="ru-RU" sz="2400" dirty="0" smtClean="0"/>
              <a:t>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668102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Пасмо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706</TotalTime>
  <Words>980</Words>
  <Application>Microsoft Office PowerPoint</Application>
  <PresentationFormat>Широкий екран</PresentationFormat>
  <Paragraphs>68</Paragraphs>
  <Slides>16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0" baseType="lpstr">
      <vt:lpstr>Arial</vt:lpstr>
      <vt:lpstr>Century Gothic</vt:lpstr>
      <vt:lpstr>Wingdings 3</vt:lpstr>
      <vt:lpstr>Пасмо</vt:lpstr>
      <vt:lpstr>«Незвичайні пригоди Алі в країні Недоладії» - Галина Малик "  </vt:lpstr>
      <vt:lpstr>Мета уроку:</vt:lpstr>
      <vt:lpstr>Біографія Галини Малик </vt:lpstr>
      <vt:lpstr>Презентація PowerPoint</vt:lpstr>
      <vt:lpstr>Відповіді </vt:lpstr>
      <vt:lpstr>Відповіді </vt:lpstr>
      <vt:lpstr>Аналіз: </vt:lpstr>
      <vt:lpstr>Проблематика:</vt:lpstr>
      <vt:lpstr>Композиція повісті-казки:</vt:lpstr>
      <vt:lpstr>                  Композиція </vt:lpstr>
      <vt:lpstr>Характеристика </vt:lpstr>
      <vt:lpstr>Перший Недорадник </vt:lpstr>
      <vt:lpstr>Недочеревик </vt:lpstr>
      <vt:lpstr>Недороль Десятий </vt:lpstr>
      <vt:lpstr>Недолацько </vt:lpstr>
      <vt:lpstr>Образи: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«Незвичайні пригоди Алі в країні Недоладії» - Галина Малик "</dc:title>
  <dc:creator>Mice</dc:creator>
  <cp:lastModifiedBy>Mice</cp:lastModifiedBy>
  <cp:revision>15</cp:revision>
  <dcterms:created xsi:type="dcterms:W3CDTF">2023-06-24T06:35:44Z</dcterms:created>
  <dcterms:modified xsi:type="dcterms:W3CDTF">2023-06-24T18:21:50Z</dcterms:modified>
</cp:coreProperties>
</file>