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y="6858000" cx="9144000"/>
  <p:notesSz cx="6858000" cy="9144000"/>
  <p:embeddedFontLst>
    <p:embeddedFont>
      <p:font typeface="Constantia"/>
      <p:regular r:id="rId30"/>
      <p:bold r:id="rId31"/>
      <p:italic r:id="rId32"/>
      <p:boldItalic r:id="rId33"/>
    </p:embeddedFont>
    <p:embeddedFont>
      <p:font typeface="Arial Narrow"/>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8" roundtripDataSignature="AMtx7mhvpsUS2lAkcdU8Dq4mIKSf/HJW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onstantia-bold.fntdata"/><Relationship Id="rId30" Type="http://schemas.openxmlformats.org/officeDocument/2006/relationships/font" Target="fonts/Constantia-regular.fntdata"/><Relationship Id="rId11" Type="http://schemas.openxmlformats.org/officeDocument/2006/relationships/slide" Target="slides/slide6.xml"/><Relationship Id="rId33" Type="http://schemas.openxmlformats.org/officeDocument/2006/relationships/font" Target="fonts/Constantia-boldItalic.fntdata"/><Relationship Id="rId10" Type="http://schemas.openxmlformats.org/officeDocument/2006/relationships/slide" Target="slides/slide5.xml"/><Relationship Id="rId32" Type="http://schemas.openxmlformats.org/officeDocument/2006/relationships/font" Target="fonts/Constantia-italic.fntdata"/><Relationship Id="rId13" Type="http://schemas.openxmlformats.org/officeDocument/2006/relationships/slide" Target="slides/slide8.xml"/><Relationship Id="rId35" Type="http://schemas.openxmlformats.org/officeDocument/2006/relationships/font" Target="fonts/ArialNarrow-bold.fntdata"/><Relationship Id="rId12" Type="http://schemas.openxmlformats.org/officeDocument/2006/relationships/slide" Target="slides/slide7.xml"/><Relationship Id="rId34" Type="http://schemas.openxmlformats.org/officeDocument/2006/relationships/font" Target="fonts/ArialNarrow-regular.fntdata"/><Relationship Id="rId15" Type="http://schemas.openxmlformats.org/officeDocument/2006/relationships/slide" Target="slides/slide10.xml"/><Relationship Id="rId37" Type="http://schemas.openxmlformats.org/officeDocument/2006/relationships/font" Target="fonts/ArialNarrow-boldItalic.fntdata"/><Relationship Id="rId14" Type="http://schemas.openxmlformats.org/officeDocument/2006/relationships/slide" Target="slides/slide9.xml"/><Relationship Id="rId36" Type="http://schemas.openxmlformats.org/officeDocument/2006/relationships/font" Target="fonts/ArialNarrow-italic.fntdata"/><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32354bdf7e7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32354bdf7e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6" name="Shape 16"/>
        <p:cNvGrpSpPr/>
        <p:nvPr/>
      </p:nvGrpSpPr>
      <p:grpSpPr>
        <a:xfrm>
          <a:off x="0" y="0"/>
          <a:ext cx="0" cy="0"/>
          <a:chOff x="0" y="0"/>
          <a:chExt cx="0" cy="0"/>
        </a:xfrm>
      </p:grpSpPr>
      <p:sp>
        <p:nvSpPr>
          <p:cNvPr id="17" name="Google Shape;17;p28"/>
          <p:cNvSpPr txBox="1"/>
          <p:nvPr>
            <p:ph type="ctrTitle"/>
          </p:nvPr>
        </p:nvSpPr>
        <p:spPr>
          <a:xfrm>
            <a:off x="533400" y="1371600"/>
            <a:ext cx="7851648" cy="1828800"/>
          </a:xfrm>
          <a:prstGeom prst="rect">
            <a:avLst/>
          </a:prstGeom>
          <a:noFill/>
          <a:ln>
            <a:noFill/>
          </a:ln>
        </p:spPr>
        <p:txBody>
          <a:bodyPr anchorCtr="0" anchor="b" bIns="0" lIns="0" spcFirstLastPara="1" rIns="18275" wrap="square" tIns="0">
            <a:normAutofit/>
          </a:bodyPr>
          <a:lstStyle>
            <a:lvl1pPr lvl="0" algn="r">
              <a:spcBef>
                <a:spcPts val="0"/>
              </a:spcBef>
              <a:spcAft>
                <a:spcPts val="0"/>
              </a:spcAft>
              <a:buClr>
                <a:srgbClr val="4CE0EA"/>
              </a:buClr>
              <a:buSzPts val="5600"/>
              <a:buFont typeface="Calibri"/>
              <a:buNone/>
              <a:defRPr b="1" sz="5600">
                <a:solidFill>
                  <a:srgbClr val="4CE0EA"/>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28"/>
          <p:cNvSpPr txBox="1"/>
          <p:nvPr>
            <p:ph idx="1" type="subTitle"/>
          </p:nvPr>
        </p:nvSpPr>
        <p:spPr>
          <a:xfrm>
            <a:off x="533400" y="3228536"/>
            <a:ext cx="7854696" cy="1752600"/>
          </a:xfrm>
          <a:prstGeom prst="rect">
            <a:avLst/>
          </a:prstGeom>
          <a:noFill/>
          <a:ln>
            <a:noFill/>
          </a:ln>
        </p:spPr>
        <p:txBody>
          <a:bodyPr anchorCtr="0" anchor="t" bIns="45700" lIns="0" spcFirstLastPara="1" rIns="18275" wrap="square" tIns="45700">
            <a:normAutofit/>
          </a:bodyPr>
          <a:lstStyle>
            <a:lvl1pPr lvl="0" marR="45720" algn="r">
              <a:spcBef>
                <a:spcPts val="520"/>
              </a:spcBef>
              <a:spcAft>
                <a:spcPts val="0"/>
              </a:spcAft>
              <a:buSzPts val="2470"/>
              <a:buNone/>
              <a:defRPr>
                <a:solidFill>
                  <a:schemeClr val="lt1"/>
                </a:solidFill>
              </a:defRPr>
            </a:lvl1pPr>
            <a:lvl2pPr lvl="1" algn="ctr">
              <a:spcBef>
                <a:spcPts val="360"/>
              </a:spcBef>
              <a:spcAft>
                <a:spcPts val="0"/>
              </a:spcAft>
              <a:buSzPts val="1530"/>
              <a:buNone/>
              <a:defRPr/>
            </a:lvl2pPr>
            <a:lvl3pPr lvl="2" algn="ctr">
              <a:spcBef>
                <a:spcPts val="360"/>
              </a:spcBef>
              <a:spcAft>
                <a:spcPts val="0"/>
              </a:spcAft>
              <a:buSzPts val="1260"/>
              <a:buNone/>
              <a:defRPr/>
            </a:lvl3pPr>
            <a:lvl4pPr lvl="3" algn="ctr">
              <a:spcBef>
                <a:spcPts val="360"/>
              </a:spcBef>
              <a:spcAft>
                <a:spcPts val="0"/>
              </a:spcAft>
              <a:buSzPts val="1170"/>
              <a:buNone/>
              <a:defRPr/>
            </a:lvl4pPr>
            <a:lvl5pPr lvl="4" algn="ctr">
              <a:spcBef>
                <a:spcPts val="360"/>
              </a:spcBef>
              <a:spcAft>
                <a:spcPts val="0"/>
              </a:spcAft>
              <a:buSzPts val="1170"/>
              <a:buNone/>
              <a:defRPr/>
            </a:lvl5pPr>
            <a:lvl6pPr lvl="5" algn="ctr">
              <a:spcBef>
                <a:spcPts val="360"/>
              </a:spcBef>
              <a:spcAft>
                <a:spcPts val="0"/>
              </a:spcAft>
              <a:buSzPts val="1440"/>
              <a:buNone/>
              <a:defRPr/>
            </a:lvl6pPr>
            <a:lvl7pPr lvl="6" algn="ctr">
              <a:spcBef>
                <a:spcPts val="360"/>
              </a:spcBef>
              <a:spcAft>
                <a:spcPts val="0"/>
              </a:spcAft>
              <a:buSzPts val="144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19" name="Google Shape;19;p28"/>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8"/>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8"/>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2" name="Shape 22"/>
        <p:cNvGrpSpPr/>
        <p:nvPr/>
      </p:nvGrpSpPr>
      <p:grpSpPr>
        <a:xfrm>
          <a:off x="0" y="0"/>
          <a:ext cx="0" cy="0"/>
          <a:chOff x="0" y="0"/>
          <a:chExt cx="0" cy="0"/>
        </a:xfrm>
      </p:grpSpPr>
      <p:sp>
        <p:nvSpPr>
          <p:cNvPr id="23" name="Google Shape;23;p29"/>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29"/>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5" name="Google Shape;25;p29"/>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9"/>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9"/>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8" name="Shape 28"/>
        <p:cNvGrpSpPr/>
        <p:nvPr/>
      </p:nvGrpSpPr>
      <p:grpSpPr>
        <a:xfrm>
          <a:off x="0" y="0"/>
          <a:ext cx="0" cy="0"/>
          <a:chOff x="0" y="0"/>
          <a:chExt cx="0" cy="0"/>
        </a:xfrm>
      </p:grpSpPr>
      <p:sp>
        <p:nvSpPr>
          <p:cNvPr id="29" name="Google Shape;29;p30"/>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0"/>
          <p:cNvSpPr txBox="1"/>
          <p:nvPr>
            <p:ph idx="1" type="body"/>
          </p:nvPr>
        </p:nvSpPr>
        <p:spPr>
          <a:xfrm>
            <a:off x="457200" y="1920085"/>
            <a:ext cx="40386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1" name="Google Shape;31;p30"/>
          <p:cNvSpPr txBox="1"/>
          <p:nvPr>
            <p:ph idx="2" type="body"/>
          </p:nvPr>
        </p:nvSpPr>
        <p:spPr>
          <a:xfrm>
            <a:off x="4648200" y="1920085"/>
            <a:ext cx="40386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2" name="Google Shape;32;p30"/>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0"/>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0"/>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5" name="Shape 35"/>
        <p:cNvGrpSpPr/>
        <p:nvPr/>
      </p:nvGrpSpPr>
      <p:grpSpPr>
        <a:xfrm>
          <a:off x="0" y="0"/>
          <a:ext cx="0" cy="0"/>
          <a:chOff x="0" y="0"/>
          <a:chExt cx="0" cy="0"/>
        </a:xfrm>
      </p:grpSpPr>
      <p:sp>
        <p:nvSpPr>
          <p:cNvPr id="36" name="Google Shape;36;p31"/>
          <p:cNvSpPr txBox="1"/>
          <p:nvPr>
            <p:ph type="title"/>
          </p:nvPr>
        </p:nvSpPr>
        <p:spPr>
          <a:xfrm>
            <a:off x="457200" y="704088"/>
            <a:ext cx="8305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5000"/>
              <a:buFont typeface="Calibri"/>
              <a:buNone/>
              <a:defRPr b="0" sz="5000">
                <a:solidFill>
                  <a:schemeClr val="lt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31"/>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1"/>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1"/>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0" name="Shape 40"/>
        <p:cNvGrpSpPr/>
        <p:nvPr/>
      </p:nvGrpSpPr>
      <p:grpSpPr>
        <a:xfrm>
          <a:off x="0" y="0"/>
          <a:ext cx="0" cy="0"/>
          <a:chOff x="0" y="0"/>
          <a:chExt cx="0" cy="0"/>
        </a:xfrm>
      </p:grpSpPr>
      <p:sp>
        <p:nvSpPr>
          <p:cNvPr id="41" name="Google Shape;41;p32"/>
          <p:cNvSpPr txBox="1"/>
          <p:nvPr>
            <p:ph type="title"/>
          </p:nvPr>
        </p:nvSpPr>
        <p:spPr>
          <a:xfrm>
            <a:off x="530352" y="1316736"/>
            <a:ext cx="7772400" cy="1362456"/>
          </a:xfrm>
          <a:prstGeom prst="rect">
            <a:avLst/>
          </a:prstGeom>
          <a:noFill/>
          <a:ln>
            <a:noFill/>
          </a:ln>
        </p:spPr>
        <p:txBody>
          <a:bodyPr anchorCtr="0" anchor="b" bIns="0" lIns="0" spcFirstLastPara="1" rIns="0" wrap="square" tIns="0">
            <a:noAutofit/>
          </a:bodyPr>
          <a:lstStyle>
            <a:lvl1pPr lvl="0" algn="l">
              <a:spcBef>
                <a:spcPts val="0"/>
              </a:spcBef>
              <a:spcAft>
                <a:spcPts val="0"/>
              </a:spcAft>
              <a:buClr>
                <a:srgbClr val="4AE3AC"/>
              </a:buClr>
              <a:buSzPts val="5600"/>
              <a:buFont typeface="Calibri"/>
              <a:buNone/>
              <a:defRPr b="1" sz="5600" cap="none">
                <a:solidFill>
                  <a:srgbClr val="4AE3AC"/>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2"/>
          <p:cNvSpPr txBox="1"/>
          <p:nvPr>
            <p:ph idx="1" type="body"/>
          </p:nvPr>
        </p:nvSpPr>
        <p:spPr>
          <a:xfrm>
            <a:off x="530352" y="2704664"/>
            <a:ext cx="7772400" cy="1509712"/>
          </a:xfrm>
          <a:prstGeom prst="rect">
            <a:avLst/>
          </a:prstGeom>
          <a:noFill/>
          <a:ln>
            <a:noFill/>
          </a:ln>
        </p:spPr>
        <p:txBody>
          <a:bodyPr anchorCtr="0" anchor="t" bIns="45700" lIns="45700" spcFirstLastPara="1" rIns="45700" wrap="square" tIns="45700">
            <a:normAutofit/>
          </a:bodyPr>
          <a:lstStyle>
            <a:lvl1pPr indent="-228600" lvl="0" marL="457200" algn="l">
              <a:spcBef>
                <a:spcPts val="440"/>
              </a:spcBef>
              <a:spcAft>
                <a:spcPts val="0"/>
              </a:spcAft>
              <a:buSzPts val="2090"/>
              <a:buNone/>
              <a:defRPr sz="2200">
                <a:solidFill>
                  <a:schemeClr val="lt1"/>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10"/>
              <a:buNone/>
              <a:defRPr sz="1400">
                <a:solidFill>
                  <a:schemeClr val="lt1"/>
                </a:solidFill>
              </a:defRPr>
            </a:lvl4pPr>
            <a:lvl5pPr indent="-228600" lvl="4" marL="2286000" algn="l">
              <a:spcBef>
                <a:spcPts val="280"/>
              </a:spcBef>
              <a:spcAft>
                <a:spcPts val="0"/>
              </a:spcAft>
              <a:buSzPts val="910"/>
              <a:buNone/>
              <a:defRPr sz="1400">
                <a:solidFill>
                  <a:schemeClr val="lt1"/>
                </a:solidFill>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3" name="Google Shape;43;p32"/>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2"/>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2"/>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6" name="Shape 46"/>
        <p:cNvGrpSpPr/>
        <p:nvPr/>
      </p:nvGrpSpPr>
      <p:grpSpPr>
        <a:xfrm>
          <a:off x="0" y="0"/>
          <a:ext cx="0" cy="0"/>
          <a:chOff x="0" y="0"/>
          <a:chExt cx="0" cy="0"/>
        </a:xfrm>
      </p:grpSpPr>
      <p:sp>
        <p:nvSpPr>
          <p:cNvPr id="47" name="Google Shape;47;p33"/>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50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3"/>
          <p:cNvSpPr txBox="1"/>
          <p:nvPr>
            <p:ph idx="1" type="body"/>
          </p:nvPr>
        </p:nvSpPr>
        <p:spPr>
          <a:xfrm>
            <a:off x="457200" y="1855248"/>
            <a:ext cx="4040188" cy="659352"/>
          </a:xfrm>
          <a:prstGeom prst="rect">
            <a:avLst/>
          </a:prstGeom>
          <a:noFill/>
          <a:ln>
            <a:noFill/>
          </a:ln>
        </p:spPr>
        <p:txBody>
          <a:bodyPr anchorCtr="0" anchor="ctr" bIns="0" lIns="45700" spcFirstLastPara="1" rIns="45700" wrap="square" tIns="0">
            <a:noAutofit/>
          </a:bodyPr>
          <a:lstStyle>
            <a:lvl1pPr indent="-228600" lvl="0" marL="457200" algn="l">
              <a:spcBef>
                <a:spcPts val="480"/>
              </a:spcBef>
              <a:spcAft>
                <a:spcPts val="0"/>
              </a:spcAft>
              <a:buSzPts val="2280"/>
              <a:buNone/>
              <a:defRPr b="1" sz="2400" cap="none">
                <a:solidFill>
                  <a:schemeClr val="lt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9" name="Google Shape;49;p33"/>
          <p:cNvSpPr txBox="1"/>
          <p:nvPr>
            <p:ph idx="2" type="body"/>
          </p:nvPr>
        </p:nvSpPr>
        <p:spPr>
          <a:xfrm>
            <a:off x="4645025" y="1859757"/>
            <a:ext cx="4041775" cy="654843"/>
          </a:xfrm>
          <a:prstGeom prst="rect">
            <a:avLst/>
          </a:prstGeom>
          <a:noFill/>
          <a:ln>
            <a:noFill/>
          </a:ln>
        </p:spPr>
        <p:txBody>
          <a:bodyPr anchorCtr="0" anchor="ctr" bIns="0" lIns="45700" spcFirstLastPara="1" rIns="45700" wrap="square" tIns="0">
            <a:normAutofit/>
          </a:bodyPr>
          <a:lstStyle>
            <a:lvl1pPr indent="-228600" lvl="0" marL="457200" algn="l">
              <a:spcBef>
                <a:spcPts val="480"/>
              </a:spcBef>
              <a:spcAft>
                <a:spcPts val="0"/>
              </a:spcAft>
              <a:buSzPts val="2280"/>
              <a:buNone/>
              <a:defRPr b="1" sz="2400" cap="none">
                <a:solidFill>
                  <a:schemeClr val="lt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0" name="Google Shape;50;p33"/>
          <p:cNvSpPr txBox="1"/>
          <p:nvPr>
            <p:ph idx="3" type="body"/>
          </p:nvPr>
        </p:nvSpPr>
        <p:spPr>
          <a:xfrm>
            <a:off x="457200" y="2514600"/>
            <a:ext cx="4040188"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1" name="Google Shape;51;p33"/>
          <p:cNvSpPr txBox="1"/>
          <p:nvPr>
            <p:ph idx="4" type="body"/>
          </p:nvPr>
        </p:nvSpPr>
        <p:spPr>
          <a:xfrm>
            <a:off x="4645025" y="2514600"/>
            <a:ext cx="4041775"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2" name="Google Shape;52;p33"/>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3"/>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3"/>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5" name="Shape 55"/>
        <p:cNvGrpSpPr/>
        <p:nvPr/>
      </p:nvGrpSpPr>
      <p:grpSpPr>
        <a:xfrm>
          <a:off x="0" y="0"/>
          <a:ext cx="0" cy="0"/>
          <a:chOff x="0" y="0"/>
          <a:chExt cx="0" cy="0"/>
        </a:xfrm>
      </p:grpSpPr>
      <p:sp>
        <p:nvSpPr>
          <p:cNvPr id="56" name="Google Shape;56;p34"/>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4"/>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4"/>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9" name="Shape 59"/>
        <p:cNvGrpSpPr/>
        <p:nvPr/>
      </p:nvGrpSpPr>
      <p:grpSpPr>
        <a:xfrm>
          <a:off x="0" y="0"/>
          <a:ext cx="0" cy="0"/>
          <a:chOff x="0" y="0"/>
          <a:chExt cx="0" cy="0"/>
        </a:xfrm>
      </p:grpSpPr>
      <p:sp>
        <p:nvSpPr>
          <p:cNvPr id="60" name="Google Shape;60;p35"/>
          <p:cNvSpPr txBox="1"/>
          <p:nvPr>
            <p:ph type="title"/>
          </p:nvPr>
        </p:nvSpPr>
        <p:spPr>
          <a:xfrm>
            <a:off x="685800" y="514352"/>
            <a:ext cx="2743200" cy="1162050"/>
          </a:xfrm>
          <a:prstGeom prst="rect">
            <a:avLst/>
          </a:prstGeom>
          <a:noFill/>
          <a:ln>
            <a:noFill/>
          </a:ln>
        </p:spPr>
        <p:txBody>
          <a:bodyPr anchorCtr="0" anchor="b" bIns="0" lIns="0" spcFirstLastPara="1" rIns="0" wrap="square" tIns="45700">
            <a:noAutofit/>
          </a:bodyPr>
          <a:lstStyle>
            <a:lvl1pPr lvl="0" algn="l">
              <a:spcBef>
                <a:spcPts val="0"/>
              </a:spcBef>
              <a:spcAft>
                <a:spcPts val="0"/>
              </a:spcAft>
              <a:buClr>
                <a:schemeClr val="lt2"/>
              </a:buClr>
              <a:buSzPts val="2600"/>
              <a:buFont typeface="Calibri"/>
              <a:buNone/>
              <a:defRPr b="0" sz="2600">
                <a:solidFill>
                  <a:schemeClr val="lt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35"/>
          <p:cNvSpPr txBox="1"/>
          <p:nvPr>
            <p:ph idx="1" type="body"/>
          </p:nvPr>
        </p:nvSpPr>
        <p:spPr>
          <a:xfrm>
            <a:off x="685800" y="1676400"/>
            <a:ext cx="2743200" cy="4572000"/>
          </a:xfrm>
          <a:prstGeom prst="rect">
            <a:avLst/>
          </a:prstGeom>
          <a:noFill/>
          <a:ln>
            <a:noFill/>
          </a:ln>
        </p:spPr>
        <p:txBody>
          <a:bodyPr anchorCtr="0" anchor="t" bIns="45700" lIns="18275" spcFirstLastPara="1" rIns="18275" wrap="square" tIns="45700">
            <a:normAutofit/>
          </a:bodyPr>
          <a:lstStyle>
            <a:lvl1pPr indent="-228600" lvl="0" marL="457200" algn="l">
              <a:spcBef>
                <a:spcPts val="280"/>
              </a:spcBef>
              <a:spcAft>
                <a:spcPts val="0"/>
              </a:spcAft>
              <a:buSzPts val="133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585"/>
              <a:buNone/>
              <a:defRPr sz="900"/>
            </a:lvl4pPr>
            <a:lvl5pPr indent="-228600" lvl="4" marL="2286000" algn="l">
              <a:spcBef>
                <a:spcPts val="180"/>
              </a:spcBef>
              <a:spcAft>
                <a:spcPts val="0"/>
              </a:spcAft>
              <a:buSzPts val="585"/>
              <a:buNone/>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2" name="Google Shape;62;p35"/>
          <p:cNvSpPr txBox="1"/>
          <p:nvPr>
            <p:ph idx="2" type="body"/>
          </p:nvPr>
        </p:nvSpPr>
        <p:spPr>
          <a:xfrm>
            <a:off x="3575050" y="1676400"/>
            <a:ext cx="5111750" cy="4572000"/>
          </a:xfrm>
          <a:prstGeom prst="rect">
            <a:avLst/>
          </a:prstGeom>
          <a:noFill/>
          <a:ln>
            <a:noFill/>
          </a:ln>
        </p:spPr>
        <p:txBody>
          <a:bodyPr anchorCtr="0" anchor="t" bIns="45700" lIns="91425" spcFirstLastPara="1" rIns="91425" wrap="square" tIns="0">
            <a:normAutofit/>
          </a:bodyPr>
          <a:lstStyle>
            <a:lvl1pPr indent="-397510" lvl="0" marL="457200" algn="l">
              <a:spcBef>
                <a:spcPts val="560"/>
              </a:spcBef>
              <a:spcAft>
                <a:spcPts val="0"/>
              </a:spcAft>
              <a:buSzPts val="2660"/>
              <a:buChar char="⚫"/>
              <a:defRPr sz="2800"/>
            </a:lvl1pPr>
            <a:lvl2pPr indent="-368935" lvl="1" marL="914400" algn="l">
              <a:spcBef>
                <a:spcPts val="520"/>
              </a:spcBef>
              <a:spcAft>
                <a:spcPts val="0"/>
              </a:spcAft>
              <a:buSzPts val="2210"/>
              <a:buChar char="⚫"/>
              <a:defRPr sz="2600"/>
            </a:lvl2pPr>
            <a:lvl3pPr indent="-335280" lvl="2" marL="1371600" algn="l">
              <a:spcBef>
                <a:spcPts val="480"/>
              </a:spcBef>
              <a:spcAft>
                <a:spcPts val="0"/>
              </a:spcAft>
              <a:buSzPts val="1680"/>
              <a:buChar char="⚫"/>
              <a:defRPr sz="2400"/>
            </a:lvl3pPr>
            <a:lvl4pPr indent="-311150" lvl="3" marL="1828800" algn="l">
              <a:spcBef>
                <a:spcPts val="400"/>
              </a:spcBef>
              <a:spcAft>
                <a:spcPts val="0"/>
              </a:spcAft>
              <a:buSzPts val="1300"/>
              <a:buChar char="⚫"/>
              <a:defRPr sz="20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3" name="Google Shape;63;p35"/>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5"/>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5"/>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66" name="Shape 66"/>
        <p:cNvGrpSpPr/>
        <p:nvPr/>
      </p:nvGrpSpPr>
      <p:grpSpPr>
        <a:xfrm>
          <a:off x="0" y="0"/>
          <a:ext cx="0" cy="0"/>
          <a:chOff x="0" y="0"/>
          <a:chExt cx="0" cy="0"/>
        </a:xfrm>
      </p:grpSpPr>
      <p:sp>
        <p:nvSpPr>
          <p:cNvPr id="67" name="Google Shape;67;p36"/>
          <p:cNvSpPr/>
          <p:nvPr/>
        </p:nvSpPr>
        <p:spPr>
          <a:xfrm flipH="1" rot="-10380000">
            <a:off x="3165753" y="1108077"/>
            <a:ext cx="5257800" cy="4114800"/>
          </a:xfrm>
          <a:prstGeom prst="snipRoundRect">
            <a:avLst>
              <a:gd fmla="val 0" name="adj1"/>
              <a:gd fmla="val 3646" name="adj2"/>
            </a:avLst>
          </a:prstGeom>
          <a:solidFill>
            <a:srgbClr val="FFFFFF"/>
          </a:solidFill>
          <a:ln cap="rnd" cmpd="sng" w="9525">
            <a:solidFill>
              <a:srgbClr val="C0C0C0"/>
            </a:solidFill>
            <a:prstDash val="solid"/>
            <a:round/>
            <a:headEnd len="sm" w="sm" type="none"/>
            <a:tailEnd len="sm" w="sm" type="none"/>
          </a:ln>
          <a:effectLst>
            <a:outerShdw blurRad="63500" sx="98500" kx="100000" rotWithShape="0" algn="tl" dir="7500000" dist="38500" sy="10008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68" name="Google Shape;68;p36"/>
          <p:cNvSpPr/>
          <p:nvPr/>
        </p:nvSpPr>
        <p:spPr>
          <a:xfrm flipH="1" rot="-10380000">
            <a:off x="8004134" y="5359769"/>
            <a:ext cx="155448" cy="155448"/>
          </a:xfrm>
          <a:prstGeom prst="rtTriangle">
            <a:avLst/>
          </a:prstGeom>
          <a:solidFill>
            <a:srgbClr val="FFFFFF"/>
          </a:solidFill>
          <a:ln cap="flat" cmpd="sng" w="12700">
            <a:solidFill>
              <a:srgbClr val="FFFFFF"/>
            </a:solidFill>
            <a:prstDash val="solid"/>
            <a:bevel/>
            <a:headEnd len="sm" w="sm" type="none"/>
            <a:tailEnd len="sm" w="sm" type="none"/>
          </a:ln>
          <a:effectLst>
            <a:outerShdw blurRad="19685" rotWithShape="0" algn="tl" dir="12900000" dist="6350">
              <a:srgbClr val="000000">
                <a:alpha val="46666"/>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69" name="Google Shape;69;p36"/>
          <p:cNvSpPr txBox="1"/>
          <p:nvPr>
            <p:ph type="title"/>
          </p:nvPr>
        </p:nvSpPr>
        <p:spPr>
          <a:xfrm>
            <a:off x="609600" y="1176996"/>
            <a:ext cx="2212848" cy="1582621"/>
          </a:xfrm>
          <a:prstGeom prst="rect">
            <a:avLst/>
          </a:prstGeom>
          <a:noFill/>
          <a:ln>
            <a:noFill/>
          </a:ln>
        </p:spPr>
        <p:txBody>
          <a:bodyPr anchorCtr="0" anchor="b" bIns="45700" lIns="45700" spcFirstLastPara="1" rIns="45700" wrap="square" tIns="45700">
            <a:normAutofit/>
          </a:bodyPr>
          <a:lstStyle>
            <a:lvl1pPr lvl="0" algn="l">
              <a:spcBef>
                <a:spcPts val="0"/>
              </a:spcBef>
              <a:spcAft>
                <a:spcPts val="0"/>
              </a:spcAft>
              <a:buClr>
                <a:schemeClr val="lt2"/>
              </a:buClr>
              <a:buSzPts val="2000"/>
              <a:buFont typeface="Calibri"/>
              <a:buNone/>
              <a:defRPr b="1" sz="2000">
                <a:solidFill>
                  <a:schemeClr val="l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6"/>
          <p:cNvSpPr txBox="1"/>
          <p:nvPr>
            <p:ph idx="1" type="body"/>
          </p:nvPr>
        </p:nvSpPr>
        <p:spPr>
          <a:xfrm>
            <a:off x="609600" y="2828785"/>
            <a:ext cx="2209800" cy="2179320"/>
          </a:xfrm>
          <a:prstGeom prst="rect">
            <a:avLst/>
          </a:prstGeom>
          <a:noFill/>
          <a:ln>
            <a:noFill/>
          </a:ln>
        </p:spPr>
        <p:txBody>
          <a:bodyPr anchorCtr="0" anchor="t" bIns="45700" lIns="64000" spcFirstLastPara="1" rIns="45700" wrap="square" tIns="45700">
            <a:normAutofit/>
          </a:bodyPr>
          <a:lstStyle>
            <a:lvl1pPr indent="-228600" lvl="0" marL="457200" algn="l">
              <a:spcBef>
                <a:spcPts val="250"/>
              </a:spcBef>
              <a:spcAft>
                <a:spcPts val="0"/>
              </a:spcAft>
              <a:buSzPts val="1235"/>
              <a:buFont typeface="Constantia"/>
              <a:buNone/>
              <a:defRPr sz="1300"/>
            </a:lvl1pPr>
            <a:lvl2pPr indent="-293369" lvl="1" marL="914400" algn="l">
              <a:spcBef>
                <a:spcPts val="240"/>
              </a:spcBef>
              <a:spcAft>
                <a:spcPts val="0"/>
              </a:spcAft>
              <a:buSzPts val="1020"/>
              <a:buChar char="⚫"/>
              <a:defRPr sz="1200"/>
            </a:lvl2pPr>
            <a:lvl3pPr indent="-273050" lvl="2" marL="1371600" algn="l">
              <a:spcBef>
                <a:spcPts val="200"/>
              </a:spcBef>
              <a:spcAft>
                <a:spcPts val="0"/>
              </a:spcAft>
              <a:buSzPts val="700"/>
              <a:buChar char="⚫"/>
              <a:defRPr sz="1000"/>
            </a:lvl3pPr>
            <a:lvl4pPr indent="-265747" lvl="3" marL="1828800" algn="l">
              <a:spcBef>
                <a:spcPts val="180"/>
              </a:spcBef>
              <a:spcAft>
                <a:spcPts val="0"/>
              </a:spcAft>
              <a:buSzPts val="585"/>
              <a:buChar char="⚫"/>
              <a:defRPr sz="900"/>
            </a:lvl4pPr>
            <a:lvl5pPr indent="-265747" lvl="4" marL="2286000" algn="l">
              <a:spcBef>
                <a:spcPts val="180"/>
              </a:spcBef>
              <a:spcAft>
                <a:spcPts val="0"/>
              </a:spcAft>
              <a:buSzPts val="585"/>
              <a:buChar char="⚫"/>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1" name="Google Shape;71;p36"/>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6"/>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6"/>
          <p:cNvSpPr txBox="1"/>
          <p:nvPr>
            <p:ph idx="12" type="sldNum"/>
          </p:nvPr>
        </p:nvSpPr>
        <p:spPr>
          <a:xfrm>
            <a:off x="8077200" y="6356350"/>
            <a:ext cx="6096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
        <p:nvSpPr>
          <p:cNvPr id="74" name="Google Shape;74;p36"/>
          <p:cNvSpPr/>
          <p:nvPr>
            <p:ph idx="2" type="pic"/>
          </p:nvPr>
        </p:nvSpPr>
        <p:spPr>
          <a:xfrm rot="420000">
            <a:off x="3485793" y="1199517"/>
            <a:ext cx="4617720" cy="3931920"/>
          </a:xfrm>
          <a:prstGeom prst="rect">
            <a:avLst/>
          </a:prstGeom>
          <a:solidFill>
            <a:schemeClr val="dk2"/>
          </a:solidFill>
          <a:ln cap="rnd" cmpd="sng" w="9525">
            <a:solidFill>
              <a:srgbClr val="C0C0C0"/>
            </a:solidFill>
            <a:prstDash val="solid"/>
            <a:round/>
            <a:headEnd len="sm" w="sm" type="none"/>
            <a:tailEnd len="sm" w="sm" type="none"/>
          </a:ln>
        </p:spPr>
      </p:sp>
      <p:sp>
        <p:nvSpPr>
          <p:cNvPr id="75" name="Google Shape;75;p36"/>
          <p:cNvSpPr/>
          <p:nvPr/>
        </p:nvSpPr>
        <p:spPr>
          <a:xfrm flipH="1" rot="10800000">
            <a:off x="-9525" y="5816600"/>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4705"/>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76" name="Google Shape;76;p36"/>
          <p:cNvSpPr/>
          <p:nvPr/>
        </p:nvSpPr>
        <p:spPr>
          <a:xfrm flipH="1" rot="10800000">
            <a:off x="4381500" y="6219825"/>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29803"/>
                </a:srgbClr>
              </a:gs>
              <a:gs pos="80000">
                <a:srgbClr val="0099E4">
                  <a:alpha val="44705"/>
                </a:srgbClr>
              </a:gs>
              <a:gs pos="100000">
                <a:srgbClr val="0099E4">
                  <a:alpha val="44705"/>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7" name="Shape 77"/>
        <p:cNvGrpSpPr/>
        <p:nvPr/>
      </p:nvGrpSpPr>
      <p:grpSpPr>
        <a:xfrm>
          <a:off x="0" y="0"/>
          <a:ext cx="0" cy="0"/>
          <a:chOff x="0" y="0"/>
          <a:chExt cx="0" cy="0"/>
        </a:xfrm>
      </p:grpSpPr>
      <p:sp>
        <p:nvSpPr>
          <p:cNvPr id="78" name="Google Shape;78;p37"/>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37"/>
          <p:cNvSpPr txBox="1"/>
          <p:nvPr>
            <p:ph idx="1" type="body"/>
          </p:nvPr>
        </p:nvSpPr>
        <p:spPr>
          <a:xfrm rot="5400000">
            <a:off x="2377440" y="15240"/>
            <a:ext cx="4389120" cy="82296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0" name="Google Shape;80;p37"/>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37"/>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7"/>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3" name="Shape 83"/>
        <p:cNvGrpSpPr/>
        <p:nvPr/>
      </p:nvGrpSpPr>
      <p:grpSpPr>
        <a:xfrm>
          <a:off x="0" y="0"/>
          <a:ext cx="0" cy="0"/>
          <a:chOff x="0" y="0"/>
          <a:chExt cx="0" cy="0"/>
        </a:xfrm>
      </p:grpSpPr>
      <p:sp>
        <p:nvSpPr>
          <p:cNvPr id="84" name="Google Shape;84;p38"/>
          <p:cNvSpPr txBox="1"/>
          <p:nvPr>
            <p:ph type="title"/>
          </p:nvPr>
        </p:nvSpPr>
        <p:spPr>
          <a:xfrm rot="5400000">
            <a:off x="5052219" y="2491582"/>
            <a:ext cx="5211763" cy="20574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38"/>
          <p:cNvSpPr txBox="1"/>
          <p:nvPr>
            <p:ph idx="1" type="body"/>
          </p:nvPr>
        </p:nvSpPr>
        <p:spPr>
          <a:xfrm rot="5400000">
            <a:off x="861219" y="510382"/>
            <a:ext cx="5211763" cy="60198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6" name="Google Shape;86;p38"/>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38"/>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38"/>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k-UA"/>
              <a:t>‹#›</a:t>
            </a:fld>
            <a:endParaRPr/>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39FD7"/>
            </a:gs>
            <a:gs pos="25000">
              <a:srgbClr val="4397CA"/>
            </a:gs>
            <a:gs pos="100000">
              <a:srgbClr val="00466A"/>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27"/>
          <p:cNvSpPr/>
          <p:nvPr/>
        </p:nvSpPr>
        <p:spPr>
          <a:xfrm>
            <a:off x="-9525" y="-7144"/>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4705"/>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lt1"/>
              </a:solidFill>
              <a:latin typeface="Constantia"/>
              <a:ea typeface="Constantia"/>
              <a:cs typeface="Constantia"/>
              <a:sym typeface="Constantia"/>
            </a:endParaRPr>
          </a:p>
        </p:txBody>
      </p:sp>
      <p:sp>
        <p:nvSpPr>
          <p:cNvPr id="7" name="Google Shape;7;p27"/>
          <p:cNvSpPr/>
          <p:nvPr/>
        </p:nvSpPr>
        <p:spPr>
          <a:xfrm>
            <a:off x="4381500" y="-7144"/>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29803"/>
                </a:srgbClr>
              </a:gs>
              <a:gs pos="80000">
                <a:srgbClr val="0099E4">
                  <a:alpha val="44705"/>
                </a:srgbClr>
              </a:gs>
              <a:gs pos="100000">
                <a:srgbClr val="0099E4">
                  <a:alpha val="44705"/>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lt1"/>
              </a:solidFill>
              <a:latin typeface="Constantia"/>
              <a:ea typeface="Constantia"/>
              <a:cs typeface="Constantia"/>
              <a:sym typeface="Constantia"/>
            </a:endParaRPr>
          </a:p>
        </p:txBody>
      </p:sp>
      <p:sp>
        <p:nvSpPr>
          <p:cNvPr id="8" name="Google Shape;8;p27"/>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marR="0" rtl="0" algn="l">
              <a:spcBef>
                <a:spcPts val="0"/>
              </a:spcBef>
              <a:spcAft>
                <a:spcPts val="0"/>
              </a:spcAft>
              <a:buClr>
                <a:schemeClr val="lt2"/>
              </a:buClr>
              <a:buSzPts val="5000"/>
              <a:buFont typeface="Calibri"/>
              <a:buNone/>
              <a:defRPr b="0" i="0" sz="5000" u="none" cap="none" strike="noStrike">
                <a:solidFill>
                  <a:schemeClr val="lt2"/>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27"/>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85445" lvl="0" marL="457200" marR="0" rtl="0" algn="l">
              <a:spcBef>
                <a:spcPts val="520"/>
              </a:spcBef>
              <a:spcAft>
                <a:spcPts val="0"/>
              </a:spcAft>
              <a:buClr>
                <a:schemeClr val="accent3"/>
              </a:buClr>
              <a:buSzPts val="2470"/>
              <a:buFont typeface="Noto Sans Symbols"/>
              <a:buChar char="⚫"/>
              <a:defRPr b="0" i="0" sz="2600" u="none" cap="none" strike="noStrike">
                <a:solidFill>
                  <a:schemeClr val="lt1"/>
                </a:solidFill>
                <a:latin typeface="Constantia"/>
                <a:ea typeface="Constantia"/>
                <a:cs typeface="Constantia"/>
                <a:sym typeface="Constantia"/>
              </a:defRPr>
            </a:lvl1pPr>
            <a:lvl2pPr indent="-358140" lvl="1" marL="914400" marR="0" rtl="0" algn="l">
              <a:spcBef>
                <a:spcPts val="480"/>
              </a:spcBef>
              <a:spcAft>
                <a:spcPts val="0"/>
              </a:spcAft>
              <a:buClr>
                <a:schemeClr val="accent1"/>
              </a:buClr>
              <a:buSzPts val="2040"/>
              <a:buFont typeface="Noto Sans Symbols"/>
              <a:buChar char="⚫"/>
              <a:defRPr b="0" i="0" sz="2400" u="none" cap="none" strike="noStrike">
                <a:solidFill>
                  <a:schemeClr val="lt1"/>
                </a:solidFill>
                <a:latin typeface="Constantia"/>
                <a:ea typeface="Constantia"/>
                <a:cs typeface="Constantia"/>
                <a:sym typeface="Constantia"/>
              </a:defRPr>
            </a:lvl2pPr>
            <a:lvl3pPr indent="-321944" lvl="2" marL="1371600" marR="0" rtl="0" algn="l">
              <a:spcBef>
                <a:spcPts val="420"/>
              </a:spcBef>
              <a:spcAft>
                <a:spcPts val="0"/>
              </a:spcAft>
              <a:buClr>
                <a:schemeClr val="accent2"/>
              </a:buClr>
              <a:buSzPts val="1470"/>
              <a:buFont typeface="Noto Sans Symbols"/>
              <a:buChar char="⚫"/>
              <a:defRPr b="0" i="0" sz="2100" u="none" cap="none" strike="noStrike">
                <a:solidFill>
                  <a:schemeClr val="lt1"/>
                </a:solidFill>
                <a:latin typeface="Constantia"/>
                <a:ea typeface="Constantia"/>
                <a:cs typeface="Constantia"/>
                <a:sym typeface="Constantia"/>
              </a:defRPr>
            </a:lvl3pPr>
            <a:lvl4pPr indent="-311150" lvl="3" marL="1828800" marR="0" rtl="0" algn="l">
              <a:spcBef>
                <a:spcPts val="400"/>
              </a:spcBef>
              <a:spcAft>
                <a:spcPts val="0"/>
              </a:spcAft>
              <a:buClr>
                <a:schemeClr val="accent3"/>
              </a:buClr>
              <a:buSzPts val="1300"/>
              <a:buFont typeface="Noto Sans Symbols"/>
              <a:buChar char="⚫"/>
              <a:defRPr b="0" i="0" sz="2000" u="none" cap="none" strike="noStrike">
                <a:solidFill>
                  <a:schemeClr val="lt1"/>
                </a:solidFill>
                <a:latin typeface="Constantia"/>
                <a:ea typeface="Constantia"/>
                <a:cs typeface="Constantia"/>
                <a:sym typeface="Constantia"/>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lt1"/>
                </a:solidFill>
                <a:latin typeface="Constantia"/>
                <a:ea typeface="Constantia"/>
                <a:cs typeface="Constantia"/>
                <a:sym typeface="Constantia"/>
              </a:defRPr>
            </a:lvl5pPr>
            <a:lvl6pPr indent="-320039" lvl="5" marL="2743200" marR="0" rtl="0" algn="l">
              <a:spcBef>
                <a:spcPts val="360"/>
              </a:spcBef>
              <a:spcAft>
                <a:spcPts val="0"/>
              </a:spcAft>
              <a:buClr>
                <a:schemeClr val="accent5"/>
              </a:buClr>
              <a:buSzPts val="1440"/>
              <a:buFont typeface="Noto Sans Symbols"/>
              <a:buChar char="⚫"/>
              <a:defRPr b="0" i="0" sz="1800" u="none" cap="none" strike="noStrike">
                <a:solidFill>
                  <a:schemeClr val="lt1"/>
                </a:solidFill>
                <a:latin typeface="Constantia"/>
                <a:ea typeface="Constantia"/>
                <a:cs typeface="Constantia"/>
                <a:sym typeface="Constantia"/>
              </a:defRPr>
            </a:lvl6pPr>
            <a:lvl7pPr indent="-309879" lvl="6" marL="3200400" marR="0" rtl="0" algn="l">
              <a:spcBef>
                <a:spcPts val="320"/>
              </a:spcBef>
              <a:spcAft>
                <a:spcPts val="0"/>
              </a:spcAft>
              <a:buClr>
                <a:schemeClr val="accent6"/>
              </a:buClr>
              <a:buSzPts val="1280"/>
              <a:buFont typeface="Noto Sans Symbols"/>
              <a:buChar char="⚫"/>
              <a:defRPr b="0" i="0" sz="1600" u="none" cap="none" strike="noStrike">
                <a:solidFill>
                  <a:schemeClr val="lt1"/>
                </a:solidFill>
                <a:latin typeface="Constantia"/>
                <a:ea typeface="Constantia"/>
                <a:cs typeface="Constantia"/>
                <a:sym typeface="Constantia"/>
              </a:defRPr>
            </a:lvl7pPr>
            <a:lvl8pPr indent="-330200" lvl="7" marL="3657600" marR="0" rtl="0" algn="l">
              <a:spcBef>
                <a:spcPts val="320"/>
              </a:spcBef>
              <a:spcAft>
                <a:spcPts val="0"/>
              </a:spcAft>
              <a:buClr>
                <a:schemeClr val="lt2"/>
              </a:buClr>
              <a:buSzPts val="1600"/>
              <a:buFont typeface="Constantia"/>
              <a:buChar char="•"/>
              <a:defRPr b="0" i="0" sz="1600" u="none" cap="none" strike="noStrike">
                <a:solidFill>
                  <a:schemeClr val="lt1"/>
                </a:solidFill>
                <a:latin typeface="Constantia"/>
                <a:ea typeface="Constantia"/>
                <a:cs typeface="Constantia"/>
                <a:sym typeface="Constantia"/>
              </a:defRPr>
            </a:lvl8pPr>
            <a:lvl9pPr indent="-317500" lvl="8" marL="4114800" marR="0" rtl="0" algn="l">
              <a:spcBef>
                <a:spcPts val="280"/>
              </a:spcBef>
              <a:spcAft>
                <a:spcPts val="0"/>
              </a:spcAft>
              <a:buClr>
                <a:schemeClr val="lt2"/>
              </a:buClr>
              <a:buSzPts val="1400"/>
              <a:buFont typeface="Constantia"/>
              <a:buChar char="•"/>
              <a:defRPr b="0" i="0" sz="1400" u="none" cap="none" strike="noStrike">
                <a:solidFill>
                  <a:schemeClr val="lt1"/>
                </a:solidFill>
                <a:latin typeface="Constantia"/>
                <a:ea typeface="Constantia"/>
                <a:cs typeface="Constantia"/>
                <a:sym typeface="Constantia"/>
              </a:defRPr>
            </a:lvl9pPr>
          </a:lstStyle>
          <a:p/>
        </p:txBody>
      </p:sp>
      <p:sp>
        <p:nvSpPr>
          <p:cNvPr id="10" name="Google Shape;10;p27"/>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200" u="none" cap="none" strike="noStrike">
                <a:solidFill>
                  <a:srgbClr val="D0E9ED"/>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9pPr>
          </a:lstStyle>
          <a:p/>
        </p:txBody>
      </p:sp>
      <p:sp>
        <p:nvSpPr>
          <p:cNvPr id="11" name="Google Shape;11;p27"/>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200" u="none" cap="none" strike="noStrike">
                <a:solidFill>
                  <a:srgbClr val="D0E9ED"/>
                </a:solidFill>
                <a:latin typeface="Constantia"/>
                <a:ea typeface="Constantia"/>
                <a:cs typeface="Constantia"/>
                <a:sym typeface="Constantia"/>
              </a:defRPr>
            </a:lvl1pPr>
            <a:lvl2pPr lvl="1"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2pPr>
            <a:lvl3pPr lvl="2"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3pPr>
            <a:lvl4pPr lvl="3"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4pPr>
            <a:lvl5pPr lvl="4"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5pPr>
            <a:lvl6pPr lvl="5"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6pPr>
            <a:lvl7pPr lvl="6"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7pPr>
            <a:lvl8pPr lvl="7"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8pPr>
            <a:lvl9pPr lvl="8" marR="0" rtl="0" algn="l">
              <a:spcBef>
                <a:spcPts val="0"/>
              </a:spcBef>
              <a:spcAft>
                <a:spcPts val="0"/>
              </a:spcAft>
              <a:buSzPts val="1400"/>
              <a:buNone/>
              <a:defRPr b="0" i="0" sz="1800" u="none" cap="none" strike="noStrike">
                <a:solidFill>
                  <a:schemeClr val="lt1"/>
                </a:solidFill>
                <a:latin typeface="Constantia"/>
                <a:ea typeface="Constantia"/>
                <a:cs typeface="Constantia"/>
                <a:sym typeface="Constantia"/>
              </a:defRPr>
            </a:lvl9pPr>
          </a:lstStyle>
          <a:p/>
        </p:txBody>
      </p:sp>
      <p:sp>
        <p:nvSpPr>
          <p:cNvPr id="12" name="Google Shape;12;p27"/>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marR="0" rtl="0" algn="r">
              <a:spcBef>
                <a:spcPts val="0"/>
              </a:spcBef>
              <a:buNone/>
              <a:defRPr b="0" i="0" sz="1200" u="none" cap="none" strike="noStrike">
                <a:solidFill>
                  <a:srgbClr val="D0E9ED"/>
                </a:solidFill>
                <a:latin typeface="Constantia"/>
                <a:ea typeface="Constantia"/>
                <a:cs typeface="Constantia"/>
                <a:sym typeface="Constantia"/>
              </a:defRPr>
            </a:lvl1pPr>
            <a:lvl2pPr indent="0" lvl="1" marL="0" marR="0" rtl="0" algn="r">
              <a:spcBef>
                <a:spcPts val="0"/>
              </a:spcBef>
              <a:buNone/>
              <a:defRPr b="0" i="0" sz="1200" u="none" cap="none" strike="noStrike">
                <a:solidFill>
                  <a:srgbClr val="D0E9ED"/>
                </a:solidFill>
                <a:latin typeface="Constantia"/>
                <a:ea typeface="Constantia"/>
                <a:cs typeface="Constantia"/>
                <a:sym typeface="Constantia"/>
              </a:defRPr>
            </a:lvl2pPr>
            <a:lvl3pPr indent="0" lvl="2" marL="0" marR="0" rtl="0" algn="r">
              <a:spcBef>
                <a:spcPts val="0"/>
              </a:spcBef>
              <a:buNone/>
              <a:defRPr b="0" i="0" sz="1200" u="none" cap="none" strike="noStrike">
                <a:solidFill>
                  <a:srgbClr val="D0E9ED"/>
                </a:solidFill>
                <a:latin typeface="Constantia"/>
                <a:ea typeface="Constantia"/>
                <a:cs typeface="Constantia"/>
                <a:sym typeface="Constantia"/>
              </a:defRPr>
            </a:lvl3pPr>
            <a:lvl4pPr indent="0" lvl="3" marL="0" marR="0" rtl="0" algn="r">
              <a:spcBef>
                <a:spcPts val="0"/>
              </a:spcBef>
              <a:buNone/>
              <a:defRPr b="0" i="0" sz="1200" u="none" cap="none" strike="noStrike">
                <a:solidFill>
                  <a:srgbClr val="D0E9ED"/>
                </a:solidFill>
                <a:latin typeface="Constantia"/>
                <a:ea typeface="Constantia"/>
                <a:cs typeface="Constantia"/>
                <a:sym typeface="Constantia"/>
              </a:defRPr>
            </a:lvl4pPr>
            <a:lvl5pPr indent="0" lvl="4" marL="0" marR="0" rtl="0" algn="r">
              <a:spcBef>
                <a:spcPts val="0"/>
              </a:spcBef>
              <a:buNone/>
              <a:defRPr b="0" i="0" sz="1200" u="none" cap="none" strike="noStrike">
                <a:solidFill>
                  <a:srgbClr val="D0E9ED"/>
                </a:solidFill>
                <a:latin typeface="Constantia"/>
                <a:ea typeface="Constantia"/>
                <a:cs typeface="Constantia"/>
                <a:sym typeface="Constantia"/>
              </a:defRPr>
            </a:lvl5pPr>
            <a:lvl6pPr indent="0" lvl="5" marL="0" marR="0" rtl="0" algn="r">
              <a:spcBef>
                <a:spcPts val="0"/>
              </a:spcBef>
              <a:buNone/>
              <a:defRPr b="0" i="0" sz="1200" u="none" cap="none" strike="noStrike">
                <a:solidFill>
                  <a:srgbClr val="D0E9ED"/>
                </a:solidFill>
                <a:latin typeface="Constantia"/>
                <a:ea typeface="Constantia"/>
                <a:cs typeface="Constantia"/>
                <a:sym typeface="Constantia"/>
              </a:defRPr>
            </a:lvl6pPr>
            <a:lvl7pPr indent="0" lvl="6" marL="0" marR="0" rtl="0" algn="r">
              <a:spcBef>
                <a:spcPts val="0"/>
              </a:spcBef>
              <a:buNone/>
              <a:defRPr b="0" i="0" sz="1200" u="none" cap="none" strike="noStrike">
                <a:solidFill>
                  <a:srgbClr val="D0E9ED"/>
                </a:solidFill>
                <a:latin typeface="Constantia"/>
                <a:ea typeface="Constantia"/>
                <a:cs typeface="Constantia"/>
                <a:sym typeface="Constantia"/>
              </a:defRPr>
            </a:lvl7pPr>
            <a:lvl8pPr indent="0" lvl="7" marL="0" marR="0" rtl="0" algn="r">
              <a:spcBef>
                <a:spcPts val="0"/>
              </a:spcBef>
              <a:buNone/>
              <a:defRPr b="0" i="0" sz="1200" u="none" cap="none" strike="noStrike">
                <a:solidFill>
                  <a:srgbClr val="D0E9ED"/>
                </a:solidFill>
                <a:latin typeface="Constantia"/>
                <a:ea typeface="Constantia"/>
                <a:cs typeface="Constantia"/>
                <a:sym typeface="Constantia"/>
              </a:defRPr>
            </a:lvl8pPr>
            <a:lvl9pPr indent="0" lvl="8" marL="0" marR="0" rtl="0" algn="r">
              <a:spcBef>
                <a:spcPts val="0"/>
              </a:spcBef>
              <a:buNone/>
              <a:defRPr b="0" i="0" sz="1200" u="none" cap="none" strike="noStrike">
                <a:solidFill>
                  <a:srgbClr val="D0E9ED"/>
                </a:solidFill>
                <a:latin typeface="Constantia"/>
                <a:ea typeface="Constantia"/>
                <a:cs typeface="Constantia"/>
                <a:sym typeface="Constantia"/>
              </a:defRPr>
            </a:lvl9pPr>
          </a:lstStyle>
          <a:p>
            <a:pPr indent="0" lvl="0" marL="0" rtl="0" algn="r">
              <a:spcBef>
                <a:spcPts val="0"/>
              </a:spcBef>
              <a:spcAft>
                <a:spcPts val="0"/>
              </a:spcAft>
              <a:buNone/>
            </a:pPr>
            <a:fld id="{00000000-1234-1234-1234-123412341234}" type="slidenum">
              <a:rPr lang="uk-UA"/>
              <a:t>‹#›</a:t>
            </a:fld>
            <a:endParaRPr/>
          </a:p>
        </p:txBody>
      </p:sp>
      <p:grpSp>
        <p:nvGrpSpPr>
          <p:cNvPr id="13" name="Google Shape;13;p27"/>
          <p:cNvGrpSpPr/>
          <p:nvPr/>
        </p:nvGrpSpPr>
        <p:grpSpPr>
          <a:xfrm>
            <a:off x="-29294" y="-16113"/>
            <a:ext cx="9198255" cy="1086266"/>
            <a:chOff x="-29322" y="-1971"/>
            <a:chExt cx="9198255" cy="1086266"/>
          </a:xfrm>
        </p:grpSpPr>
        <p:sp>
          <p:nvSpPr>
            <p:cNvPr id="14" name="Google Shape;14;p27"/>
            <p:cNvSpPr/>
            <p:nvPr/>
          </p:nvSpPr>
          <p:spPr>
            <a:xfrm rot="-164308">
              <a:off x="-19045" y="216550"/>
              <a:ext cx="9163050" cy="649224"/>
            </a:xfrm>
            <a:custGeom>
              <a:rect b="b" l="l" r="r" t="t"/>
              <a:pathLst>
                <a:path extrusionOk="0" h="1055" w="5772">
                  <a:moveTo>
                    <a:pt x="0" y="966"/>
                  </a:moveTo>
                  <a:cubicBezTo>
                    <a:pt x="282" y="738"/>
                    <a:pt x="923" y="275"/>
                    <a:pt x="1608" y="282"/>
                  </a:cubicBezTo>
                  <a:cubicBezTo>
                    <a:pt x="2293" y="289"/>
                    <a:pt x="3416" y="1055"/>
                    <a:pt x="4110" y="1008"/>
                  </a:cubicBezTo>
                  <a:cubicBezTo>
                    <a:pt x="4804" y="961"/>
                    <a:pt x="5426" y="210"/>
                    <a:pt x="5772" y="0"/>
                  </a:cubicBezTo>
                </a:path>
              </a:pathLst>
            </a:custGeom>
            <a:noFill/>
            <a:ln cap="flat" cmpd="sng" w="10775">
              <a:solidFill>
                <a:srgbClr val="09B6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id="15" name="Google Shape;15;p27"/>
            <p:cNvSpPr/>
            <p:nvPr/>
          </p:nvSpPr>
          <p:spPr>
            <a:xfrm rot="-164308">
              <a:off x="-14309" y="290003"/>
              <a:ext cx="9175812" cy="530352"/>
            </a:xfrm>
            <a:custGeom>
              <a:rect b="b" l="l" r="r" t="t"/>
              <a:pathLst>
                <a:path extrusionOk="0" h="854" w="5766">
                  <a:moveTo>
                    <a:pt x="0" y="732"/>
                  </a:moveTo>
                  <a:cubicBezTo>
                    <a:pt x="273" y="647"/>
                    <a:pt x="951" y="214"/>
                    <a:pt x="1638" y="228"/>
                  </a:cubicBezTo>
                  <a:cubicBezTo>
                    <a:pt x="2325" y="242"/>
                    <a:pt x="3434" y="854"/>
                    <a:pt x="4122" y="816"/>
                  </a:cubicBezTo>
                  <a:cubicBezTo>
                    <a:pt x="4810" y="778"/>
                    <a:pt x="5424" y="170"/>
                    <a:pt x="5766" y="0"/>
                  </a:cubicBezTo>
                </a:path>
              </a:pathLst>
            </a:custGeom>
            <a:noFill/>
            <a:ln cap="flat" cmpd="sng" w="9525">
              <a:solidFill>
                <a:schemeClr val="accent4"/>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gr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
          <p:cNvSpPr txBox="1"/>
          <p:nvPr>
            <p:ph type="ctrTitle"/>
          </p:nvPr>
        </p:nvSpPr>
        <p:spPr>
          <a:xfrm>
            <a:off x="457200" y="620688"/>
            <a:ext cx="8229600" cy="2232247"/>
          </a:xfrm>
          <a:prstGeom prst="rect">
            <a:avLst/>
          </a:prstGeom>
          <a:noFill/>
          <a:ln>
            <a:noFill/>
          </a:ln>
        </p:spPr>
        <p:txBody>
          <a:bodyPr anchorCtr="0" anchor="b" bIns="0" lIns="0" spcFirstLastPara="1" rIns="18275" wrap="square" tIns="0">
            <a:normAutofit fontScale="90000"/>
          </a:bodyPr>
          <a:lstStyle/>
          <a:p>
            <a:pPr indent="0" lvl="0" marL="0" rtl="0" algn="r">
              <a:spcBef>
                <a:spcPts val="0"/>
              </a:spcBef>
              <a:spcAft>
                <a:spcPts val="0"/>
              </a:spcAft>
              <a:buClr>
                <a:srgbClr val="4CE0EA"/>
              </a:buClr>
              <a:buSzPct val="100000"/>
              <a:buFont typeface="Calibri"/>
              <a:buNone/>
            </a:pPr>
            <a:r>
              <a:rPr lang="uk-UA" sz="4400"/>
              <a:t>Тема.  Звичаї, традиції українців. Єдність світу природи і світу дитячої душі. Образ гусей-лебедів</a:t>
            </a:r>
            <a:r>
              <a:rPr lang="uk-UA"/>
              <a:t>.</a:t>
            </a:r>
            <a:endParaRPr/>
          </a:p>
        </p:txBody>
      </p:sp>
      <p:pic>
        <p:nvPicPr>
          <p:cNvPr descr="C:\Users\NBuser06\Desktop\003.jpg" id="94" name="Google Shape;94;p1"/>
          <p:cNvPicPr preferRelativeResize="0"/>
          <p:nvPr/>
        </p:nvPicPr>
        <p:blipFill rotWithShape="1">
          <a:blip r:embed="rId3">
            <a:alphaModFix/>
          </a:blip>
          <a:srcRect b="0" l="0" r="0" t="0"/>
          <a:stretch/>
        </p:blipFill>
        <p:spPr>
          <a:xfrm>
            <a:off x="611560" y="2852936"/>
            <a:ext cx="4440493" cy="3330370"/>
          </a:xfrm>
          <a:prstGeom prst="rect">
            <a:avLst/>
          </a:prstGeom>
          <a:noFill/>
          <a:ln>
            <a:noFill/>
          </a:ln>
        </p:spPr>
      </p:pic>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txBox="1"/>
          <p:nvPr>
            <p:ph type="ctrTitle"/>
          </p:nvPr>
        </p:nvSpPr>
        <p:spPr>
          <a:xfrm>
            <a:off x="1150070" y="2308080"/>
            <a:ext cx="6801440" cy="2590800"/>
          </a:xfrm>
          <a:prstGeom prst="rect">
            <a:avLst/>
          </a:prstGeom>
          <a:noFill/>
          <a:ln>
            <a:noFill/>
          </a:ln>
        </p:spPr>
        <p:txBody>
          <a:bodyPr anchorCtr="0" anchor="b" bIns="0" lIns="0" spcFirstLastPara="1" rIns="18275" wrap="square" tIns="0">
            <a:normAutofit/>
          </a:bodyPr>
          <a:lstStyle/>
          <a:p>
            <a:pPr indent="0" lvl="0" marL="0" rtl="0" algn="ctr">
              <a:spcBef>
                <a:spcPts val="0"/>
              </a:spcBef>
              <a:spcAft>
                <a:spcPts val="0"/>
              </a:spcAft>
              <a:buClr>
                <a:srgbClr val="4CE0EA"/>
              </a:buClr>
              <a:buSzPts val="5400"/>
              <a:buFont typeface="Calibri"/>
              <a:buNone/>
            </a:pPr>
            <a:r>
              <a:rPr lang="uk-UA" sz="5400"/>
              <a:t>“Гуси, гуси, гусенята візьміть мене на крилята”</a:t>
            </a:r>
            <a:endParaRPr sz="5400"/>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9"/>
                                        </p:tgtEl>
                                        <p:attrNameLst>
                                          <p:attrName>style.visibility</p:attrName>
                                        </p:attrNameLst>
                                      </p:cBhvr>
                                      <p:to>
                                        <p:strVal val="visible"/>
                                      </p:to>
                                    </p:set>
                                    <p:animEffect filter="fade" transition="in">
                                      <p:cBhvr>
                                        <p:cTn dur="500"/>
                                        <p:tgtEl>
                                          <p:spTgt spid="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Символи:</a:t>
            </a:r>
            <a:endParaRPr/>
          </a:p>
        </p:txBody>
      </p:sp>
      <p:sp>
        <p:nvSpPr>
          <p:cNvPr id="105" name="Google Shape;105;p3"/>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3040"/>
              <a:buNone/>
            </a:pPr>
            <a:r>
              <a:rPr lang="uk-UA" sz="3200"/>
              <a:t>Гуси-лебеді;</a:t>
            </a:r>
            <a:endParaRPr/>
          </a:p>
          <a:p>
            <a:pPr indent="0" lvl="0" marL="0" rtl="0" algn="l">
              <a:spcBef>
                <a:spcPts val="640"/>
              </a:spcBef>
              <a:spcAft>
                <a:spcPts val="0"/>
              </a:spcAft>
              <a:buSzPts val="3040"/>
              <a:buNone/>
            </a:pPr>
            <a:r>
              <a:rPr lang="uk-UA" sz="3200"/>
              <a:t>Богородиця;</a:t>
            </a:r>
            <a:endParaRPr/>
          </a:p>
          <a:p>
            <a:pPr indent="0" lvl="0" marL="0" rtl="0" algn="l">
              <a:spcBef>
                <a:spcPts val="640"/>
              </a:spcBef>
              <a:spcAft>
                <a:spcPts val="0"/>
              </a:spcAft>
              <a:buSzPts val="3040"/>
              <a:buNone/>
            </a:pPr>
            <a:r>
              <a:rPr lang="uk-UA" sz="3200"/>
              <a:t>Барвінок;</a:t>
            </a:r>
            <a:endParaRPr/>
          </a:p>
          <a:p>
            <a:pPr indent="0" lvl="0" marL="0" rtl="0" algn="l">
              <a:spcBef>
                <a:spcPts val="640"/>
              </a:spcBef>
              <a:spcAft>
                <a:spcPts val="0"/>
              </a:spcAft>
              <a:buSzPts val="3040"/>
              <a:buNone/>
            </a:pPr>
            <a:r>
              <a:rPr lang="uk-UA" sz="3200"/>
              <a:t>Чоботи;</a:t>
            </a:r>
            <a:endParaRPr/>
          </a:p>
          <a:p>
            <a:pPr indent="0" lvl="0" marL="0" rtl="0" algn="l">
              <a:spcBef>
                <a:spcPts val="640"/>
              </a:spcBef>
              <a:spcAft>
                <a:spcPts val="0"/>
              </a:spcAft>
              <a:buSzPts val="3040"/>
              <a:buNone/>
            </a:pPr>
            <a:r>
              <a:rPr lang="uk-UA" sz="3200"/>
              <a:t>Земля;</a:t>
            </a:r>
            <a:endParaRPr/>
          </a:p>
          <a:p>
            <a:pPr indent="0" lvl="0" marL="0" rtl="0" algn="l">
              <a:spcBef>
                <a:spcPts val="640"/>
              </a:spcBef>
              <a:spcAft>
                <a:spcPts val="0"/>
              </a:spcAft>
              <a:buSzPts val="3040"/>
              <a:buNone/>
            </a:pPr>
            <a:r>
              <a:rPr lang="uk-UA" sz="3200"/>
              <a:t>Піч;</a:t>
            </a:r>
            <a:endParaRPr/>
          </a:p>
          <a:p>
            <a:pPr indent="0" lvl="0" marL="0" rtl="0" algn="l">
              <a:spcBef>
                <a:spcPts val="640"/>
              </a:spcBef>
              <a:spcAft>
                <a:spcPts val="0"/>
              </a:spcAft>
              <a:buSzPts val="3040"/>
              <a:buNone/>
            </a:pPr>
            <a:r>
              <a:rPr lang="uk-UA" sz="3200"/>
              <a:t>Рушник;</a:t>
            </a:r>
            <a:endParaRPr/>
          </a:p>
          <a:p>
            <a:pPr indent="0" lvl="0" marL="0" rtl="0" algn="l">
              <a:spcBef>
                <a:spcPts val="640"/>
              </a:spcBef>
              <a:spcAft>
                <a:spcPts val="0"/>
              </a:spcAft>
              <a:buSzPts val="3040"/>
              <a:buNone/>
            </a:pPr>
            <a:r>
              <a:rPr lang="uk-UA" sz="3200"/>
              <a:t>Хліб;</a:t>
            </a:r>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500"/>
                                        <p:tgtEl>
                                          <p:spTgt spid="1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0" st="0"/>
                                            </p:txEl>
                                          </p:spTgt>
                                        </p:tgtEl>
                                        <p:attrNameLst>
                                          <p:attrName>style.visibility</p:attrName>
                                        </p:attrNameLst>
                                      </p:cBhvr>
                                      <p:to>
                                        <p:strVal val="visible"/>
                                      </p:to>
                                    </p:set>
                                    <p:animEffect filter="fade" transition="in">
                                      <p:cBhvr>
                                        <p:cTn dur="500"/>
                                        <p:tgtEl>
                                          <p:spTgt spid="10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1" st="1"/>
                                            </p:txEl>
                                          </p:spTgt>
                                        </p:tgtEl>
                                        <p:attrNameLst>
                                          <p:attrName>style.visibility</p:attrName>
                                        </p:attrNameLst>
                                      </p:cBhvr>
                                      <p:to>
                                        <p:strVal val="visible"/>
                                      </p:to>
                                    </p:set>
                                    <p:animEffect filter="fade" transition="in">
                                      <p:cBhvr>
                                        <p:cTn dur="500"/>
                                        <p:tgtEl>
                                          <p:spTgt spid="10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2" st="2"/>
                                            </p:txEl>
                                          </p:spTgt>
                                        </p:tgtEl>
                                        <p:attrNameLst>
                                          <p:attrName>style.visibility</p:attrName>
                                        </p:attrNameLst>
                                      </p:cBhvr>
                                      <p:to>
                                        <p:strVal val="visible"/>
                                      </p:to>
                                    </p:set>
                                    <p:animEffect filter="fade" transition="in">
                                      <p:cBhvr>
                                        <p:cTn dur="500"/>
                                        <p:tgtEl>
                                          <p:spTgt spid="10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3" st="3"/>
                                            </p:txEl>
                                          </p:spTgt>
                                        </p:tgtEl>
                                        <p:attrNameLst>
                                          <p:attrName>style.visibility</p:attrName>
                                        </p:attrNameLst>
                                      </p:cBhvr>
                                      <p:to>
                                        <p:strVal val="visible"/>
                                      </p:to>
                                    </p:set>
                                    <p:animEffect filter="fade" transition="in">
                                      <p:cBhvr>
                                        <p:cTn dur="500"/>
                                        <p:tgtEl>
                                          <p:spTgt spid="10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4" st="4"/>
                                            </p:txEl>
                                          </p:spTgt>
                                        </p:tgtEl>
                                        <p:attrNameLst>
                                          <p:attrName>style.visibility</p:attrName>
                                        </p:attrNameLst>
                                      </p:cBhvr>
                                      <p:to>
                                        <p:strVal val="visible"/>
                                      </p:to>
                                    </p:set>
                                    <p:animEffect filter="fade" transition="in">
                                      <p:cBhvr>
                                        <p:cTn dur="500"/>
                                        <p:tgtEl>
                                          <p:spTgt spid="105">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5" st="5"/>
                                            </p:txEl>
                                          </p:spTgt>
                                        </p:tgtEl>
                                        <p:attrNameLst>
                                          <p:attrName>style.visibility</p:attrName>
                                        </p:attrNameLst>
                                      </p:cBhvr>
                                      <p:to>
                                        <p:strVal val="visible"/>
                                      </p:to>
                                    </p:set>
                                    <p:animEffect filter="fade" transition="in">
                                      <p:cBhvr>
                                        <p:cTn dur="500"/>
                                        <p:tgtEl>
                                          <p:spTgt spid="105">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6" st="6"/>
                                            </p:txEl>
                                          </p:spTgt>
                                        </p:tgtEl>
                                        <p:attrNameLst>
                                          <p:attrName>style.visibility</p:attrName>
                                        </p:attrNameLst>
                                      </p:cBhvr>
                                      <p:to>
                                        <p:strVal val="visible"/>
                                      </p:to>
                                    </p:set>
                                    <p:animEffect filter="fade" transition="in">
                                      <p:cBhvr>
                                        <p:cTn dur="500"/>
                                        <p:tgtEl>
                                          <p:spTgt spid="105">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xEl>
                                              <p:pRg end="7" st="7"/>
                                            </p:txEl>
                                          </p:spTgt>
                                        </p:tgtEl>
                                        <p:attrNameLst>
                                          <p:attrName>style.visibility</p:attrName>
                                        </p:attrNameLst>
                                      </p:cBhvr>
                                      <p:to>
                                        <p:strVal val="visible"/>
                                      </p:to>
                                    </p:set>
                                    <p:animEffect filter="fade" transition="in">
                                      <p:cBhvr>
                                        <p:cTn dur="500"/>
                                        <p:tgtEl>
                                          <p:spTgt spid="105">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558540" y="367645"/>
            <a:ext cx="7770044" cy="783996"/>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2"/>
              </a:buClr>
              <a:buSzPct val="100000"/>
              <a:buFont typeface="Calibri"/>
              <a:buNone/>
            </a:pPr>
            <a:r>
              <a:rPr lang="uk-UA"/>
              <a:t>Гуси-лебеді</a:t>
            </a:r>
            <a:endParaRPr/>
          </a:p>
        </p:txBody>
      </p:sp>
      <p:sp>
        <p:nvSpPr>
          <p:cNvPr id="111" name="Google Shape;111;p4"/>
          <p:cNvSpPr txBox="1"/>
          <p:nvPr>
            <p:ph idx="1" type="body"/>
          </p:nvPr>
        </p:nvSpPr>
        <p:spPr>
          <a:xfrm>
            <a:off x="3707904" y="0"/>
            <a:ext cx="5436096" cy="6381328"/>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2660"/>
              <a:buChar char="⚫"/>
            </a:pPr>
            <a:r>
              <a:rPr lang="uk-UA" sz="2800"/>
              <a:t>Гуси-лебеді– символ богів; відродження; самотності; смерті; краси; вірного кохання; вродливої дівчини; щасливого дитинства. Гуси щоосені відлітають в теплі краї, на весні- повертаються. Тому вони символізують плин життя. Найпоширенішим образом є білосніжний лебідь.</a:t>
            </a:r>
            <a:endParaRPr/>
          </a:p>
          <a:p>
            <a:pPr indent="-274320" lvl="0" marL="274320" rtl="0" algn="l">
              <a:spcBef>
                <a:spcPts val="640"/>
              </a:spcBef>
              <a:spcAft>
                <a:spcPts val="0"/>
              </a:spcAft>
              <a:buSzPts val="3040"/>
              <a:buChar char="⚫"/>
            </a:pPr>
            <a:r>
              <a:rPr lang="uk-UA" sz="3200"/>
              <a:t>  Українці з любов’ю і ніжністю ставилися до цих гордих і світлоносних птахів.  </a:t>
            </a:r>
            <a:endParaRPr sz="3200"/>
          </a:p>
        </p:txBody>
      </p:sp>
      <p:pic>
        <p:nvPicPr>
          <p:cNvPr descr="Картинки по запросу &quot;гуси лебеді&quot;" id="112" name="Google Shape;112;p4"/>
          <p:cNvPicPr preferRelativeResize="0"/>
          <p:nvPr>
            <p:ph idx="2" type="body"/>
          </p:nvPr>
        </p:nvPicPr>
        <p:blipFill rotWithShape="1">
          <a:blip r:embed="rId3">
            <a:alphaModFix/>
          </a:blip>
          <a:srcRect b="0" l="0" r="0" t="0"/>
          <a:stretch/>
        </p:blipFill>
        <p:spPr>
          <a:xfrm>
            <a:off x="0" y="1844824"/>
            <a:ext cx="3648407" cy="2736304"/>
          </a:xfrm>
          <a:prstGeom prst="roundRect">
            <a:avLst>
              <a:gd fmla="val 8594" name="adj"/>
            </a:avLst>
          </a:prstGeom>
          <a:solidFill>
            <a:srgbClr val="ECECEC"/>
          </a:solidFill>
          <a:ln>
            <a:noFill/>
          </a:ln>
          <a:effectLst>
            <a:reflection blurRad="0" dir="5400000" dist="101600" endA="275" endPos="40000" kx="0" rotWithShape="0" algn="bl" stA="50000" stPos="0" sy="-100000" ky="0"/>
          </a:effectLst>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gtEl>
                                        <p:attrNameLst>
                                          <p:attrName>style.visibility</p:attrName>
                                        </p:attrNameLst>
                                      </p:cBhvr>
                                      <p:to>
                                        <p:strVal val="visible"/>
                                      </p:to>
                                    </p:set>
                                    <p:animEffect filter="fade" transition="in">
                                      <p:cBhvr>
                                        <p:cTn dur="500"/>
                                        <p:tgtEl>
                                          <p:spTgt spid="1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1">
                                            <p:txEl>
                                              <p:pRg end="0" st="0"/>
                                            </p:txEl>
                                          </p:spTgt>
                                        </p:tgtEl>
                                        <p:attrNameLst>
                                          <p:attrName>style.visibility</p:attrName>
                                        </p:attrNameLst>
                                      </p:cBhvr>
                                      <p:to>
                                        <p:strVal val="visible"/>
                                      </p:to>
                                    </p:set>
                                    <p:animEffect filter="fade" transition="in">
                                      <p:cBhvr>
                                        <p:cTn dur="500"/>
                                        <p:tgtEl>
                                          <p:spTgt spid="11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1">
                                            <p:txEl>
                                              <p:pRg end="1" st="1"/>
                                            </p:txEl>
                                          </p:spTgt>
                                        </p:tgtEl>
                                        <p:attrNameLst>
                                          <p:attrName>style.visibility</p:attrName>
                                        </p:attrNameLst>
                                      </p:cBhvr>
                                      <p:to>
                                        <p:strVal val="visible"/>
                                      </p:to>
                                    </p:set>
                                    <p:animEffect filter="fade" transition="in">
                                      <p:cBhvr>
                                        <p:cTn dur="500"/>
                                        <p:tgtEl>
                                          <p:spTgt spid="11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
                                        </p:tgtEl>
                                        <p:attrNameLst>
                                          <p:attrName>style.visibility</p:attrName>
                                        </p:attrNameLst>
                                      </p:cBhvr>
                                      <p:to>
                                        <p:strVal val="visible"/>
                                      </p:to>
                                    </p:set>
                                    <p:animEffect filter="fade" transition="in">
                                      <p:cBhvr>
                                        <p:cTn dur="500"/>
                                        <p:tgtEl>
                                          <p:spTgt spid="1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5"/>
          <p:cNvSpPr txBox="1"/>
          <p:nvPr>
            <p:ph type="title"/>
          </p:nvPr>
        </p:nvSpPr>
        <p:spPr>
          <a:xfrm>
            <a:off x="827584" y="0"/>
            <a:ext cx="7615679" cy="81699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Богородиця </a:t>
            </a:r>
            <a:endParaRPr/>
          </a:p>
        </p:txBody>
      </p:sp>
      <p:sp>
        <p:nvSpPr>
          <p:cNvPr id="118" name="Google Shape;118;p5"/>
          <p:cNvSpPr txBox="1"/>
          <p:nvPr>
            <p:ph idx="1" type="body"/>
          </p:nvPr>
        </p:nvSpPr>
        <p:spPr>
          <a:xfrm>
            <a:off x="1" y="764704"/>
            <a:ext cx="5796136" cy="5447561"/>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2470"/>
              <a:buChar char="⚫"/>
            </a:pPr>
            <a:r>
              <a:rPr lang="uk-UA"/>
              <a:t>Богородиця– символ Матері, Цариці Небесної, Життя, Світла, Мудрості, Таїни, Любові; заступництва, радості і смутку; ідеалу жінки-матері; союзу божественного і земного; духовного порозуміння й очищення; володарки й надії всіх народів. У християн Діва Марія символізує живу весну. З ім’ям Богородиці пов’язані численні релігійні свята. </a:t>
            </a:r>
            <a:endParaRPr/>
          </a:p>
        </p:txBody>
      </p:sp>
      <p:pic>
        <p:nvPicPr>
          <p:cNvPr descr="Картинки по запросу &quot;богородиця&quot;" id="119" name="Google Shape;119;p5"/>
          <p:cNvPicPr preferRelativeResize="0"/>
          <p:nvPr>
            <p:ph idx="2" type="body"/>
          </p:nvPr>
        </p:nvPicPr>
        <p:blipFill rotWithShape="1">
          <a:blip r:embed="rId3">
            <a:alphaModFix/>
          </a:blip>
          <a:srcRect b="0" l="0" r="0" t="0"/>
          <a:stretch/>
        </p:blipFill>
        <p:spPr>
          <a:xfrm>
            <a:off x="5724228" y="692696"/>
            <a:ext cx="3419772" cy="5784300"/>
          </a:xfrm>
          <a:prstGeom prst="rect">
            <a:avLst/>
          </a:prstGeom>
          <a:noFill/>
          <a:ln>
            <a:noFill/>
          </a:ln>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7"/>
                                        </p:tgtEl>
                                        <p:attrNameLst>
                                          <p:attrName>style.visibility</p:attrName>
                                        </p:attrNameLst>
                                      </p:cBhvr>
                                      <p:to>
                                        <p:strVal val="visible"/>
                                      </p:to>
                                    </p:set>
                                    <p:animEffect filter="fade" transition="in">
                                      <p:cBhvr>
                                        <p:cTn dur="500"/>
                                        <p:tgtEl>
                                          <p:spTgt spid="1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8">
                                            <p:txEl>
                                              <p:pRg end="0" st="0"/>
                                            </p:txEl>
                                          </p:spTgt>
                                        </p:tgtEl>
                                        <p:attrNameLst>
                                          <p:attrName>style.visibility</p:attrName>
                                        </p:attrNameLst>
                                      </p:cBhvr>
                                      <p:to>
                                        <p:strVal val="visible"/>
                                      </p:to>
                                    </p:set>
                                    <p:animEffect filter="fade" transition="in">
                                      <p:cBhvr>
                                        <p:cTn dur="500"/>
                                        <p:tgtEl>
                                          <p:spTgt spid="11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9"/>
                                        </p:tgtEl>
                                        <p:attrNameLst>
                                          <p:attrName>style.visibility</p:attrName>
                                        </p:attrNameLst>
                                      </p:cBhvr>
                                      <p:to>
                                        <p:strVal val="visible"/>
                                      </p:to>
                                    </p:set>
                                    <p:animEffect filter="fade" transition="in">
                                      <p:cBhvr>
                                        <p:cTn dur="500"/>
                                        <p:tgtEl>
                                          <p:spTgt spid="1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type="title"/>
          </p:nvPr>
        </p:nvSpPr>
        <p:spPr>
          <a:xfrm>
            <a:off x="800100" y="471339"/>
            <a:ext cx="7543800" cy="876694"/>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Барвінок </a:t>
            </a:r>
            <a:endParaRPr/>
          </a:p>
        </p:txBody>
      </p:sp>
      <p:sp>
        <p:nvSpPr>
          <p:cNvPr id="125" name="Google Shape;125;p6"/>
          <p:cNvSpPr txBox="1"/>
          <p:nvPr>
            <p:ph idx="1" type="body"/>
          </p:nvPr>
        </p:nvSpPr>
        <p:spPr>
          <a:xfrm>
            <a:off x="671660" y="1414022"/>
            <a:ext cx="3683524" cy="5052767"/>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1900"/>
              <a:buChar char="⚫"/>
            </a:pPr>
            <a:r>
              <a:rPr lang="uk-UA" sz="2000"/>
              <a:t> Барвінок– символ радісної, життєвої сили, вічності усталеного бутя, провісника весни та емблема викривальних сил; невмирущості пам’ті про покійних; незайманості, цнотливості.</a:t>
            </a:r>
            <a:endParaRPr/>
          </a:p>
          <a:p>
            <a:pPr indent="-274320" lvl="0" marL="274320" rtl="0" algn="l">
              <a:spcBef>
                <a:spcPts val="400"/>
              </a:spcBef>
              <a:spcAft>
                <a:spcPts val="0"/>
              </a:spcAft>
              <a:buSzPts val="1900"/>
              <a:buChar char="⚫"/>
            </a:pPr>
            <a:r>
              <a:rPr lang="uk-UA" sz="2000"/>
              <a:t> Барвінок поряд з іншими ранніми квітами вважали провісником землі. Рослина стала символом радісної життєвої сили, вічності. Його вплітали у весільний вінок, клали до першої купелі хлопчиків.</a:t>
            </a:r>
            <a:endParaRPr sz="2000"/>
          </a:p>
        </p:txBody>
      </p:sp>
      <p:pic>
        <p:nvPicPr>
          <p:cNvPr descr="Картинки по запросу &quot;барвінок&quot;" id="126" name="Google Shape;126;p6"/>
          <p:cNvPicPr preferRelativeResize="0"/>
          <p:nvPr>
            <p:ph idx="2" type="body"/>
          </p:nvPr>
        </p:nvPicPr>
        <p:blipFill rotWithShape="1">
          <a:blip r:embed="rId3">
            <a:alphaModFix/>
          </a:blip>
          <a:srcRect b="0" l="0" r="0" t="0"/>
          <a:stretch/>
        </p:blipFill>
        <p:spPr>
          <a:xfrm>
            <a:off x="4847919" y="697584"/>
            <a:ext cx="3495981" cy="4599159"/>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4"/>
                                        </p:tgtEl>
                                        <p:attrNameLst>
                                          <p:attrName>style.visibility</p:attrName>
                                        </p:attrNameLst>
                                      </p:cBhvr>
                                      <p:to>
                                        <p:strVal val="visible"/>
                                      </p:to>
                                    </p:set>
                                    <p:animEffect filter="fade" transition="in">
                                      <p:cBhvr>
                                        <p:cTn dur="500"/>
                                        <p:tgtEl>
                                          <p:spTgt spid="1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5">
                                            <p:txEl>
                                              <p:pRg end="0" st="0"/>
                                            </p:txEl>
                                          </p:spTgt>
                                        </p:tgtEl>
                                        <p:attrNameLst>
                                          <p:attrName>style.visibility</p:attrName>
                                        </p:attrNameLst>
                                      </p:cBhvr>
                                      <p:to>
                                        <p:strVal val="visible"/>
                                      </p:to>
                                    </p:set>
                                    <p:animEffect filter="fade" transition="in">
                                      <p:cBhvr>
                                        <p:cTn dur="500"/>
                                        <p:tgtEl>
                                          <p:spTgt spid="12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5">
                                            <p:txEl>
                                              <p:pRg end="1" st="1"/>
                                            </p:txEl>
                                          </p:spTgt>
                                        </p:tgtEl>
                                        <p:attrNameLst>
                                          <p:attrName>style.visibility</p:attrName>
                                        </p:attrNameLst>
                                      </p:cBhvr>
                                      <p:to>
                                        <p:strVal val="visible"/>
                                      </p:to>
                                    </p:set>
                                    <p:animEffect filter="fade" transition="in">
                                      <p:cBhvr>
                                        <p:cTn dur="500"/>
                                        <p:tgtEl>
                                          <p:spTgt spid="12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gtEl>
                                        <p:attrNameLst>
                                          <p:attrName>style.visibility</p:attrName>
                                        </p:attrNameLst>
                                      </p:cBhvr>
                                      <p:to>
                                        <p:strVal val="visible"/>
                                      </p:to>
                                    </p:set>
                                    <p:animEffect filter="fade" transition="in">
                                      <p:cBhvr>
                                        <p:cTn dur="500"/>
                                        <p:tgtEl>
                                          <p:spTgt spid="1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type="title"/>
          </p:nvPr>
        </p:nvSpPr>
        <p:spPr>
          <a:xfrm>
            <a:off x="664590" y="406925"/>
            <a:ext cx="7679310" cy="771427"/>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2"/>
              </a:buClr>
              <a:buSzPct val="100000"/>
              <a:buFont typeface="Calibri"/>
              <a:buNone/>
            </a:pPr>
            <a:r>
              <a:rPr lang="uk-UA"/>
              <a:t>Чоботи </a:t>
            </a:r>
            <a:endParaRPr/>
          </a:p>
        </p:txBody>
      </p:sp>
      <p:sp>
        <p:nvSpPr>
          <p:cNvPr id="132" name="Google Shape;132;p7"/>
          <p:cNvSpPr txBox="1"/>
          <p:nvPr>
            <p:ph idx="1" type="body"/>
          </p:nvPr>
        </p:nvSpPr>
        <p:spPr>
          <a:xfrm>
            <a:off x="664590" y="1178351"/>
            <a:ext cx="3701670" cy="5052767"/>
          </a:xfrm>
          <a:prstGeom prst="rect">
            <a:avLst/>
          </a:prstGeom>
          <a:noFill/>
          <a:ln>
            <a:noFill/>
          </a:ln>
        </p:spPr>
        <p:txBody>
          <a:bodyPr anchorCtr="0" anchor="t" bIns="45700" lIns="91425" spcFirstLastPara="1" rIns="91425" wrap="square" tIns="45700">
            <a:normAutofit fontScale="92500" lnSpcReduction="10000"/>
          </a:bodyPr>
          <a:lstStyle/>
          <a:p>
            <a:pPr indent="-274320" lvl="0" marL="274320" rtl="0" algn="l">
              <a:spcBef>
                <a:spcPts val="0"/>
              </a:spcBef>
              <a:spcAft>
                <a:spcPts val="0"/>
              </a:spcAft>
              <a:buSzPct val="95000"/>
              <a:buChar char="⚫"/>
            </a:pPr>
            <a:r>
              <a:rPr lang="uk-UA" sz="2400"/>
              <a:t> Чоботи– символ достатку, родинної злагоди; могутності; волі, державної сили народу.</a:t>
            </a:r>
            <a:endParaRPr/>
          </a:p>
          <a:p>
            <a:pPr indent="-274320" lvl="0" marL="274320" rtl="0" algn="l">
              <a:spcBef>
                <a:spcPts val="444"/>
              </a:spcBef>
              <a:spcAft>
                <a:spcPts val="0"/>
              </a:spcAft>
              <a:buSzPct val="95000"/>
              <a:buChar char="⚫"/>
            </a:pPr>
            <a:r>
              <a:rPr lang="uk-UA" sz="2400"/>
              <a:t>  у селянському побуті чоботи набули поширення лише наприкінці 18 ст., та й то серед заможного населення, вони слугували символом соціальної нерівності.</a:t>
            </a:r>
            <a:endParaRPr/>
          </a:p>
          <a:p>
            <a:pPr indent="-274320" lvl="0" marL="274320" rtl="0" algn="l">
              <a:spcBef>
                <a:spcPts val="444"/>
              </a:spcBef>
              <a:spcAft>
                <a:spcPts val="0"/>
              </a:spcAft>
              <a:buSzPct val="95000"/>
              <a:buChar char="⚫"/>
            </a:pPr>
            <a:r>
              <a:rPr lang="uk-UA" sz="2400"/>
              <a:t> чоботи були важливим обрядовим символом.</a:t>
            </a:r>
            <a:endParaRPr sz="2400"/>
          </a:p>
        </p:txBody>
      </p:sp>
      <p:pic>
        <p:nvPicPr>
          <p:cNvPr descr="Картинки по запросу &quot;чоботи старовинні&quot;" id="133" name="Google Shape;133;p7"/>
          <p:cNvPicPr preferRelativeResize="0"/>
          <p:nvPr>
            <p:ph idx="2" type="body"/>
          </p:nvPr>
        </p:nvPicPr>
        <p:blipFill rotWithShape="1">
          <a:blip r:embed="rId3">
            <a:alphaModFix/>
          </a:blip>
          <a:srcRect b="0" l="0" r="0" t="0"/>
          <a:stretch/>
        </p:blipFill>
        <p:spPr>
          <a:xfrm>
            <a:off x="4572000" y="1414021"/>
            <a:ext cx="4180515" cy="3713690"/>
          </a:xfrm>
          <a:prstGeom prst="rect">
            <a:avLst/>
          </a:prstGeom>
          <a:noFill/>
          <a:ln>
            <a:noFill/>
          </a:ln>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1"/>
                                        </p:tgtEl>
                                        <p:attrNameLst>
                                          <p:attrName>style.visibility</p:attrName>
                                        </p:attrNameLst>
                                      </p:cBhvr>
                                      <p:to>
                                        <p:strVal val="visible"/>
                                      </p:to>
                                    </p:set>
                                    <p:animEffect filter="fade" transition="in">
                                      <p:cBhvr>
                                        <p:cTn dur="500"/>
                                        <p:tgtEl>
                                          <p:spTgt spid="13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0" st="0"/>
                                            </p:txEl>
                                          </p:spTgt>
                                        </p:tgtEl>
                                        <p:attrNameLst>
                                          <p:attrName>style.visibility</p:attrName>
                                        </p:attrNameLst>
                                      </p:cBhvr>
                                      <p:to>
                                        <p:strVal val="visible"/>
                                      </p:to>
                                    </p:set>
                                    <p:animEffect filter="fade" transition="in">
                                      <p:cBhvr>
                                        <p:cTn dur="500"/>
                                        <p:tgtEl>
                                          <p:spTgt spid="13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1" st="1"/>
                                            </p:txEl>
                                          </p:spTgt>
                                        </p:tgtEl>
                                        <p:attrNameLst>
                                          <p:attrName>style.visibility</p:attrName>
                                        </p:attrNameLst>
                                      </p:cBhvr>
                                      <p:to>
                                        <p:strVal val="visible"/>
                                      </p:to>
                                    </p:set>
                                    <p:animEffect filter="fade" transition="in">
                                      <p:cBhvr>
                                        <p:cTn dur="500"/>
                                        <p:tgtEl>
                                          <p:spTgt spid="13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2">
                                            <p:txEl>
                                              <p:pRg end="2" st="2"/>
                                            </p:txEl>
                                          </p:spTgt>
                                        </p:tgtEl>
                                        <p:attrNameLst>
                                          <p:attrName>style.visibility</p:attrName>
                                        </p:attrNameLst>
                                      </p:cBhvr>
                                      <p:to>
                                        <p:strVal val="visible"/>
                                      </p:to>
                                    </p:set>
                                    <p:animEffect filter="fade" transition="in">
                                      <p:cBhvr>
                                        <p:cTn dur="500"/>
                                        <p:tgtEl>
                                          <p:spTgt spid="13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gtEl>
                                        <p:attrNameLst>
                                          <p:attrName>style.visibility</p:attrName>
                                        </p:attrNameLst>
                                      </p:cBhvr>
                                      <p:to>
                                        <p:strVal val="visible"/>
                                      </p:to>
                                    </p:set>
                                    <p:animEffect filter="fade" transition="in">
                                      <p:cBhvr>
                                        <p:cTn dur="500"/>
                                        <p:tgtEl>
                                          <p:spTgt spid="1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8"/>
          <p:cNvSpPr txBox="1"/>
          <p:nvPr>
            <p:ph type="title"/>
          </p:nvPr>
        </p:nvSpPr>
        <p:spPr>
          <a:xfrm>
            <a:off x="537328" y="303230"/>
            <a:ext cx="7870203" cy="865695"/>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Земля </a:t>
            </a:r>
            <a:endParaRPr/>
          </a:p>
        </p:txBody>
      </p:sp>
      <p:sp>
        <p:nvSpPr>
          <p:cNvPr id="139" name="Google Shape;139;p8"/>
          <p:cNvSpPr txBox="1"/>
          <p:nvPr>
            <p:ph idx="1" type="body"/>
          </p:nvPr>
        </p:nvSpPr>
        <p:spPr>
          <a:xfrm>
            <a:off x="537328" y="1093510"/>
            <a:ext cx="3831996" cy="4864231"/>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1900"/>
              <a:buChar char="⚫"/>
            </a:pPr>
            <a:r>
              <a:rPr lang="uk-UA" sz="2000"/>
              <a:t>Земля– матір-годувальниця; Відчизна; духовність; життя; багатство; щедрість; радість; родючість; світло і темрява.</a:t>
            </a:r>
            <a:endParaRPr/>
          </a:p>
          <a:p>
            <a:pPr indent="-274320" lvl="0" marL="274320" rtl="0" algn="l">
              <a:spcBef>
                <a:spcPts val="400"/>
              </a:spcBef>
              <a:spcAft>
                <a:spcPts val="0"/>
              </a:spcAft>
              <a:buSzPts val="1900"/>
              <a:buChar char="⚫"/>
            </a:pPr>
            <a:r>
              <a:rPr lang="uk-UA" sz="2000"/>
              <a:t> До землі український народ відчуває особливу повагу. Її називають святою. Бити без потреби по землі палицею або чимось іншим вважається таким же гріхом, як бити рідну матір.</a:t>
            </a:r>
            <a:endParaRPr/>
          </a:p>
          <a:p>
            <a:pPr indent="-274320" lvl="0" marL="274320" rtl="0" algn="l">
              <a:spcBef>
                <a:spcPts val="400"/>
              </a:spcBef>
              <a:spcAft>
                <a:spcPts val="0"/>
              </a:spcAft>
              <a:buSzPts val="1900"/>
              <a:buChar char="⚫"/>
            </a:pPr>
            <a:r>
              <a:rPr lang="uk-UA" sz="2000"/>
              <a:t> Образ землі-матері ввійшов поетичним символом до фольклору українського та інших слов’янських народів. </a:t>
            </a:r>
            <a:endParaRPr/>
          </a:p>
        </p:txBody>
      </p:sp>
      <p:pic>
        <p:nvPicPr>
          <p:cNvPr descr="Картинки по запросу &quot;грунт&quot;" id="140" name="Google Shape;140;p8"/>
          <p:cNvPicPr preferRelativeResize="0"/>
          <p:nvPr>
            <p:ph idx="2" type="body"/>
          </p:nvPr>
        </p:nvPicPr>
        <p:blipFill rotWithShape="1">
          <a:blip r:embed="rId3">
            <a:alphaModFix/>
          </a:blip>
          <a:srcRect b="0" l="0" r="0" t="0"/>
          <a:stretch/>
        </p:blipFill>
        <p:spPr>
          <a:xfrm>
            <a:off x="4934699" y="1611985"/>
            <a:ext cx="3697329" cy="302106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8"/>
                                        </p:tgtEl>
                                        <p:attrNameLst>
                                          <p:attrName>style.visibility</p:attrName>
                                        </p:attrNameLst>
                                      </p:cBhvr>
                                      <p:to>
                                        <p:strVal val="visible"/>
                                      </p:to>
                                    </p:set>
                                    <p:animEffect filter="fade" transition="in">
                                      <p:cBhvr>
                                        <p:cTn dur="500"/>
                                        <p:tgtEl>
                                          <p:spTgt spid="1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xEl>
                                              <p:pRg end="0" st="0"/>
                                            </p:txEl>
                                          </p:spTgt>
                                        </p:tgtEl>
                                        <p:attrNameLst>
                                          <p:attrName>style.visibility</p:attrName>
                                        </p:attrNameLst>
                                      </p:cBhvr>
                                      <p:to>
                                        <p:strVal val="visible"/>
                                      </p:to>
                                    </p:set>
                                    <p:animEffect filter="fade" transition="in">
                                      <p:cBhvr>
                                        <p:cTn dur="500"/>
                                        <p:tgtEl>
                                          <p:spTgt spid="13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xEl>
                                              <p:pRg end="1" st="1"/>
                                            </p:txEl>
                                          </p:spTgt>
                                        </p:tgtEl>
                                        <p:attrNameLst>
                                          <p:attrName>style.visibility</p:attrName>
                                        </p:attrNameLst>
                                      </p:cBhvr>
                                      <p:to>
                                        <p:strVal val="visible"/>
                                      </p:to>
                                    </p:set>
                                    <p:animEffect filter="fade" transition="in">
                                      <p:cBhvr>
                                        <p:cTn dur="500"/>
                                        <p:tgtEl>
                                          <p:spTgt spid="13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xEl>
                                              <p:pRg end="2" st="2"/>
                                            </p:txEl>
                                          </p:spTgt>
                                        </p:tgtEl>
                                        <p:attrNameLst>
                                          <p:attrName>style.visibility</p:attrName>
                                        </p:attrNameLst>
                                      </p:cBhvr>
                                      <p:to>
                                        <p:strVal val="visible"/>
                                      </p:to>
                                    </p:set>
                                    <p:animEffect filter="fade" transition="in">
                                      <p:cBhvr>
                                        <p:cTn dur="500"/>
                                        <p:tgtEl>
                                          <p:spTgt spid="13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9"/>
          <p:cNvSpPr txBox="1"/>
          <p:nvPr>
            <p:ph type="title"/>
          </p:nvPr>
        </p:nvSpPr>
        <p:spPr>
          <a:xfrm>
            <a:off x="452487" y="359791"/>
            <a:ext cx="7891414" cy="705438"/>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2"/>
              </a:buClr>
              <a:buSzPct val="100000"/>
              <a:buFont typeface="Calibri"/>
              <a:buNone/>
            </a:pPr>
            <a:r>
              <a:rPr lang="uk-UA"/>
              <a:t>Піч </a:t>
            </a:r>
            <a:endParaRPr/>
          </a:p>
        </p:txBody>
      </p:sp>
      <p:sp>
        <p:nvSpPr>
          <p:cNvPr id="146" name="Google Shape;146;p9"/>
          <p:cNvSpPr txBox="1"/>
          <p:nvPr>
            <p:ph idx="1" type="body"/>
          </p:nvPr>
        </p:nvSpPr>
        <p:spPr>
          <a:xfrm>
            <a:off x="452486" y="1065230"/>
            <a:ext cx="3930978" cy="5052767"/>
          </a:xfrm>
          <a:prstGeom prst="rect">
            <a:avLst/>
          </a:prstGeom>
          <a:noFill/>
          <a:ln>
            <a:noFill/>
          </a:ln>
        </p:spPr>
        <p:txBody>
          <a:bodyPr anchorCtr="0" anchor="t" bIns="45700" lIns="91425" spcFirstLastPara="1" rIns="91425" wrap="square" tIns="45700">
            <a:normAutofit fontScale="25000" lnSpcReduction="20000"/>
          </a:bodyPr>
          <a:lstStyle/>
          <a:p>
            <a:pPr indent="-274320" lvl="0" marL="274320" rtl="0" algn="l">
              <a:spcBef>
                <a:spcPts val="0"/>
              </a:spcBef>
              <a:spcAft>
                <a:spcPts val="0"/>
              </a:spcAft>
              <a:buSzPct val="95000"/>
              <a:buChar char="⚫"/>
            </a:pPr>
            <a:r>
              <a:rPr lang="uk-UA" sz="8000"/>
              <a:t>Піч– символ родинного вогнища, непорушності сім’ї, батьківщини, рідного краю. </a:t>
            </a:r>
            <a:endParaRPr/>
          </a:p>
          <a:p>
            <a:pPr indent="-274320" lvl="0" marL="274320" rtl="0" algn="l">
              <a:spcBef>
                <a:spcPts val="400"/>
              </a:spcBef>
              <a:spcAft>
                <a:spcPts val="0"/>
              </a:spcAft>
              <a:buSzPct val="95000"/>
              <a:buChar char="⚫"/>
            </a:pPr>
            <a:r>
              <a:rPr lang="uk-UA" sz="8000"/>
              <a:t> Піч була оберегом від різної нечисті. Жаринки, попіл використовували при гаданнях, лікуванні хворих. </a:t>
            </a:r>
            <a:endParaRPr/>
          </a:p>
          <a:p>
            <a:pPr indent="-274320" lvl="0" marL="274320" rtl="0" algn="l">
              <a:spcBef>
                <a:spcPts val="400"/>
              </a:spcBef>
              <a:spcAft>
                <a:spcPts val="0"/>
              </a:spcAft>
              <a:buSzPct val="95000"/>
              <a:buChar char="⚫"/>
            </a:pPr>
            <a:r>
              <a:rPr lang="uk-UA" sz="8000"/>
              <a:t> Засватана дівчина, колупаючи піч, виконувала символічний акт: під нігті потрапляли не просто глина, а часточки батьківського домашнього тепла, материнської любові, які дівчина хотіла взяти у дім жениха.</a:t>
            </a:r>
            <a:endParaRPr/>
          </a:p>
          <a:p>
            <a:pPr indent="-274320" lvl="0" marL="274320" rtl="0" algn="l">
              <a:spcBef>
                <a:spcPts val="400"/>
              </a:spcBef>
              <a:spcAft>
                <a:spcPts val="0"/>
              </a:spcAft>
              <a:buSzPct val="95000"/>
              <a:buChar char="⚫"/>
            </a:pPr>
            <a:r>
              <a:rPr lang="uk-UA" sz="8000"/>
              <a:t>  Вважалося, що саме за піччю можна було судити про саму господиню. </a:t>
            </a:r>
            <a:endParaRPr/>
          </a:p>
        </p:txBody>
      </p:sp>
      <p:pic>
        <p:nvPicPr>
          <p:cNvPr descr="Картинки по запросу &quot;піч&quot;" id="147" name="Google Shape;147;p9"/>
          <p:cNvPicPr preferRelativeResize="0"/>
          <p:nvPr>
            <p:ph idx="2" type="body"/>
          </p:nvPr>
        </p:nvPicPr>
        <p:blipFill rotWithShape="1">
          <a:blip r:embed="rId3">
            <a:alphaModFix/>
          </a:blip>
          <a:srcRect b="0" l="0" r="0" t="0"/>
          <a:stretch/>
        </p:blipFill>
        <p:spPr>
          <a:xfrm>
            <a:off x="4298339" y="1988840"/>
            <a:ext cx="4845661" cy="411881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5"/>
                                        </p:tgtEl>
                                        <p:attrNameLst>
                                          <p:attrName>style.visibility</p:attrName>
                                        </p:attrNameLst>
                                      </p:cBhvr>
                                      <p:to>
                                        <p:strVal val="visible"/>
                                      </p:to>
                                    </p:set>
                                    <p:animEffect filter="fade" transition="in">
                                      <p:cBhvr>
                                        <p:cTn dur="500"/>
                                        <p:tgtEl>
                                          <p:spTgt spid="1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0" st="0"/>
                                            </p:txEl>
                                          </p:spTgt>
                                        </p:tgtEl>
                                        <p:attrNameLst>
                                          <p:attrName>style.visibility</p:attrName>
                                        </p:attrNameLst>
                                      </p:cBhvr>
                                      <p:to>
                                        <p:strVal val="visible"/>
                                      </p:to>
                                    </p:set>
                                    <p:animEffect filter="fade" transition="in">
                                      <p:cBhvr>
                                        <p:cTn dur="500"/>
                                        <p:tgtEl>
                                          <p:spTgt spid="14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1" st="1"/>
                                            </p:txEl>
                                          </p:spTgt>
                                        </p:tgtEl>
                                        <p:attrNameLst>
                                          <p:attrName>style.visibility</p:attrName>
                                        </p:attrNameLst>
                                      </p:cBhvr>
                                      <p:to>
                                        <p:strVal val="visible"/>
                                      </p:to>
                                    </p:set>
                                    <p:animEffect filter="fade" transition="in">
                                      <p:cBhvr>
                                        <p:cTn dur="500"/>
                                        <p:tgtEl>
                                          <p:spTgt spid="14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2" st="2"/>
                                            </p:txEl>
                                          </p:spTgt>
                                        </p:tgtEl>
                                        <p:attrNameLst>
                                          <p:attrName>style.visibility</p:attrName>
                                        </p:attrNameLst>
                                      </p:cBhvr>
                                      <p:to>
                                        <p:strVal val="visible"/>
                                      </p:to>
                                    </p:set>
                                    <p:animEffect filter="fade" transition="in">
                                      <p:cBhvr>
                                        <p:cTn dur="500"/>
                                        <p:tgtEl>
                                          <p:spTgt spid="14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3" st="3"/>
                                            </p:txEl>
                                          </p:spTgt>
                                        </p:tgtEl>
                                        <p:attrNameLst>
                                          <p:attrName>style.visibility</p:attrName>
                                        </p:attrNameLst>
                                      </p:cBhvr>
                                      <p:to>
                                        <p:strVal val="visible"/>
                                      </p:to>
                                    </p:set>
                                    <p:animEffect filter="fade" transition="in">
                                      <p:cBhvr>
                                        <p:cTn dur="500"/>
                                        <p:tgtEl>
                                          <p:spTgt spid="14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500"/>
                                        <p:tgtEl>
                                          <p:spTgt spid="1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txBox="1"/>
          <p:nvPr>
            <p:ph type="title"/>
          </p:nvPr>
        </p:nvSpPr>
        <p:spPr>
          <a:xfrm>
            <a:off x="459675" y="303229"/>
            <a:ext cx="7884225" cy="752572"/>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2"/>
              </a:buClr>
              <a:buSzPct val="100000"/>
              <a:buFont typeface="Calibri"/>
              <a:buNone/>
            </a:pPr>
            <a:r>
              <a:rPr lang="uk-UA"/>
              <a:t>Рушник </a:t>
            </a:r>
            <a:endParaRPr/>
          </a:p>
        </p:txBody>
      </p:sp>
      <p:sp>
        <p:nvSpPr>
          <p:cNvPr id="153" name="Google Shape;153;p10"/>
          <p:cNvSpPr txBox="1"/>
          <p:nvPr>
            <p:ph idx="1" type="body"/>
          </p:nvPr>
        </p:nvSpPr>
        <p:spPr>
          <a:xfrm>
            <a:off x="395927" y="1055802"/>
            <a:ext cx="4037028" cy="5410987"/>
          </a:xfrm>
          <a:prstGeom prst="rect">
            <a:avLst/>
          </a:prstGeom>
          <a:noFill/>
          <a:ln>
            <a:noFill/>
          </a:ln>
        </p:spPr>
        <p:txBody>
          <a:bodyPr anchorCtr="0" anchor="t" bIns="45700" lIns="91425" spcFirstLastPara="1" rIns="91425" wrap="square" tIns="45700">
            <a:normAutofit fontScale="70000" lnSpcReduction="20000"/>
          </a:bodyPr>
          <a:lstStyle/>
          <a:p>
            <a:pPr indent="-274320" lvl="0" marL="274320" rtl="0" algn="l">
              <a:spcBef>
                <a:spcPts val="0"/>
              </a:spcBef>
              <a:spcAft>
                <a:spcPts val="0"/>
              </a:spcAft>
              <a:buSzPct val="95000"/>
              <a:buChar char="⚫"/>
            </a:pPr>
            <a:r>
              <a:rPr lang="uk-UA"/>
              <a:t>Рушник– не тільки символізує естетичні смаки, а й обличчя оселі та господині. Рушники виконувавли роль оберегів, вони захащали від злих сил.</a:t>
            </a:r>
            <a:endParaRPr/>
          </a:p>
          <a:p>
            <a:pPr indent="-274320" lvl="0" marL="274320" rtl="0" algn="l">
              <a:spcBef>
                <a:spcPts val="364"/>
              </a:spcBef>
              <a:spcAft>
                <a:spcPts val="0"/>
              </a:spcAft>
              <a:buSzPct val="95000"/>
              <a:buChar char="⚫"/>
            </a:pPr>
            <a:r>
              <a:rPr lang="uk-UA"/>
              <a:t> З ним в українців пов’язано всі урочисті дійства від народження до останнього шляху: на рушникові подавали хліб-сіль, ним благословляли в самостійне життя молодих, з ним приходили в дім вітати новонароджену дитину, його використовувати в поховальній обрядовості.</a:t>
            </a:r>
            <a:endParaRPr/>
          </a:p>
          <a:p>
            <a:pPr indent="-274320" lvl="0" marL="274320" rtl="0" algn="l">
              <a:spcBef>
                <a:spcPts val="364"/>
              </a:spcBef>
              <a:spcAft>
                <a:spcPts val="0"/>
              </a:spcAft>
              <a:buSzPct val="95000"/>
              <a:buChar char="⚫"/>
            </a:pPr>
            <a:r>
              <a:rPr lang="uk-UA"/>
              <a:t> Прямокутна форма є символом життєвої дороги ( яку описує у повісті М. Стельмах, зокрема найщасливіші роки із свого життя– дитинство), а переважно червоними і чорними нитками візерунки означають життя і смуток в житті людини.</a:t>
            </a:r>
            <a:endParaRPr/>
          </a:p>
        </p:txBody>
      </p:sp>
      <p:pic>
        <p:nvPicPr>
          <p:cNvPr descr="Картинки по запросу &quot;рушник вишитий&quot;" id="154" name="Google Shape;154;p10"/>
          <p:cNvPicPr preferRelativeResize="0"/>
          <p:nvPr>
            <p:ph idx="2" type="body"/>
          </p:nvPr>
        </p:nvPicPr>
        <p:blipFill rotWithShape="1">
          <a:blip r:embed="rId3">
            <a:alphaModFix/>
          </a:blip>
          <a:srcRect b="0" l="0" r="0" t="0"/>
          <a:stretch/>
        </p:blipFill>
        <p:spPr>
          <a:xfrm>
            <a:off x="5189455" y="681237"/>
            <a:ext cx="3154445" cy="5378208"/>
          </a:xfrm>
          <a:prstGeom prst="rect">
            <a:avLst/>
          </a:prstGeom>
          <a:noFill/>
          <a:ln>
            <a:noFill/>
          </a:ln>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2"/>
                                        </p:tgtEl>
                                        <p:attrNameLst>
                                          <p:attrName>style.visibility</p:attrName>
                                        </p:attrNameLst>
                                      </p:cBhvr>
                                      <p:to>
                                        <p:strVal val="visible"/>
                                      </p:to>
                                    </p:set>
                                    <p:animEffect filter="fade" transition="in">
                                      <p:cBhvr>
                                        <p:cTn dur="500"/>
                                        <p:tgtEl>
                                          <p:spTgt spid="15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0" st="0"/>
                                            </p:txEl>
                                          </p:spTgt>
                                        </p:tgtEl>
                                        <p:attrNameLst>
                                          <p:attrName>style.visibility</p:attrName>
                                        </p:attrNameLst>
                                      </p:cBhvr>
                                      <p:to>
                                        <p:strVal val="visible"/>
                                      </p:to>
                                    </p:set>
                                    <p:animEffect filter="fade" transition="in">
                                      <p:cBhvr>
                                        <p:cTn dur="500"/>
                                        <p:tgtEl>
                                          <p:spTgt spid="15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1" st="1"/>
                                            </p:txEl>
                                          </p:spTgt>
                                        </p:tgtEl>
                                        <p:attrNameLst>
                                          <p:attrName>style.visibility</p:attrName>
                                        </p:attrNameLst>
                                      </p:cBhvr>
                                      <p:to>
                                        <p:strVal val="visible"/>
                                      </p:to>
                                    </p:set>
                                    <p:animEffect filter="fade" transition="in">
                                      <p:cBhvr>
                                        <p:cTn dur="500"/>
                                        <p:tgtEl>
                                          <p:spTgt spid="15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2" st="2"/>
                                            </p:txEl>
                                          </p:spTgt>
                                        </p:tgtEl>
                                        <p:attrNameLst>
                                          <p:attrName>style.visibility</p:attrName>
                                        </p:attrNameLst>
                                      </p:cBhvr>
                                      <p:to>
                                        <p:strVal val="visible"/>
                                      </p:to>
                                    </p:set>
                                    <p:animEffect filter="fade" transition="in">
                                      <p:cBhvr>
                                        <p:cTn dur="500"/>
                                        <p:tgtEl>
                                          <p:spTgt spid="15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4"/>
                                        </p:tgtEl>
                                        <p:attrNameLst>
                                          <p:attrName>style.visibility</p:attrName>
                                        </p:attrNameLst>
                                      </p:cBhvr>
                                      <p:to>
                                        <p:strVal val="visible"/>
                                      </p:to>
                                    </p:set>
                                    <p:animEffect filter="fade" transition="in">
                                      <p:cBhvr>
                                        <p:cTn dur="500"/>
                                        <p:tgtEl>
                                          <p:spTgt spid="1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1"/>
          <p:cNvSpPr txBox="1"/>
          <p:nvPr>
            <p:ph type="title"/>
          </p:nvPr>
        </p:nvSpPr>
        <p:spPr>
          <a:xfrm>
            <a:off x="523188" y="538900"/>
            <a:ext cx="7820712" cy="752573"/>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2"/>
              </a:buClr>
              <a:buSzPct val="100000"/>
              <a:buFont typeface="Calibri"/>
              <a:buNone/>
            </a:pPr>
            <a:r>
              <a:rPr lang="uk-UA"/>
              <a:t>Хліб </a:t>
            </a:r>
            <a:endParaRPr/>
          </a:p>
        </p:txBody>
      </p:sp>
      <p:sp>
        <p:nvSpPr>
          <p:cNvPr id="160" name="Google Shape;160;p11"/>
          <p:cNvSpPr txBox="1"/>
          <p:nvPr>
            <p:ph idx="1" type="body"/>
          </p:nvPr>
        </p:nvSpPr>
        <p:spPr>
          <a:xfrm>
            <a:off x="445417" y="1668544"/>
            <a:ext cx="3920843" cy="4183616"/>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1900"/>
              <a:buChar char="⚫"/>
            </a:pPr>
            <a:r>
              <a:rPr lang="uk-UA" sz="2000"/>
              <a:t>Хліб– символ добробутку, гостинності, хлібо-сольства; обрядовий знак; символ культурних, первісних здобутків; людського життя; святості; радості, щастя; здоров’я та багатства.</a:t>
            </a:r>
            <a:endParaRPr/>
          </a:p>
          <a:p>
            <a:pPr indent="-274320" lvl="0" marL="274320" rtl="0" algn="l">
              <a:spcBef>
                <a:spcPts val="400"/>
              </a:spcBef>
              <a:spcAft>
                <a:spcPts val="0"/>
              </a:spcAft>
              <a:buSzPts val="1900"/>
              <a:buChar char="⚫"/>
            </a:pPr>
            <a:r>
              <a:rPr lang="uk-UA" sz="2000"/>
              <a:t> В Україні існувало багато видів обрядового хліба, який приурочували до різних дійств та свят.</a:t>
            </a:r>
            <a:endParaRPr sz="2000"/>
          </a:p>
        </p:txBody>
      </p:sp>
      <p:pic>
        <p:nvPicPr>
          <p:cNvPr descr="Картинки по запросу &quot;хліб&quot;" id="161" name="Google Shape;161;p11"/>
          <p:cNvPicPr preferRelativeResize="0"/>
          <p:nvPr>
            <p:ph idx="2" type="body"/>
          </p:nvPr>
        </p:nvPicPr>
        <p:blipFill rotWithShape="1">
          <a:blip r:embed="rId3">
            <a:alphaModFix/>
          </a:blip>
          <a:srcRect b="0" l="0" r="0" t="0"/>
          <a:stretch/>
        </p:blipFill>
        <p:spPr>
          <a:xfrm>
            <a:off x="4684415" y="1154323"/>
            <a:ext cx="3977640" cy="3531259"/>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500"/>
                                        <p:tgtEl>
                                          <p:spTgt spid="1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0" st="0"/>
                                            </p:txEl>
                                          </p:spTgt>
                                        </p:tgtEl>
                                        <p:attrNameLst>
                                          <p:attrName>style.visibility</p:attrName>
                                        </p:attrNameLst>
                                      </p:cBhvr>
                                      <p:to>
                                        <p:strVal val="visible"/>
                                      </p:to>
                                    </p:set>
                                    <p:animEffect filter="fade" transition="in">
                                      <p:cBhvr>
                                        <p:cTn dur="500"/>
                                        <p:tgtEl>
                                          <p:spTgt spid="16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1" st="1"/>
                                            </p:txEl>
                                          </p:spTgt>
                                        </p:tgtEl>
                                        <p:attrNameLst>
                                          <p:attrName>style.visibility</p:attrName>
                                        </p:attrNameLst>
                                      </p:cBhvr>
                                      <p:to>
                                        <p:strVal val="visible"/>
                                      </p:to>
                                    </p:set>
                                    <p:animEffect filter="fade" transition="in">
                                      <p:cBhvr>
                                        <p:cTn dur="500"/>
                                        <p:tgtEl>
                                          <p:spTgt spid="16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gtEl>
                                        <p:attrNameLst>
                                          <p:attrName>style.visibility</p:attrName>
                                        </p:attrNameLst>
                                      </p:cBhvr>
                                      <p:to>
                                        <p:strVal val="visible"/>
                                      </p:to>
                                    </p:set>
                                    <p:animEffect filter="fade" transition="in">
                                      <p:cBhvr>
                                        <p:cTn dur="500"/>
                                        <p:tgtEl>
                                          <p:spTgt spid="1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3"/>
          <p:cNvSpPr txBox="1"/>
          <p:nvPr>
            <p:ph idx="1" type="subTitle"/>
          </p:nvPr>
        </p:nvSpPr>
        <p:spPr>
          <a:xfrm>
            <a:off x="533400" y="3228536"/>
            <a:ext cx="7854696" cy="1752600"/>
          </a:xfrm>
          <a:prstGeom prst="rect">
            <a:avLst/>
          </a:prstGeom>
          <a:noFill/>
          <a:ln>
            <a:noFill/>
          </a:ln>
        </p:spPr>
        <p:txBody>
          <a:bodyPr anchorCtr="0" anchor="t" bIns="45700" lIns="0" spcFirstLastPara="1" rIns="18275" wrap="square" tIns="45700">
            <a:normAutofit/>
          </a:bodyPr>
          <a:lstStyle/>
          <a:p>
            <a:pPr indent="0" lvl="0" marL="0" marR="45720" rtl="0" algn="ctr">
              <a:spcBef>
                <a:spcPts val="0"/>
              </a:spcBef>
              <a:spcAft>
                <a:spcPts val="0"/>
              </a:spcAft>
              <a:buSzPts val="3800"/>
              <a:buNone/>
            </a:pPr>
            <a:r>
              <a:rPr lang="uk-UA" sz="4000"/>
              <a:t>Звичаї та традиції українського народу у творі</a:t>
            </a:r>
            <a:endParaRPr sz="4000"/>
          </a:p>
        </p:txBody>
      </p:sp>
      <p:sp>
        <p:nvSpPr>
          <p:cNvPr descr="Картинки по запросу &quot;калина&quot;" id="167" name="Google Shape;167;p1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descr="Картинки по запросу &quot;калина&quot;" id="168" name="Google Shape;168;p1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
        <p:nvSpPr>
          <p:cNvPr descr="Картинки по запросу &quot;калина&quot;" id="169" name="Google Shape;169;p1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onstantia"/>
              <a:ea typeface="Constantia"/>
              <a:cs typeface="Constantia"/>
              <a:sym typeface="Constantia"/>
            </a:endParaRPr>
          </a:p>
        </p:txBody>
      </p:sp>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4"/>
          <p:cNvSpPr txBox="1"/>
          <p:nvPr>
            <p:ph type="title"/>
          </p:nvPr>
        </p:nvSpPr>
        <p:spPr>
          <a:xfrm>
            <a:off x="457200" y="4857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Щедрування</a:t>
            </a:r>
            <a:endParaRPr/>
          </a:p>
        </p:txBody>
      </p:sp>
      <p:sp>
        <p:nvSpPr>
          <p:cNvPr id="175" name="Google Shape;175;p14"/>
          <p:cNvSpPr txBox="1"/>
          <p:nvPr>
            <p:ph idx="1" type="body"/>
          </p:nvPr>
        </p:nvSpPr>
        <p:spPr>
          <a:xfrm>
            <a:off x="251520" y="1628800"/>
            <a:ext cx="4038600" cy="4525963"/>
          </a:xfrm>
          <a:prstGeom prst="rect">
            <a:avLst/>
          </a:prstGeom>
          <a:noFill/>
          <a:ln>
            <a:noFill/>
          </a:ln>
        </p:spPr>
        <p:txBody>
          <a:bodyPr anchorCtr="0" anchor="t" bIns="45700" lIns="91425" spcFirstLastPara="1" rIns="91425" wrap="square" tIns="45700">
            <a:normAutofit fontScale="85000" lnSpcReduction="20000"/>
          </a:bodyPr>
          <a:lstStyle/>
          <a:p>
            <a:pPr indent="-274320" lvl="0" marL="274320" rtl="0" algn="l">
              <a:spcBef>
                <a:spcPts val="0"/>
              </a:spcBef>
              <a:spcAft>
                <a:spcPts val="0"/>
              </a:spcAft>
              <a:buSzPct val="95000"/>
              <a:buChar char="⚫"/>
            </a:pPr>
            <a:r>
              <a:rPr lang="uk-UA"/>
              <a:t>Щедрування — давній український звичай новорічних обходів, під час яких групи щедрувальників піснями славлять господарів, бажають їм здоров'я і достатку, за що отримують винагороду. Щедрування супроводжується магічними діями, музикою, піснями, танцями, обрядовими іграми в масках. На більшій території України щедрує зазвичай молодь.</a:t>
            </a:r>
            <a:endParaRPr/>
          </a:p>
        </p:txBody>
      </p:sp>
      <p:pic>
        <p:nvPicPr>
          <p:cNvPr id="176" name="Google Shape;176;p14"/>
          <p:cNvPicPr preferRelativeResize="0"/>
          <p:nvPr>
            <p:ph idx="2" type="body"/>
          </p:nvPr>
        </p:nvPicPr>
        <p:blipFill rotWithShape="1">
          <a:blip r:embed="rId3">
            <a:alphaModFix/>
          </a:blip>
          <a:srcRect b="0" l="0" r="0" t="0"/>
          <a:stretch/>
        </p:blipFill>
        <p:spPr>
          <a:xfrm>
            <a:off x="4427984" y="2204864"/>
            <a:ext cx="4464496" cy="3240360"/>
          </a:xfrm>
          <a:prstGeom prst="rect">
            <a:avLst/>
          </a:prstGeom>
          <a:noFill/>
          <a:ln>
            <a:noFill/>
          </a:ln>
        </p:spPr>
      </p:pic>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5"/>
          <p:cNvSpPr txBox="1"/>
          <p:nvPr>
            <p:ph type="title"/>
          </p:nvPr>
        </p:nvSpPr>
        <p:spPr>
          <a:xfrm>
            <a:off x="899592" y="836712"/>
            <a:ext cx="7756263" cy="105425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Великдень</a:t>
            </a:r>
            <a:endParaRPr/>
          </a:p>
        </p:txBody>
      </p:sp>
      <p:sp>
        <p:nvSpPr>
          <p:cNvPr id="182" name="Google Shape;182;p15"/>
          <p:cNvSpPr txBox="1"/>
          <p:nvPr>
            <p:ph idx="1" type="body"/>
          </p:nvPr>
        </p:nvSpPr>
        <p:spPr>
          <a:xfrm>
            <a:off x="18372" y="1988840"/>
            <a:ext cx="4985676" cy="4752528"/>
          </a:xfrm>
          <a:prstGeom prst="rect">
            <a:avLst/>
          </a:prstGeom>
          <a:noFill/>
          <a:ln>
            <a:noFill/>
          </a:ln>
        </p:spPr>
        <p:txBody>
          <a:bodyPr anchorCtr="0" anchor="t" bIns="45700" lIns="91425" spcFirstLastPara="1" rIns="91425" wrap="square" tIns="45700">
            <a:normAutofit fontScale="55000" lnSpcReduction="20000"/>
          </a:bodyPr>
          <a:lstStyle/>
          <a:p>
            <a:pPr indent="-274320" lvl="0" marL="274320" rtl="0" algn="l">
              <a:spcBef>
                <a:spcPts val="0"/>
              </a:spcBef>
              <a:spcAft>
                <a:spcPts val="0"/>
              </a:spcAft>
              <a:buSzPct val="95000"/>
              <a:buChar char="⚫"/>
            </a:pPr>
            <a:r>
              <a:rPr lang="uk-UA"/>
              <a:t> </a:t>
            </a:r>
            <a:r>
              <a:rPr lang="uk-UA" sz="2500"/>
              <a:t>Великдень - (тобто «великий день»- це велике христовське свято Воскресіння Ісуса Христа.</a:t>
            </a:r>
            <a:endParaRPr/>
          </a:p>
          <a:p>
            <a:pPr indent="-274320" lvl="0" marL="274320" rtl="0" algn="l">
              <a:spcBef>
                <a:spcPts val="275"/>
              </a:spcBef>
              <a:spcAft>
                <a:spcPts val="0"/>
              </a:spcAft>
              <a:buSzPct val="95000"/>
              <a:buChar char="⚫"/>
            </a:pPr>
            <a:r>
              <a:rPr lang="uk-UA" sz="2500"/>
              <a:t> Великдень – це ще давнє свято весни, великого сонця, природи, що відгодовувалася після довгого сну. Свято цілковитої перемоги весни над зимою, перемоги життя над смертю, свято подружньої любові та злагоди в родині. </a:t>
            </a:r>
            <a:endParaRPr/>
          </a:p>
          <a:p>
            <a:pPr indent="-274320" lvl="0" marL="274320" rtl="0" algn="l">
              <a:spcBef>
                <a:spcPts val="275"/>
              </a:spcBef>
              <a:spcAft>
                <a:spcPts val="0"/>
              </a:spcAft>
              <a:buSzPct val="95000"/>
              <a:buChar char="⚫"/>
            </a:pPr>
            <a:r>
              <a:rPr lang="uk-UA" sz="2500"/>
              <a:t> До цього дня господині випікали паски, посипали її пилком, що символізувало народження і повноту життя. Обов’язковим атрибутом свята є і писанка.</a:t>
            </a:r>
            <a:endParaRPr/>
          </a:p>
          <a:p>
            <a:pPr indent="-274320" lvl="0" marL="274320" rtl="0" algn="l">
              <a:spcBef>
                <a:spcPts val="275"/>
              </a:spcBef>
              <a:spcAft>
                <a:spcPts val="0"/>
              </a:spcAft>
              <a:buSzPct val="95000"/>
              <a:buChar char="⚫"/>
            </a:pPr>
            <a:r>
              <a:rPr lang="uk-UA" sz="2500"/>
              <a:t> За повір’ям наших предків, у цей день не можна будо лягати спати.  Вважалося, хто засне, той проспить своє щастя, пшениця в полі виляже. </a:t>
            </a:r>
            <a:endParaRPr/>
          </a:p>
          <a:p>
            <a:pPr indent="-274320" lvl="0" marL="274320" rtl="0" algn="l">
              <a:spcBef>
                <a:spcPts val="275"/>
              </a:spcBef>
              <a:spcAft>
                <a:spcPts val="0"/>
              </a:spcAft>
              <a:buSzPct val="95000"/>
              <a:buChar char="⚫"/>
            </a:pPr>
            <a:r>
              <a:rPr lang="uk-UA" sz="2500"/>
              <a:t>   На Великдень люди йшли до церкви освячувати великодні страви. Після церковної служби розходилися по домівках. Перед тим як почати « розговляти», господар обходив з освяченим кошиком худобу, сад, посіку, город. </a:t>
            </a:r>
            <a:endParaRPr/>
          </a:p>
          <a:p>
            <a:pPr indent="-274320" lvl="0" marL="274320" rtl="0" algn="l">
              <a:spcBef>
                <a:spcPts val="275"/>
              </a:spcBef>
              <a:spcAft>
                <a:spcPts val="0"/>
              </a:spcAft>
              <a:buSzPct val="95000"/>
              <a:buChar char="⚫"/>
            </a:pPr>
            <a:r>
              <a:rPr lang="uk-UA" sz="2500"/>
              <a:t>Цього дня прийнято було вітати одне одного словами: « Христос Воскрес! » - « Воістину воскрес!».</a:t>
            </a:r>
            <a:endParaRPr/>
          </a:p>
          <a:p>
            <a:pPr indent="-274320" lvl="0" marL="274320" rtl="0" algn="l">
              <a:spcBef>
                <a:spcPts val="275"/>
              </a:spcBef>
              <a:spcAft>
                <a:spcPts val="0"/>
              </a:spcAft>
              <a:buSzPct val="95000"/>
              <a:buChar char="⚫"/>
            </a:pPr>
            <a:r>
              <a:rPr lang="uk-UA" sz="2500"/>
              <a:t>На великдень молодь обов’язково волила хороводи – танки, співала пісень. Ходіння по колу  за сонцем мало сприяти швидкому пробудженню  і  розквіту природи. </a:t>
            </a:r>
            <a:endParaRPr/>
          </a:p>
          <a:p>
            <a:pPr indent="-274320" lvl="0" marL="274320" rtl="0" algn="l">
              <a:spcBef>
                <a:spcPts val="275"/>
              </a:spcBef>
              <a:spcAft>
                <a:spcPts val="0"/>
              </a:spcAft>
              <a:buSzPct val="95000"/>
              <a:buChar char="⚫"/>
            </a:pPr>
            <a:r>
              <a:rPr lang="uk-UA" sz="2500"/>
              <a:t>У цей день всі мають веселитися, бо хто буде сумувати в цей день, сумуватимуть і  весь рік.</a:t>
            </a:r>
            <a:endParaRPr/>
          </a:p>
        </p:txBody>
      </p:sp>
      <p:pic>
        <p:nvPicPr>
          <p:cNvPr id="183" name="Google Shape;183;p15"/>
          <p:cNvPicPr preferRelativeResize="0"/>
          <p:nvPr>
            <p:ph idx="2" type="body"/>
          </p:nvPr>
        </p:nvPicPr>
        <p:blipFill rotWithShape="1">
          <a:blip r:embed="rId3">
            <a:alphaModFix/>
          </a:blip>
          <a:srcRect b="0" l="0" r="0" t="0"/>
          <a:stretch/>
        </p:blipFill>
        <p:spPr>
          <a:xfrm>
            <a:off x="5148064" y="2276872"/>
            <a:ext cx="3803650" cy="2392723"/>
          </a:xfrm>
          <a:prstGeom prst="rect">
            <a:avLst/>
          </a:prstGeom>
          <a:noFill/>
          <a:ln>
            <a:noFill/>
          </a:ln>
        </p:spPr>
      </p:pic>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6"/>
          <p:cNvSpPr txBox="1"/>
          <p:nvPr>
            <p:ph type="title"/>
          </p:nvPr>
        </p:nvSpPr>
        <p:spPr>
          <a:xfrm>
            <a:off x="457200" y="4897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Юрій</a:t>
            </a:r>
            <a:endParaRPr/>
          </a:p>
        </p:txBody>
      </p:sp>
      <p:sp>
        <p:nvSpPr>
          <p:cNvPr id="189" name="Google Shape;189;p16"/>
          <p:cNvSpPr txBox="1"/>
          <p:nvPr>
            <p:ph idx="1" type="body"/>
          </p:nvPr>
        </p:nvSpPr>
        <p:spPr>
          <a:xfrm>
            <a:off x="0" y="1632799"/>
            <a:ext cx="5327700" cy="4824600"/>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1425"/>
              <a:buChar char="⚫"/>
            </a:pPr>
            <a:r>
              <a:rPr lang="uk-UA" sz="1500"/>
              <a:t>Ю́рій, або Гео́ргій (23 квітня) — римський воїн, християнський святий, мученик. Походив із греків Каппадокії. Син римського офіцера Гіротонія та його дружини християнки Поліхронії. Був гвардійцем та сподвижником римського імператора Діоклетіана. Під час гонінь на християн втратив усі посади. Мужньо прийняв смерть, відмовившись зректися своєї віри у Ісуса Христа. У середньовічній «Золотій легенді» постає як еталон лицаря, переможець дракона. У європейському живописі зображувався у вигляді воїна-вершника, зазвичай хрестоносця, що вбиває змія списом. Знаком святого став хрест святого Юрія. Вшановувався у християнстві як патрон воїнів; вважався покровителем військових правлячих родів (імператорів, королів, князів), лицарства, зокрема хрестоноців. В українській традиції був патроном Русі-України, Київщини, Галичини, Володимира, Львова, козацтва, українського війська тощо. На честь святого названий один з найбільших українських храмів — Собор святого Юра. День вшанування — 23 квітня (6 травня за григоріанським календарем). Також — Юр, Змієборець, Переможець.</a:t>
            </a:r>
            <a:endParaRPr sz="1500"/>
          </a:p>
        </p:txBody>
      </p:sp>
      <p:pic>
        <p:nvPicPr>
          <p:cNvPr id="190" name="Google Shape;190;p16"/>
          <p:cNvPicPr preferRelativeResize="0"/>
          <p:nvPr>
            <p:ph idx="2" type="body"/>
          </p:nvPr>
        </p:nvPicPr>
        <p:blipFill rotWithShape="1">
          <a:blip r:embed="rId3">
            <a:alphaModFix/>
          </a:blip>
          <a:srcRect b="0" l="0" r="0" t="0"/>
          <a:stretch/>
        </p:blipFill>
        <p:spPr>
          <a:xfrm>
            <a:off x="5562600" y="3104356"/>
            <a:ext cx="2209800" cy="2066925"/>
          </a:xfrm>
          <a:prstGeom prst="rect">
            <a:avLst/>
          </a:prstGeom>
          <a:noFill/>
          <a:ln>
            <a:noFill/>
          </a:ln>
        </p:spPr>
      </p:pic>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7"/>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Ілля</a:t>
            </a:r>
            <a:endParaRPr/>
          </a:p>
        </p:txBody>
      </p:sp>
      <p:sp>
        <p:nvSpPr>
          <p:cNvPr id="196" name="Google Shape;196;p17"/>
          <p:cNvSpPr txBox="1"/>
          <p:nvPr>
            <p:ph idx="1" type="body"/>
          </p:nvPr>
        </p:nvSpPr>
        <p:spPr>
          <a:xfrm>
            <a:off x="323528" y="2060848"/>
            <a:ext cx="3960440" cy="3877056"/>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1995"/>
              <a:buChar char="⚫"/>
            </a:pPr>
            <a:r>
              <a:rPr lang="uk-UA" sz="2100"/>
              <a:t>Ілля (2 серпня) після закінчення жнив на полі залишають один сніп – дарунок Іллі. За подвір’ям, коли гримить – блискавить, то Ілля калачі везе ( зроблені із подарованого снопа). У Іллі просили, щоб він притримав дощ, поки не закінчаться  жнива. Ілля вважається і зберігачем коней. Після Іллі забороняли купатися у річці.</a:t>
            </a:r>
            <a:endParaRPr sz="2100"/>
          </a:p>
        </p:txBody>
      </p:sp>
      <p:pic>
        <p:nvPicPr>
          <p:cNvPr id="197" name="Google Shape;197;p17"/>
          <p:cNvPicPr preferRelativeResize="0"/>
          <p:nvPr>
            <p:ph idx="2" type="body"/>
          </p:nvPr>
        </p:nvPicPr>
        <p:blipFill rotWithShape="1">
          <a:blip r:embed="rId3">
            <a:alphaModFix/>
          </a:blip>
          <a:srcRect b="0" l="0" r="0" t="0"/>
          <a:stretch/>
        </p:blipFill>
        <p:spPr>
          <a:xfrm>
            <a:off x="4258460" y="2132856"/>
            <a:ext cx="4895234" cy="2353974"/>
          </a:xfrm>
          <a:prstGeom prst="rect">
            <a:avLst/>
          </a:prstGeom>
          <a:noFill/>
          <a:ln>
            <a:noFill/>
          </a:ln>
        </p:spPr>
      </p:pic>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8"/>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uk-UA"/>
              <a:t>Іван Предтеча</a:t>
            </a:r>
            <a:endParaRPr/>
          </a:p>
        </p:txBody>
      </p:sp>
      <p:sp>
        <p:nvSpPr>
          <p:cNvPr id="203" name="Google Shape;203;p18"/>
          <p:cNvSpPr txBox="1"/>
          <p:nvPr>
            <p:ph idx="1" type="body"/>
          </p:nvPr>
        </p:nvSpPr>
        <p:spPr>
          <a:xfrm>
            <a:off x="457200" y="1847105"/>
            <a:ext cx="4606200" cy="4617600"/>
          </a:xfrm>
          <a:prstGeom prst="rect">
            <a:avLst/>
          </a:prstGeom>
          <a:noFill/>
          <a:ln>
            <a:noFill/>
          </a:ln>
        </p:spPr>
        <p:txBody>
          <a:bodyPr anchorCtr="0" anchor="t" bIns="45700" lIns="91425" spcFirstLastPara="1" rIns="91425" wrap="square" tIns="45700">
            <a:normAutofit fontScale="92500" lnSpcReduction="10000"/>
          </a:bodyPr>
          <a:lstStyle/>
          <a:p>
            <a:pPr indent="-274320" lvl="0" marL="274320" rtl="0" algn="l">
              <a:spcBef>
                <a:spcPts val="0"/>
              </a:spcBef>
              <a:spcAft>
                <a:spcPts val="0"/>
              </a:spcAft>
              <a:buSzPct val="95000"/>
              <a:buChar char="⚫"/>
            </a:pPr>
            <a:r>
              <a:rPr lang="uk-UA"/>
              <a:t>Іва́н Предтеча — у християнстві попередник Ісуса Христа, що пророкував його пришестя, жив у пустелі і потім проповідував хрещення покаянням для юдеїв, хрестив у водах Йордану Ісуса Христа, потім його обезголовив цар Ірод Антипа за намовленням Іродіади. Пророк, мученик, після Діви Марії найбільший святий. Вікіпедія</a:t>
            </a:r>
            <a:endParaRPr/>
          </a:p>
        </p:txBody>
      </p:sp>
      <p:pic>
        <p:nvPicPr>
          <p:cNvPr id="204" name="Google Shape;204;p18"/>
          <p:cNvPicPr preferRelativeResize="0"/>
          <p:nvPr>
            <p:ph idx="2" type="body"/>
          </p:nvPr>
        </p:nvPicPr>
        <p:blipFill rotWithShape="1">
          <a:blip r:embed="rId3">
            <a:alphaModFix/>
          </a:blip>
          <a:srcRect b="0" l="0" r="0" t="0"/>
          <a:stretch/>
        </p:blipFill>
        <p:spPr>
          <a:xfrm>
            <a:off x="5397500" y="2448719"/>
            <a:ext cx="3134940" cy="4169470"/>
          </a:xfrm>
          <a:prstGeom prst="rect">
            <a:avLst/>
          </a:prstGeom>
          <a:noFill/>
          <a:ln>
            <a:noFill/>
          </a:ln>
        </p:spPr>
      </p:pic>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0"/>
          <p:cNvSpPr txBox="1"/>
          <p:nvPr/>
        </p:nvSpPr>
        <p:spPr>
          <a:xfrm>
            <a:off x="2144011" y="3145398"/>
            <a:ext cx="4536504" cy="2369880"/>
          </a:xfrm>
          <a:prstGeom prst="rect">
            <a:avLst/>
          </a:prstGeom>
          <a:noFill/>
          <a:ln cap="flat" cmpd="sng" w="28575">
            <a:solidFill>
              <a:schemeClr val="l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uk-UA" sz="8800">
                <a:solidFill>
                  <a:srgbClr val="C00000"/>
                </a:solidFill>
                <a:latin typeface="Arial"/>
                <a:ea typeface="Arial"/>
                <a:cs typeface="Arial"/>
                <a:sym typeface="Arial"/>
              </a:rPr>
              <a:t>Перло </a:t>
            </a:r>
            <a:r>
              <a:rPr b="1" lang="uk-UA" sz="6000">
                <a:solidFill>
                  <a:srgbClr val="C00000"/>
                </a:solidFill>
                <a:latin typeface="Arial Narrow"/>
                <a:ea typeface="Arial Narrow"/>
                <a:cs typeface="Arial Narrow"/>
                <a:sym typeface="Arial Narrow"/>
              </a:rPr>
              <a:t>многоцінне</a:t>
            </a:r>
            <a:endParaRPr b="1" sz="8800">
              <a:solidFill>
                <a:srgbClr val="C00000"/>
              </a:solidFill>
              <a:latin typeface="Arial Narrow"/>
              <a:ea typeface="Arial Narrow"/>
              <a:cs typeface="Arial Narrow"/>
              <a:sym typeface="Arial Narrow"/>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9">
                                            <p:txEl>
                                              <p:pRg end="0" st="0"/>
                                            </p:txEl>
                                          </p:spTgt>
                                        </p:tgtEl>
                                        <p:attrNameLst>
                                          <p:attrName>style.visibility</p:attrName>
                                        </p:attrNameLst>
                                      </p:cBhvr>
                                      <p:to>
                                        <p:strVal val="visible"/>
                                      </p:to>
                                    </p:set>
                                    <p:animEffect filter="fade" transition="in">
                                      <p:cBhvr>
                                        <p:cTn dur="1822"/>
                                        <p:tgtEl>
                                          <p:spTgt spid="209">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1"/>
          <p:cNvSpPr txBox="1"/>
          <p:nvPr>
            <p:ph type="title"/>
          </p:nvPr>
        </p:nvSpPr>
        <p:spPr>
          <a:xfrm>
            <a:off x="457200" y="704088"/>
            <a:ext cx="8229600" cy="1143000"/>
          </a:xfrm>
          <a:prstGeom prst="rect">
            <a:avLst/>
          </a:prstGeom>
          <a:solidFill>
            <a:schemeClr val="lt1"/>
          </a:solidFill>
          <a:ln>
            <a:noFill/>
          </a:ln>
        </p:spPr>
        <p:txBody>
          <a:bodyPr anchorCtr="0" anchor="b" bIns="0" lIns="0" spcFirstLastPara="1" rIns="0" wrap="square" tIns="45700">
            <a:normAutofit/>
          </a:bodyPr>
          <a:lstStyle/>
          <a:p>
            <a:pPr indent="0" lvl="0" marL="0" rtl="0" algn="ctr">
              <a:spcBef>
                <a:spcPts val="0"/>
              </a:spcBef>
              <a:spcAft>
                <a:spcPts val="0"/>
              </a:spcAft>
              <a:buClr>
                <a:srgbClr val="00B050"/>
              </a:buClr>
              <a:buSzPts val="5000"/>
              <a:buFont typeface="Calibri"/>
              <a:buNone/>
            </a:pPr>
            <a:r>
              <a:rPr b="1" lang="uk-UA">
                <a:solidFill>
                  <a:srgbClr val="00B050"/>
                </a:solidFill>
              </a:rPr>
              <a:t>Прислів’я та приказки</a:t>
            </a:r>
            <a:endParaRPr b="1">
              <a:solidFill>
                <a:srgbClr val="00B050"/>
              </a:solidFill>
            </a:endParaRPr>
          </a:p>
        </p:txBody>
      </p:sp>
      <p:sp>
        <p:nvSpPr>
          <p:cNvPr id="215" name="Google Shape;215;p21"/>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fontScale="92500" lnSpcReduction="10000"/>
          </a:bodyPr>
          <a:lstStyle/>
          <a:p>
            <a:pPr indent="-274320" lvl="0" marL="274320" rtl="0" algn="l">
              <a:spcBef>
                <a:spcPts val="0"/>
              </a:spcBef>
              <a:spcAft>
                <a:spcPts val="0"/>
              </a:spcAft>
              <a:buClr>
                <a:srgbClr val="FF0000"/>
              </a:buClr>
              <a:buSzPct val="95000"/>
              <a:buFont typeface="Noto Sans Symbols"/>
              <a:buChar char="❖"/>
            </a:pPr>
            <a:r>
              <a:rPr lang="uk-UA" sz="2400">
                <a:solidFill>
                  <a:srgbClr val="C00000"/>
                </a:solidFill>
              </a:rPr>
              <a:t>Сто друзів – це мало, один ворог – багато.</a:t>
            </a:r>
            <a:endParaRPr sz="2400">
              <a:solidFill>
                <a:srgbClr val="C00000"/>
              </a:solidFill>
            </a:endParaRPr>
          </a:p>
          <a:p>
            <a:pPr indent="0" lvl="0" marL="0" rtl="0" algn="l">
              <a:spcBef>
                <a:spcPts val="518"/>
              </a:spcBef>
              <a:spcAft>
                <a:spcPts val="0"/>
              </a:spcAft>
              <a:buClr>
                <a:srgbClr val="FF0000"/>
              </a:buClr>
              <a:buSzPct val="95000"/>
              <a:buNone/>
            </a:pPr>
            <a:r>
              <a:rPr lang="uk-UA" sz="2800">
                <a:solidFill>
                  <a:srgbClr val="66FF33"/>
                </a:solidFill>
              </a:rPr>
              <a:t>(Якщо в тебе є хоч один ворог, то це дуже погано, бо він може причинити тобі багато лиха. А от друзів скільки б не було – все одно мало. Вони завжди допомагають у житті, підтримують).</a:t>
            </a:r>
            <a:endParaRPr/>
          </a:p>
          <a:p>
            <a:pPr indent="-274320" lvl="0" marL="274320" rtl="0" algn="l">
              <a:spcBef>
                <a:spcPts val="444"/>
              </a:spcBef>
              <a:spcAft>
                <a:spcPts val="0"/>
              </a:spcAft>
              <a:buClr>
                <a:srgbClr val="FF0000"/>
              </a:buClr>
              <a:buSzPct val="95000"/>
              <a:buFont typeface="Noto Sans Symbols"/>
              <a:buChar char="❖"/>
            </a:pPr>
            <a:r>
              <a:rPr lang="uk-UA" sz="2400">
                <a:solidFill>
                  <a:srgbClr val="C00000"/>
                </a:solidFill>
              </a:rPr>
              <a:t>Над шкурою дрижати – людиною не жити.</a:t>
            </a:r>
            <a:endParaRPr/>
          </a:p>
          <a:p>
            <a:pPr indent="0" lvl="0" marL="0" rtl="0" algn="l">
              <a:spcBef>
                <a:spcPts val="518"/>
              </a:spcBef>
              <a:spcAft>
                <a:spcPts val="0"/>
              </a:spcAft>
              <a:buClr>
                <a:srgbClr val="FF0000"/>
              </a:buClr>
              <a:buSzPct val="95000"/>
              <a:buNone/>
            </a:pPr>
            <a:r>
              <a:rPr lang="uk-UA" sz="2800">
                <a:solidFill>
                  <a:srgbClr val="66FF33"/>
                </a:solidFill>
              </a:rPr>
              <a:t>(Якщо людина по життю боягуз, вона всього лякається, то вона не може вдихати на повні груди життя, вона по-справжньому й не живе. Бо такі люди бояться труднощів, на них не можна покластися в тяжку хвилину).</a:t>
            </a:r>
            <a:endParaRPr sz="2800">
              <a:solidFill>
                <a:srgbClr val="66FF33"/>
              </a:solidFill>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1000"/>
                                        <p:tgtEl>
                                          <p:spTgt spid="2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0" st="0"/>
                                            </p:txEl>
                                          </p:spTgt>
                                        </p:tgtEl>
                                        <p:attrNameLst>
                                          <p:attrName>style.visibility</p:attrName>
                                        </p:attrNameLst>
                                      </p:cBhvr>
                                      <p:to>
                                        <p:strVal val="visible"/>
                                      </p:to>
                                    </p:set>
                                    <p:animEffect filter="fade" transition="in">
                                      <p:cBhvr>
                                        <p:cTn dur="500"/>
                                        <p:tgtEl>
                                          <p:spTgt spid="21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1" st="1"/>
                                            </p:txEl>
                                          </p:spTgt>
                                        </p:tgtEl>
                                        <p:attrNameLst>
                                          <p:attrName>style.visibility</p:attrName>
                                        </p:attrNameLst>
                                      </p:cBhvr>
                                      <p:to>
                                        <p:strVal val="visible"/>
                                      </p:to>
                                    </p:set>
                                    <p:animEffect filter="fade" transition="in">
                                      <p:cBhvr>
                                        <p:cTn dur="500"/>
                                        <p:tgtEl>
                                          <p:spTgt spid="21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2" st="2"/>
                                            </p:txEl>
                                          </p:spTgt>
                                        </p:tgtEl>
                                        <p:attrNameLst>
                                          <p:attrName>style.visibility</p:attrName>
                                        </p:attrNameLst>
                                      </p:cBhvr>
                                      <p:to>
                                        <p:strVal val="visible"/>
                                      </p:to>
                                    </p:set>
                                    <p:animEffect filter="fade" transition="in">
                                      <p:cBhvr>
                                        <p:cTn dur="500"/>
                                        <p:tgtEl>
                                          <p:spTgt spid="21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xEl>
                                              <p:pRg end="3" st="3"/>
                                            </p:txEl>
                                          </p:spTgt>
                                        </p:tgtEl>
                                        <p:attrNameLst>
                                          <p:attrName>style.visibility</p:attrName>
                                        </p:attrNameLst>
                                      </p:cBhvr>
                                      <p:to>
                                        <p:strVal val="visible"/>
                                      </p:to>
                                    </p:set>
                                    <p:animEffect filter="fade" transition="in">
                                      <p:cBhvr>
                                        <p:cTn dur="500"/>
                                        <p:tgtEl>
                                          <p:spTgt spid="215">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2"/>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Clr>
                <a:srgbClr val="FF0000"/>
              </a:buClr>
              <a:buSzPts val="2660"/>
              <a:buFont typeface="Noto Sans Symbols"/>
              <a:buChar char="❖"/>
            </a:pPr>
            <a:r>
              <a:rPr lang="uk-UA" sz="2800">
                <a:solidFill>
                  <a:srgbClr val="C00000"/>
                </a:solidFill>
              </a:rPr>
              <a:t>Де не посій, то вродить.</a:t>
            </a:r>
            <a:endParaRPr/>
          </a:p>
          <a:p>
            <a:pPr indent="0" lvl="0" marL="0" rtl="0" algn="l">
              <a:spcBef>
                <a:spcPts val="520"/>
              </a:spcBef>
              <a:spcAft>
                <a:spcPts val="0"/>
              </a:spcAft>
              <a:buClr>
                <a:srgbClr val="FF0000"/>
              </a:buClr>
              <a:buSzPts val="2470"/>
              <a:buNone/>
            </a:pPr>
            <a:r>
              <a:rPr lang="uk-UA">
                <a:solidFill>
                  <a:srgbClr val="66FF33"/>
                </a:solidFill>
              </a:rPr>
              <a:t>(Якщо людина працює, не лінується, то вона обов’язково отримає результат своєї діяльності. І нехай він не завжди буде таким, як ми цього хочемо, але на все свій час).</a:t>
            </a:r>
            <a:endParaRPr/>
          </a:p>
          <a:p>
            <a:pPr indent="-274320" lvl="0" marL="274320" rtl="0" algn="l">
              <a:spcBef>
                <a:spcPts val="480"/>
              </a:spcBef>
              <a:spcAft>
                <a:spcPts val="0"/>
              </a:spcAft>
              <a:buClr>
                <a:srgbClr val="FF0000"/>
              </a:buClr>
              <a:buSzPts val="2280"/>
              <a:buFont typeface="Noto Sans Symbols"/>
              <a:buChar char="❖"/>
            </a:pPr>
            <a:r>
              <a:rPr lang="uk-UA" sz="2400">
                <a:solidFill>
                  <a:srgbClr val="C00000"/>
                </a:solidFill>
              </a:rPr>
              <a:t>Зверху сміється, а в середині сичить.</a:t>
            </a:r>
            <a:endParaRPr/>
          </a:p>
          <a:p>
            <a:pPr indent="0" lvl="0" marL="0" rtl="0" algn="l">
              <a:spcBef>
                <a:spcPts val="560"/>
              </a:spcBef>
              <a:spcAft>
                <a:spcPts val="0"/>
              </a:spcAft>
              <a:buClr>
                <a:srgbClr val="FF0000"/>
              </a:buClr>
              <a:buSzPts val="2660"/>
              <a:buNone/>
            </a:pPr>
            <a:r>
              <a:rPr lang="uk-UA" sz="2800">
                <a:solidFill>
                  <a:srgbClr val="66FF33"/>
                </a:solidFill>
              </a:rPr>
              <a:t>(Так говорять про людину, яка в очі говорить лише добрі слова, хвалить вас, а за спиною – навпаки).</a:t>
            </a:r>
            <a:endParaRPr/>
          </a:p>
        </p:txBody>
      </p:sp>
      <p:sp>
        <p:nvSpPr>
          <p:cNvPr id="221" name="Google Shape;221;p22"/>
          <p:cNvSpPr txBox="1"/>
          <p:nvPr/>
        </p:nvSpPr>
        <p:spPr>
          <a:xfrm>
            <a:off x="1763688" y="620688"/>
            <a:ext cx="5976664" cy="76944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k-UA" sz="4400">
                <a:solidFill>
                  <a:srgbClr val="00B050"/>
                </a:solidFill>
                <a:latin typeface="Constantia"/>
                <a:ea typeface="Constantia"/>
                <a:cs typeface="Constantia"/>
                <a:sym typeface="Constantia"/>
              </a:rPr>
              <a:t>Прислів’я та приказки</a:t>
            </a:r>
            <a:endParaRPr sz="4400">
              <a:solidFill>
                <a:srgbClr val="00B050"/>
              </a:solidFill>
              <a:latin typeface="Constantia"/>
              <a:ea typeface="Constantia"/>
              <a:cs typeface="Constantia"/>
              <a:sym typeface="Constantia"/>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1">
                                            <p:txEl>
                                              <p:pRg end="0" st="0"/>
                                            </p:txEl>
                                          </p:spTgt>
                                        </p:tgtEl>
                                        <p:attrNameLst>
                                          <p:attrName>style.visibility</p:attrName>
                                        </p:attrNameLst>
                                      </p:cBhvr>
                                      <p:to>
                                        <p:strVal val="visible"/>
                                      </p:to>
                                    </p:set>
                                    <p:animEffect filter="fade" transition="in">
                                      <p:cBhvr>
                                        <p:cTn dur="500"/>
                                        <p:tgtEl>
                                          <p:spTgt spid="22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xEl>
                                              <p:pRg end="0" st="0"/>
                                            </p:txEl>
                                          </p:spTgt>
                                        </p:tgtEl>
                                        <p:attrNameLst>
                                          <p:attrName>style.visibility</p:attrName>
                                        </p:attrNameLst>
                                      </p:cBhvr>
                                      <p:to>
                                        <p:strVal val="visible"/>
                                      </p:to>
                                    </p:set>
                                    <p:animEffect filter="fade" transition="in">
                                      <p:cBhvr>
                                        <p:cTn dur="500"/>
                                        <p:tgtEl>
                                          <p:spTgt spid="22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xEl>
                                              <p:pRg end="1" st="1"/>
                                            </p:txEl>
                                          </p:spTgt>
                                        </p:tgtEl>
                                        <p:attrNameLst>
                                          <p:attrName>style.visibility</p:attrName>
                                        </p:attrNameLst>
                                      </p:cBhvr>
                                      <p:to>
                                        <p:strVal val="visible"/>
                                      </p:to>
                                    </p:set>
                                    <p:animEffect filter="fade" transition="in">
                                      <p:cBhvr>
                                        <p:cTn dur="500"/>
                                        <p:tgtEl>
                                          <p:spTgt spid="22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xEl>
                                              <p:pRg end="2" st="2"/>
                                            </p:txEl>
                                          </p:spTgt>
                                        </p:tgtEl>
                                        <p:attrNameLst>
                                          <p:attrName>style.visibility</p:attrName>
                                        </p:attrNameLst>
                                      </p:cBhvr>
                                      <p:to>
                                        <p:strVal val="visible"/>
                                      </p:to>
                                    </p:set>
                                    <p:animEffect filter="fade" transition="in">
                                      <p:cBhvr>
                                        <p:cTn dur="500"/>
                                        <p:tgtEl>
                                          <p:spTgt spid="22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xEl>
                                              <p:pRg end="3" st="3"/>
                                            </p:txEl>
                                          </p:spTgt>
                                        </p:tgtEl>
                                        <p:attrNameLst>
                                          <p:attrName>style.visibility</p:attrName>
                                        </p:attrNameLst>
                                      </p:cBhvr>
                                      <p:to>
                                        <p:strVal val="visible"/>
                                      </p:to>
                                    </p:set>
                                    <p:animEffect filter="fade" transition="in">
                                      <p:cBhvr>
                                        <p:cTn dur="500"/>
                                        <p:tgtEl>
                                          <p:spTgt spid="220">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3"/>
          <p:cNvSpPr txBox="1"/>
          <p:nvPr>
            <p:ph type="title"/>
          </p:nvPr>
        </p:nvSpPr>
        <p:spPr>
          <a:xfrm>
            <a:off x="457200" y="704088"/>
            <a:ext cx="8229600" cy="1143000"/>
          </a:xfrm>
          <a:prstGeom prst="rect">
            <a:avLst/>
          </a:prstGeom>
          <a:solidFill>
            <a:schemeClr val="lt1"/>
          </a:solidFill>
          <a:ln>
            <a:noFill/>
          </a:ln>
        </p:spPr>
        <p:txBody>
          <a:bodyPr anchorCtr="0" anchor="b" bIns="0" lIns="0" spcFirstLastPara="1" rIns="0" wrap="square" tIns="45700">
            <a:normAutofit/>
          </a:bodyPr>
          <a:lstStyle/>
          <a:p>
            <a:pPr indent="0" lvl="0" marL="0" rtl="0" algn="ctr">
              <a:spcBef>
                <a:spcPts val="0"/>
              </a:spcBef>
              <a:spcAft>
                <a:spcPts val="0"/>
              </a:spcAft>
              <a:buClr>
                <a:srgbClr val="00B050"/>
              </a:buClr>
              <a:buSzPts val="5000"/>
              <a:buFont typeface="Calibri"/>
              <a:buNone/>
            </a:pPr>
            <a:r>
              <a:rPr lang="uk-UA">
                <a:solidFill>
                  <a:srgbClr val="00B050"/>
                </a:solidFill>
              </a:rPr>
              <a:t>Прислів’я та приказки</a:t>
            </a:r>
            <a:endParaRPr>
              <a:solidFill>
                <a:srgbClr val="00B050"/>
              </a:solidFill>
            </a:endParaRPr>
          </a:p>
        </p:txBody>
      </p:sp>
      <p:sp>
        <p:nvSpPr>
          <p:cNvPr id="227" name="Google Shape;227;p23"/>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Clr>
                <a:srgbClr val="FF0000"/>
              </a:buClr>
              <a:buSzPts val="2280"/>
              <a:buFont typeface="Noto Sans Symbols"/>
              <a:buChar char="❖"/>
            </a:pPr>
            <a:r>
              <a:rPr lang="uk-UA" sz="2400">
                <a:solidFill>
                  <a:srgbClr val="C00000"/>
                </a:solidFill>
              </a:rPr>
              <a:t>Справді добре сміється той, хто сміється останній.</a:t>
            </a:r>
            <a:endParaRPr/>
          </a:p>
          <a:p>
            <a:pPr indent="0" lvl="0" marL="0" rtl="0" algn="l">
              <a:spcBef>
                <a:spcPts val="520"/>
              </a:spcBef>
              <a:spcAft>
                <a:spcPts val="0"/>
              </a:spcAft>
              <a:buClr>
                <a:srgbClr val="FF0000"/>
              </a:buClr>
              <a:buSzPts val="2470"/>
              <a:buNone/>
            </a:pPr>
            <a:r>
              <a:rPr lang="uk-UA">
                <a:solidFill>
                  <a:srgbClr val="66FF33"/>
                </a:solidFill>
              </a:rPr>
              <a:t>(Ніколи не потрібно сміятися з людей, бо ти не знаєш, що в подальшому житті очікує на тебе).</a:t>
            </a:r>
            <a:endParaRPr/>
          </a:p>
          <a:p>
            <a:pPr indent="-274320" lvl="0" marL="274320" rtl="0" algn="l">
              <a:spcBef>
                <a:spcPts val="480"/>
              </a:spcBef>
              <a:spcAft>
                <a:spcPts val="0"/>
              </a:spcAft>
              <a:buClr>
                <a:srgbClr val="FF0000"/>
              </a:buClr>
              <a:buSzPts val="2280"/>
              <a:buFont typeface="Noto Sans Symbols"/>
              <a:buChar char="❖"/>
            </a:pPr>
            <a:r>
              <a:rPr lang="uk-UA" sz="2400">
                <a:solidFill>
                  <a:srgbClr val="C00000"/>
                </a:solidFill>
              </a:rPr>
              <a:t>«Скільки світа, стільки й дива».</a:t>
            </a:r>
            <a:endParaRPr/>
          </a:p>
          <a:p>
            <a:pPr indent="0" lvl="0" marL="0" rtl="0" algn="l">
              <a:spcBef>
                <a:spcPts val="520"/>
              </a:spcBef>
              <a:spcAft>
                <a:spcPts val="0"/>
              </a:spcAft>
              <a:buClr>
                <a:srgbClr val="FF0000"/>
              </a:buClr>
              <a:buSzPts val="2470"/>
              <a:buNone/>
            </a:pPr>
            <a:r>
              <a:rPr lang="uk-UA">
                <a:solidFill>
                  <a:srgbClr val="66FF33"/>
                </a:solidFill>
              </a:rPr>
              <a:t>(У кожному місті, селі свої звичаї, традиції,архітектурні пам’ятки. Якщо ми будемо багато подорожувати, то й будемо багато знати, побачимо багато див , які створила і людина, і природа).</a:t>
            </a:r>
            <a:endParaRPr>
              <a:solidFill>
                <a:srgbClr val="66FF33"/>
              </a:solidFill>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0" st="0"/>
                                            </p:txEl>
                                          </p:spTgt>
                                        </p:tgtEl>
                                        <p:attrNameLst>
                                          <p:attrName>style.visibility</p:attrName>
                                        </p:attrNameLst>
                                      </p:cBhvr>
                                      <p:to>
                                        <p:strVal val="visible"/>
                                      </p:to>
                                    </p:set>
                                    <p:anim calcmode="lin" valueType="num">
                                      <p:cBhvr additive="base">
                                        <p:cTn dur="500"/>
                                        <p:tgtEl>
                                          <p:spTgt spid="22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1" st="1"/>
                                            </p:txEl>
                                          </p:spTgt>
                                        </p:tgtEl>
                                        <p:attrNameLst>
                                          <p:attrName>style.visibility</p:attrName>
                                        </p:attrNameLst>
                                      </p:cBhvr>
                                      <p:to>
                                        <p:strVal val="visible"/>
                                      </p:to>
                                    </p:set>
                                    <p:anim calcmode="lin" valueType="num">
                                      <p:cBhvr additive="base">
                                        <p:cTn dur="500"/>
                                        <p:tgtEl>
                                          <p:spTgt spid="22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2" st="2"/>
                                            </p:txEl>
                                          </p:spTgt>
                                        </p:tgtEl>
                                        <p:attrNameLst>
                                          <p:attrName>style.visibility</p:attrName>
                                        </p:attrNameLst>
                                      </p:cBhvr>
                                      <p:to>
                                        <p:strVal val="visible"/>
                                      </p:to>
                                    </p:set>
                                    <p:anim calcmode="lin" valueType="num">
                                      <p:cBhvr additive="base">
                                        <p:cTn dur="500"/>
                                        <p:tgtEl>
                                          <p:spTgt spid="22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3" st="3"/>
                                            </p:txEl>
                                          </p:spTgt>
                                        </p:tgtEl>
                                        <p:attrNameLst>
                                          <p:attrName>style.visibility</p:attrName>
                                        </p:attrNameLst>
                                      </p:cBhvr>
                                      <p:to>
                                        <p:strVal val="visible"/>
                                      </p:to>
                                    </p:set>
                                    <p:anim calcmode="lin" valueType="num">
                                      <p:cBhvr additive="base">
                                        <p:cTn dur="500"/>
                                        <p:tgtEl>
                                          <p:spTgt spid="22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4"/>
          <p:cNvSpPr txBox="1"/>
          <p:nvPr>
            <p:ph type="title"/>
          </p:nvPr>
        </p:nvSpPr>
        <p:spPr>
          <a:xfrm>
            <a:off x="457200" y="704088"/>
            <a:ext cx="8229600" cy="1143000"/>
          </a:xfrm>
          <a:prstGeom prst="rect">
            <a:avLst/>
          </a:prstGeom>
          <a:solidFill>
            <a:schemeClr val="lt1"/>
          </a:solidFill>
          <a:ln>
            <a:noFill/>
          </a:ln>
        </p:spPr>
        <p:txBody>
          <a:bodyPr anchorCtr="0" anchor="b" bIns="0" lIns="0" spcFirstLastPara="1" rIns="0" wrap="square" tIns="45700">
            <a:normAutofit/>
          </a:bodyPr>
          <a:lstStyle/>
          <a:p>
            <a:pPr indent="0" lvl="0" marL="0" rtl="0" algn="ctr">
              <a:spcBef>
                <a:spcPts val="0"/>
              </a:spcBef>
              <a:spcAft>
                <a:spcPts val="0"/>
              </a:spcAft>
              <a:buClr>
                <a:srgbClr val="00B050"/>
              </a:buClr>
              <a:buSzPts val="5000"/>
              <a:buFont typeface="Calibri"/>
              <a:buNone/>
            </a:pPr>
            <a:r>
              <a:rPr b="1" lang="uk-UA">
                <a:solidFill>
                  <a:srgbClr val="00B050"/>
                </a:solidFill>
              </a:rPr>
              <a:t>Народознавчі вислови</a:t>
            </a:r>
            <a:endParaRPr b="1">
              <a:solidFill>
                <a:srgbClr val="00B050"/>
              </a:solidFill>
            </a:endParaRPr>
          </a:p>
        </p:txBody>
      </p:sp>
      <p:sp>
        <p:nvSpPr>
          <p:cNvPr id="233" name="Google Shape;233;p24"/>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lnSpcReduction="10000"/>
          </a:bodyPr>
          <a:lstStyle/>
          <a:p>
            <a:pPr indent="-274320" lvl="0" marL="274320" rtl="0" algn="l">
              <a:spcBef>
                <a:spcPts val="0"/>
              </a:spcBef>
              <a:spcAft>
                <a:spcPts val="0"/>
              </a:spcAft>
              <a:buClr>
                <a:srgbClr val="FF0000"/>
              </a:buClr>
              <a:buSzPts val="2280"/>
              <a:buFont typeface="Noto Sans Symbols"/>
              <a:buChar char="❖"/>
            </a:pPr>
            <a:r>
              <a:rPr lang="uk-UA" sz="2400">
                <a:solidFill>
                  <a:srgbClr val="C00000"/>
                </a:solidFill>
              </a:rPr>
              <a:t>«Мужицька музика – ціп і коса».</a:t>
            </a:r>
            <a:endParaRPr/>
          </a:p>
          <a:p>
            <a:pPr indent="0" lvl="0" marL="0" rtl="0" algn="l">
              <a:spcBef>
                <a:spcPts val="560"/>
              </a:spcBef>
              <a:spcAft>
                <a:spcPts val="0"/>
              </a:spcAft>
              <a:buClr>
                <a:srgbClr val="FF0000"/>
              </a:buClr>
              <a:buSzPts val="2660"/>
              <a:buNone/>
            </a:pPr>
            <a:r>
              <a:rPr lang="uk-UA" sz="2800">
                <a:solidFill>
                  <a:srgbClr val="66FF33"/>
                </a:solidFill>
              </a:rPr>
              <a:t>(Працьовитим людям ніколи не співати, танцювати, вони постійно заклопотані то в полі, то в городі, то в хаті, то в коморі. У руках трударів і ціп і коса співають).</a:t>
            </a:r>
            <a:endParaRPr/>
          </a:p>
          <a:p>
            <a:pPr indent="-274320" lvl="0" marL="274320" rtl="0" algn="l">
              <a:spcBef>
                <a:spcPts val="480"/>
              </a:spcBef>
              <a:spcAft>
                <a:spcPts val="0"/>
              </a:spcAft>
              <a:buClr>
                <a:srgbClr val="FF0000"/>
              </a:buClr>
              <a:buSzPts val="2280"/>
              <a:buFont typeface="Noto Sans Symbols"/>
              <a:buChar char="❖"/>
            </a:pPr>
            <a:r>
              <a:rPr lang="uk-UA" sz="2400">
                <a:solidFill>
                  <a:srgbClr val="C00000"/>
                </a:solidFill>
              </a:rPr>
              <a:t>« Птиця також боса ходить і не журиться».</a:t>
            </a:r>
            <a:endParaRPr/>
          </a:p>
          <a:p>
            <a:pPr indent="0" lvl="0" marL="0" rtl="0" algn="l">
              <a:spcBef>
                <a:spcPts val="560"/>
              </a:spcBef>
              <a:spcAft>
                <a:spcPts val="0"/>
              </a:spcAft>
              <a:buClr>
                <a:srgbClr val="FF0000"/>
              </a:buClr>
              <a:buSzPts val="2660"/>
              <a:buNone/>
            </a:pPr>
            <a:r>
              <a:rPr lang="uk-UA" sz="2800">
                <a:solidFill>
                  <a:srgbClr val="66FF33"/>
                </a:solidFill>
              </a:rPr>
              <a:t>(Не один Михайлик босий – і у інших чобіт немає, не один ти отримав двійку – он і Михайлик з 10 класу 2. Ми не єдині у своєму горі, є люди, які також переживають ці проблеми.</a:t>
            </a:r>
            <a:endParaRPr sz="2800">
              <a:solidFill>
                <a:srgbClr val="66FF33"/>
              </a:solidFill>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500"/>
                                        <p:tgtEl>
                                          <p:spTgt spid="2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xEl>
                                              <p:pRg end="0" st="0"/>
                                            </p:txEl>
                                          </p:spTgt>
                                        </p:tgtEl>
                                        <p:attrNameLst>
                                          <p:attrName>style.visibility</p:attrName>
                                        </p:attrNameLst>
                                      </p:cBhvr>
                                      <p:to>
                                        <p:strVal val="visible"/>
                                      </p:to>
                                    </p:set>
                                    <p:animEffect filter="fade" transition="in">
                                      <p:cBhvr>
                                        <p:cTn dur="2000"/>
                                        <p:tgtEl>
                                          <p:spTgt spid="23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xEl>
                                              <p:pRg end="1" st="1"/>
                                            </p:txEl>
                                          </p:spTgt>
                                        </p:tgtEl>
                                        <p:attrNameLst>
                                          <p:attrName>style.visibility</p:attrName>
                                        </p:attrNameLst>
                                      </p:cBhvr>
                                      <p:to>
                                        <p:strVal val="visible"/>
                                      </p:to>
                                    </p:set>
                                    <p:animEffect filter="fade" transition="in">
                                      <p:cBhvr>
                                        <p:cTn dur="2000"/>
                                        <p:tgtEl>
                                          <p:spTgt spid="23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xEl>
                                              <p:pRg end="2" st="2"/>
                                            </p:txEl>
                                          </p:spTgt>
                                        </p:tgtEl>
                                        <p:attrNameLst>
                                          <p:attrName>style.visibility</p:attrName>
                                        </p:attrNameLst>
                                      </p:cBhvr>
                                      <p:to>
                                        <p:strVal val="visible"/>
                                      </p:to>
                                    </p:set>
                                    <p:animEffect filter="fade" transition="in">
                                      <p:cBhvr>
                                        <p:cTn dur="2000"/>
                                        <p:tgtEl>
                                          <p:spTgt spid="23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xEl>
                                              <p:pRg end="3" st="3"/>
                                            </p:txEl>
                                          </p:spTgt>
                                        </p:tgtEl>
                                        <p:attrNameLst>
                                          <p:attrName>style.visibility</p:attrName>
                                        </p:attrNameLst>
                                      </p:cBhvr>
                                      <p:to>
                                        <p:strVal val="visible"/>
                                      </p:to>
                                    </p:set>
                                    <p:animEffect filter="fade" transition="in">
                                      <p:cBhvr>
                                        <p:cTn dur="2000"/>
                                        <p:tgtEl>
                                          <p:spTgt spid="233">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5"/>
          <p:cNvSpPr txBox="1"/>
          <p:nvPr>
            <p:ph type="title"/>
          </p:nvPr>
        </p:nvSpPr>
        <p:spPr>
          <a:xfrm>
            <a:off x="457200" y="704088"/>
            <a:ext cx="8229600" cy="1143000"/>
          </a:xfrm>
          <a:prstGeom prst="rect">
            <a:avLst/>
          </a:prstGeom>
          <a:solidFill>
            <a:schemeClr val="lt1"/>
          </a:solidFill>
          <a:ln>
            <a:noFill/>
          </a:ln>
        </p:spPr>
        <p:txBody>
          <a:bodyPr anchorCtr="0" anchor="b" bIns="0" lIns="0" spcFirstLastPara="1" rIns="0" wrap="square" tIns="45700">
            <a:normAutofit/>
          </a:bodyPr>
          <a:lstStyle/>
          <a:p>
            <a:pPr indent="0" lvl="0" marL="0" rtl="0" algn="ctr">
              <a:spcBef>
                <a:spcPts val="0"/>
              </a:spcBef>
              <a:spcAft>
                <a:spcPts val="0"/>
              </a:spcAft>
              <a:buClr>
                <a:srgbClr val="00B050"/>
              </a:buClr>
              <a:buSzPts val="5000"/>
              <a:buFont typeface="Calibri"/>
              <a:buNone/>
            </a:pPr>
            <a:r>
              <a:rPr lang="uk-UA">
                <a:solidFill>
                  <a:srgbClr val="00B050"/>
                </a:solidFill>
              </a:rPr>
              <a:t>Народознавчі вислови</a:t>
            </a:r>
            <a:endParaRPr>
              <a:solidFill>
                <a:srgbClr val="00B050"/>
              </a:solidFill>
            </a:endParaRPr>
          </a:p>
        </p:txBody>
      </p:sp>
      <p:sp>
        <p:nvSpPr>
          <p:cNvPr id="239" name="Google Shape;239;p25"/>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lnSpcReduction="10000"/>
          </a:bodyPr>
          <a:lstStyle/>
          <a:p>
            <a:pPr indent="-274320" lvl="0" marL="274320" rtl="0" algn="l">
              <a:spcBef>
                <a:spcPts val="0"/>
              </a:spcBef>
              <a:spcAft>
                <a:spcPts val="0"/>
              </a:spcAft>
              <a:buClr>
                <a:srgbClr val="FF0000"/>
              </a:buClr>
              <a:buSzPts val="2280"/>
              <a:buFont typeface="Noto Sans Symbols"/>
              <a:buChar char="❖"/>
            </a:pPr>
            <a:r>
              <a:rPr lang="uk-UA" sz="2400">
                <a:solidFill>
                  <a:srgbClr val="C00000"/>
                </a:solidFill>
              </a:rPr>
              <a:t>«В книжці злеліяне слово має бути справжнім святом душі й мислі».</a:t>
            </a:r>
            <a:endParaRPr/>
          </a:p>
          <a:p>
            <a:pPr indent="0" lvl="0" marL="0" rtl="0" algn="l">
              <a:spcBef>
                <a:spcPts val="480"/>
              </a:spcBef>
              <a:spcAft>
                <a:spcPts val="0"/>
              </a:spcAft>
              <a:buClr>
                <a:srgbClr val="FF0000"/>
              </a:buClr>
              <a:buSzPts val="2280"/>
              <a:buNone/>
            </a:pPr>
            <a:r>
              <a:rPr lang="uk-UA" sz="2400">
                <a:solidFill>
                  <a:srgbClr val="66FF33"/>
                </a:solidFill>
              </a:rPr>
              <a:t>(У книгах письменники повинні писати про таке, що радувало б нашу душу. От ми прочитали твір «Гуси – лебеді» пережили всі Михайликові пригоди, і на душі стало весело, радісно, бо письменник зумів порадувати словом).</a:t>
            </a:r>
            <a:endParaRPr/>
          </a:p>
          <a:p>
            <a:pPr indent="-274320" lvl="0" marL="274320" rtl="0" algn="l">
              <a:spcBef>
                <a:spcPts val="480"/>
              </a:spcBef>
              <a:spcAft>
                <a:spcPts val="0"/>
              </a:spcAft>
              <a:buClr>
                <a:srgbClr val="FF0000"/>
              </a:buClr>
              <a:buSzPts val="2280"/>
              <a:buFont typeface="Noto Sans Symbols"/>
              <a:buChar char="❖"/>
            </a:pPr>
            <a:r>
              <a:rPr lang="uk-UA" sz="2400">
                <a:solidFill>
                  <a:srgbClr val="C00000"/>
                </a:solidFill>
              </a:rPr>
              <a:t>«Чи знайдеться чоловік,якому не треба було б більше, ніж він має».</a:t>
            </a:r>
            <a:endParaRPr/>
          </a:p>
          <a:p>
            <a:pPr indent="0" lvl="0" marL="0" rtl="0" algn="l">
              <a:spcBef>
                <a:spcPts val="480"/>
              </a:spcBef>
              <a:spcAft>
                <a:spcPts val="0"/>
              </a:spcAft>
              <a:buClr>
                <a:srgbClr val="FF0000"/>
              </a:buClr>
              <a:buSzPts val="2280"/>
              <a:buNone/>
            </a:pPr>
            <a:r>
              <a:rPr lang="uk-UA" sz="2400">
                <a:solidFill>
                  <a:srgbClr val="66FF33"/>
                </a:solidFill>
              </a:rPr>
              <a:t>(Скільки б людина не мала добра, а їй хочеться ще більше. Вродила на городі картопля – добре, але як би було добре, якщо б ми накопали хоч на тонну більше).</a:t>
            </a:r>
            <a:endParaRPr sz="2400">
              <a:solidFill>
                <a:srgbClr val="66FF33"/>
              </a:solidFill>
            </a:endParaRPr>
          </a:p>
        </p:txBody>
      </p:sp>
    </p:spTree>
  </p:cSld>
  <p:clrMapOvr>
    <a:masterClrMapping/>
  </p:clrMapOvr>
  <p:transition spd="slow">
    <p:fade/>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8"/>
                                        </p:tgtEl>
                                        <p:attrNameLst>
                                          <p:attrName>style.visibility</p:attrName>
                                        </p:attrNameLst>
                                      </p:cBhvr>
                                      <p:to>
                                        <p:strVal val="visible"/>
                                      </p:to>
                                    </p:set>
                                    <p:animEffect filter="fade" transition="in">
                                      <p:cBhvr>
                                        <p:cTn dur="1000"/>
                                        <p:tgtEl>
                                          <p:spTgt spid="2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xEl>
                                              <p:pRg end="0" st="0"/>
                                            </p:txEl>
                                          </p:spTgt>
                                        </p:tgtEl>
                                        <p:attrNameLst>
                                          <p:attrName>style.visibility</p:attrName>
                                        </p:attrNameLst>
                                      </p:cBhvr>
                                      <p:to>
                                        <p:strVal val="visible"/>
                                      </p:to>
                                    </p:set>
                                    <p:animEffect filter="fade" transition="in">
                                      <p:cBhvr>
                                        <p:cTn dur="500"/>
                                        <p:tgtEl>
                                          <p:spTgt spid="23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xEl>
                                              <p:pRg end="1" st="1"/>
                                            </p:txEl>
                                          </p:spTgt>
                                        </p:tgtEl>
                                        <p:attrNameLst>
                                          <p:attrName>style.visibility</p:attrName>
                                        </p:attrNameLst>
                                      </p:cBhvr>
                                      <p:to>
                                        <p:strVal val="visible"/>
                                      </p:to>
                                    </p:set>
                                    <p:animEffect filter="fade" transition="in">
                                      <p:cBhvr>
                                        <p:cTn dur="500"/>
                                        <p:tgtEl>
                                          <p:spTgt spid="23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xEl>
                                              <p:pRg end="2" st="2"/>
                                            </p:txEl>
                                          </p:spTgt>
                                        </p:tgtEl>
                                        <p:attrNameLst>
                                          <p:attrName>style.visibility</p:attrName>
                                        </p:attrNameLst>
                                      </p:cBhvr>
                                      <p:to>
                                        <p:strVal val="visible"/>
                                      </p:to>
                                    </p:set>
                                    <p:animEffect filter="fade" transition="in">
                                      <p:cBhvr>
                                        <p:cTn dur="500"/>
                                        <p:tgtEl>
                                          <p:spTgt spid="23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xEl>
                                              <p:pRg end="3" st="3"/>
                                            </p:txEl>
                                          </p:spTgt>
                                        </p:tgtEl>
                                        <p:attrNameLst>
                                          <p:attrName>style.visibility</p:attrName>
                                        </p:attrNameLst>
                                      </p:cBhvr>
                                      <p:to>
                                        <p:strVal val="visible"/>
                                      </p:to>
                                    </p:set>
                                    <p:animEffect filter="fade" transition="in">
                                      <p:cBhvr>
                                        <p:cTn dur="500"/>
                                        <p:tgtEl>
                                          <p:spTgt spid="239">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32354bdf7e7_0_0"/>
          <p:cNvSpPr txBox="1"/>
          <p:nvPr>
            <p:ph type="title"/>
          </p:nvPr>
        </p:nvSpPr>
        <p:spPr>
          <a:xfrm>
            <a:off x="564350" y="3115088"/>
            <a:ext cx="8305800" cy="1143000"/>
          </a:xfrm>
          <a:prstGeom prst="rect">
            <a:avLst/>
          </a:prstGeom>
        </p:spPr>
        <p:txBody>
          <a:bodyPr anchorCtr="0" anchor="b" bIns="0" lIns="0" spcFirstLastPara="1" rIns="0" wrap="square" tIns="45700">
            <a:normAutofit/>
          </a:bodyPr>
          <a:lstStyle/>
          <a:p>
            <a:pPr indent="0" lvl="0" marL="0" rtl="0" algn="ctr">
              <a:spcBef>
                <a:spcPts val="0"/>
              </a:spcBef>
              <a:spcAft>
                <a:spcPts val="0"/>
              </a:spcAft>
              <a:buNone/>
            </a:pPr>
            <a:r>
              <a:rPr lang="uk-UA"/>
              <a:t>Дякую за увагу!</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Поток">
  <a:themeElements>
    <a:clrScheme name="Поток">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2020-02-19T11:26:41Z</dcterms:created>
  <dc:creator>Українська мова</dc:creator>
</cp:coreProperties>
</file>