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6" r:id="rId1"/>
  </p:sldMasterIdLst>
  <p:sldIdLst>
    <p:sldId id="27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700B27-DE4C-4B9E-BB11-B9027034A00F}" type="datetimeFigureOut">
              <a:rPr lang="en-US" smtClean="0"/>
              <a:pPr/>
              <a:t>9/13/2022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3502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smtClean="0"/>
              <a:t>9/13/2022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613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smtClean="0"/>
              <a:t>9/13/2022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888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smtClean="0"/>
              <a:t>9/13/2022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0477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smtClean="0"/>
              <a:t>9/13/2022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295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smtClean="0"/>
              <a:t>9/13/2022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4986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smtClean="0"/>
              <a:t>9/13/2022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837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smtClean="0"/>
              <a:t>9/13/2022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4161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smtClean="0"/>
              <a:t>9/13/2022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272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smtClean="0"/>
              <a:t>9/13/2022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982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smtClean="0"/>
              <a:t>9/13/2022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424646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smtClean="0"/>
              <a:t>9/13/2022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61905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D914D-B099-4142-A885-11F276715148}" type="datetimeFigureOut">
              <a:rPr lang="en-US" smtClean="0"/>
              <a:t>9/13/2022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18695285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D914D-B099-4142-A885-11F276715148}" type="datetimeFigureOut">
              <a:rPr lang="en-US" smtClean="0"/>
              <a:t>9/13/2022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3817032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smtClean="0"/>
              <a:t>9/13/2022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5852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smtClean="0"/>
              <a:t>9/13/2022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600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D914D-B099-4142-A885-11F276715148}" type="datetimeFigureOut">
              <a:rPr lang="en-US" smtClean="0"/>
              <a:t>9/13/2022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269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48984" y="1556658"/>
            <a:ext cx="8915399" cy="1421673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Зміст повісті </a:t>
            </a:r>
            <a:br>
              <a:rPr lang="uk-UA" dirty="0" smtClean="0"/>
            </a:br>
            <a:r>
              <a:rPr lang="uk-UA" dirty="0" smtClean="0"/>
              <a:t>«Кайдашева сім</a:t>
            </a:r>
            <a:r>
              <a:rPr lang="en-US" dirty="0" smtClean="0"/>
              <a:t>’</a:t>
            </a:r>
            <a:r>
              <a:rPr lang="uk-UA" dirty="0" smtClean="0"/>
              <a:t>я»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54524" y="2860403"/>
            <a:ext cx="7704317" cy="534850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chemeClr val="tx1"/>
                </a:solidFill>
              </a:rPr>
              <a:t>Івана Нечуя - Левицького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7012" y="3517173"/>
            <a:ext cx="5219340" cy="2935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65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19108" y="879565"/>
            <a:ext cx="4293915" cy="5058931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tx1"/>
                </a:solidFill>
              </a:rPr>
              <a:t>Недалеко </a:t>
            </a:r>
            <a:r>
              <a:rPr lang="ru-RU" sz="2800" dirty="0" err="1">
                <a:solidFill>
                  <a:schemeClr val="tx1"/>
                </a:solidFill>
              </a:rPr>
              <a:t>від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міста</a:t>
            </a:r>
            <a:r>
              <a:rPr lang="ru-RU" sz="2800" b="1" dirty="0">
                <a:solidFill>
                  <a:schemeClr val="tx1"/>
                </a:solidFill>
              </a:rPr>
              <a:t> Богуслава</a:t>
            </a:r>
            <a:r>
              <a:rPr lang="ru-RU" sz="2800" dirty="0">
                <a:solidFill>
                  <a:schemeClr val="tx1"/>
                </a:solidFill>
              </a:rPr>
              <a:t>, </a:t>
            </a:r>
            <a:r>
              <a:rPr lang="ru-RU" sz="2800" dirty="0" err="1">
                <a:solidFill>
                  <a:schemeClr val="tx1"/>
                </a:solidFill>
              </a:rPr>
              <a:t>біля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річки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Росі</a:t>
            </a:r>
            <a:r>
              <a:rPr lang="ru-RU" sz="2800" dirty="0">
                <a:solidFill>
                  <a:schemeClr val="tx1"/>
                </a:solidFill>
              </a:rPr>
              <a:t>, </a:t>
            </a:r>
            <a:r>
              <a:rPr lang="ru-RU" sz="2800" dirty="0" err="1">
                <a:solidFill>
                  <a:schemeClr val="tx1"/>
                </a:solidFill>
              </a:rPr>
              <a:t>розкинулося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b="1" dirty="0">
                <a:solidFill>
                  <a:schemeClr val="tx1"/>
                </a:solidFill>
              </a:rPr>
              <a:t>село </a:t>
            </a:r>
            <a:r>
              <a:rPr lang="ru-RU" sz="2800" b="1" dirty="0" err="1">
                <a:solidFill>
                  <a:schemeClr val="tx1"/>
                </a:solidFill>
              </a:rPr>
              <a:t>Семигори</a:t>
            </a:r>
            <a:r>
              <a:rPr lang="ru-RU" sz="2800" dirty="0">
                <a:solidFill>
                  <a:schemeClr val="tx1"/>
                </a:solidFill>
              </a:rPr>
              <a:t>. </a:t>
            </a:r>
            <a:r>
              <a:rPr lang="ru-RU" sz="2800" dirty="0" err="1">
                <a:solidFill>
                  <a:schemeClr val="tx1"/>
                </a:solidFill>
              </a:rPr>
              <a:t>Воно</a:t>
            </a:r>
            <a:r>
              <a:rPr lang="ru-RU" sz="2800" dirty="0">
                <a:solidFill>
                  <a:schemeClr val="tx1"/>
                </a:solidFill>
              </a:rPr>
              <a:t> потонуло у вербах і садках. </a:t>
            </a:r>
            <a:r>
              <a:rPr lang="ru-RU" sz="2800" dirty="0" err="1">
                <a:solidFill>
                  <a:schemeClr val="tx1"/>
                </a:solidFill>
              </a:rPr>
              <a:t>Під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однією</a:t>
            </a:r>
            <a:r>
              <a:rPr lang="ru-RU" sz="2800" dirty="0">
                <a:solidFill>
                  <a:schemeClr val="tx1"/>
                </a:solidFill>
              </a:rPr>
              <a:t> горою стояла </a:t>
            </a:r>
            <a:r>
              <a:rPr lang="ru-RU" sz="2800" dirty="0" err="1">
                <a:solidFill>
                  <a:schemeClr val="tx1"/>
                </a:solidFill>
              </a:rPr>
              <a:t>чимала</a:t>
            </a:r>
            <a:r>
              <a:rPr lang="ru-RU" sz="2800" dirty="0">
                <a:solidFill>
                  <a:schemeClr val="tx1"/>
                </a:solidFill>
              </a:rPr>
              <a:t> хата </a:t>
            </a:r>
            <a:r>
              <a:rPr lang="ru-RU" sz="2800" dirty="0" err="1">
                <a:solidFill>
                  <a:schemeClr val="tx1"/>
                </a:solidFill>
              </a:rPr>
              <a:t>Омелька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Кайдаша</a:t>
            </a:r>
            <a:r>
              <a:rPr lang="ru-RU" sz="28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1229" y="121920"/>
            <a:ext cx="4860200" cy="6736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32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94811" y="633685"/>
            <a:ext cx="6209801" cy="5269978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tx1"/>
                </a:solidFill>
              </a:rPr>
              <a:t>Одного </a:t>
            </a:r>
            <a:r>
              <a:rPr lang="ru-RU" sz="2800" dirty="0" err="1">
                <a:solidFill>
                  <a:schemeClr val="tx1"/>
                </a:solidFill>
              </a:rPr>
              <a:t>літнього</a:t>
            </a:r>
            <a:r>
              <a:rPr lang="ru-RU" sz="2800" dirty="0">
                <a:solidFill>
                  <a:schemeClr val="tx1"/>
                </a:solidFill>
              </a:rPr>
              <a:t> дня </a:t>
            </a:r>
            <a:r>
              <a:rPr lang="ru-RU" sz="2800" b="1" dirty="0" err="1">
                <a:solidFill>
                  <a:schemeClr val="tx1"/>
                </a:solidFill>
              </a:rPr>
              <a:t>старий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Кайдаш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сидів</a:t>
            </a:r>
            <a:r>
              <a:rPr lang="ru-RU" sz="2800" dirty="0">
                <a:solidFill>
                  <a:schemeClr val="tx1"/>
                </a:solidFill>
              </a:rPr>
              <a:t> у </a:t>
            </a:r>
            <a:r>
              <a:rPr lang="ru-RU" sz="2800" dirty="0" err="1">
                <a:solidFill>
                  <a:schemeClr val="tx1"/>
                </a:solidFill>
              </a:rPr>
              <a:t>повітці</a:t>
            </a:r>
            <a:r>
              <a:rPr lang="ru-RU" sz="2800" dirty="0">
                <a:solidFill>
                  <a:schemeClr val="tx1"/>
                </a:solidFill>
              </a:rPr>
              <a:t> й </a:t>
            </a:r>
            <a:r>
              <a:rPr lang="ru-RU" sz="2800" dirty="0" err="1">
                <a:solidFill>
                  <a:schemeClr val="tx1"/>
                </a:solidFill>
              </a:rPr>
              <a:t>майстрував</a:t>
            </a:r>
            <a:r>
              <a:rPr lang="ru-RU" sz="2800" dirty="0" smtClean="0">
                <a:solidFill>
                  <a:schemeClr val="tx1"/>
                </a:solidFill>
              </a:rPr>
              <a:t>: «</a:t>
            </a:r>
            <a:r>
              <a:rPr lang="ru-RU" sz="2800" dirty="0" err="1">
                <a:solidFill>
                  <a:schemeClr val="tx1"/>
                </a:solidFill>
              </a:rPr>
              <a:t>Ніби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намальований</a:t>
            </a:r>
            <a:r>
              <a:rPr lang="ru-RU" sz="2800" dirty="0">
                <a:solidFill>
                  <a:schemeClr val="tx1"/>
                </a:solidFill>
              </a:rPr>
              <a:t> на </a:t>
            </a:r>
            <a:r>
              <a:rPr lang="ru-RU" sz="2800" dirty="0" err="1">
                <a:solidFill>
                  <a:schemeClr val="tx1"/>
                </a:solidFill>
              </a:rPr>
              <a:t>чорному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полі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картини</a:t>
            </a:r>
            <a:r>
              <a:rPr lang="ru-RU" sz="2800" dirty="0">
                <a:solidFill>
                  <a:schemeClr val="tx1"/>
                </a:solidFill>
              </a:rPr>
              <a:t>, </a:t>
            </a:r>
            <a:r>
              <a:rPr lang="ru-RU" sz="2800" dirty="0" err="1">
                <a:solidFill>
                  <a:schemeClr val="tx1"/>
                </a:solidFill>
              </a:rPr>
              <a:t>сидів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Кайдаш</a:t>
            </a:r>
            <a:r>
              <a:rPr lang="ru-RU" sz="2800" dirty="0">
                <a:solidFill>
                  <a:schemeClr val="tx1"/>
                </a:solidFill>
              </a:rPr>
              <a:t> в </a:t>
            </a:r>
            <a:r>
              <a:rPr lang="ru-RU" sz="2800" dirty="0" err="1">
                <a:solidFill>
                  <a:schemeClr val="tx1"/>
                </a:solidFill>
              </a:rPr>
              <a:t>білій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сорочці</a:t>
            </a:r>
            <a:r>
              <a:rPr lang="ru-RU" sz="2800" dirty="0">
                <a:solidFill>
                  <a:schemeClr val="tx1"/>
                </a:solidFill>
              </a:rPr>
              <a:t> з широкими рукавами. </a:t>
            </a:r>
            <a:r>
              <a:rPr lang="ru-RU" sz="2800" dirty="0" err="1">
                <a:solidFill>
                  <a:schemeClr val="tx1"/>
                </a:solidFill>
              </a:rPr>
              <a:t>Кайдаш</a:t>
            </a:r>
            <a:r>
              <a:rPr lang="ru-RU" sz="2800" dirty="0">
                <a:solidFill>
                  <a:schemeClr val="tx1"/>
                </a:solidFill>
              </a:rPr>
              <a:t> стругав </a:t>
            </a:r>
            <a:r>
              <a:rPr lang="ru-RU" sz="2800" dirty="0" err="1">
                <a:solidFill>
                  <a:schemeClr val="tx1"/>
                </a:solidFill>
              </a:rPr>
              <a:t>вісь</a:t>
            </a:r>
            <a:r>
              <a:rPr lang="ru-RU" sz="2800" dirty="0">
                <a:solidFill>
                  <a:schemeClr val="tx1"/>
                </a:solidFill>
              </a:rPr>
              <a:t>. </a:t>
            </a:r>
            <a:r>
              <a:rPr lang="ru-RU" sz="2800" dirty="0" err="1">
                <a:solidFill>
                  <a:schemeClr val="tx1"/>
                </a:solidFill>
              </a:rPr>
              <a:t>Широкі</a:t>
            </a:r>
            <a:r>
              <a:rPr lang="ru-RU" sz="2800" dirty="0">
                <a:solidFill>
                  <a:schemeClr val="tx1"/>
                </a:solidFill>
              </a:rPr>
              <a:t> рукава закачались до </a:t>
            </a:r>
            <a:r>
              <a:rPr lang="ru-RU" sz="2800" dirty="0" err="1">
                <a:solidFill>
                  <a:schemeClr val="tx1"/>
                </a:solidFill>
              </a:rPr>
              <a:t>ліктів</a:t>
            </a:r>
            <a:r>
              <a:rPr lang="ru-RU" sz="2800" dirty="0">
                <a:solidFill>
                  <a:schemeClr val="tx1"/>
                </a:solidFill>
              </a:rPr>
              <a:t>; з-</a:t>
            </a:r>
            <a:r>
              <a:rPr lang="ru-RU" sz="2800" dirty="0" err="1">
                <a:solidFill>
                  <a:schemeClr val="tx1"/>
                </a:solidFill>
              </a:rPr>
              <a:t>під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рукавів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було</a:t>
            </a:r>
            <a:r>
              <a:rPr lang="ru-RU" sz="2800" dirty="0">
                <a:solidFill>
                  <a:schemeClr val="tx1"/>
                </a:solidFill>
              </a:rPr>
              <a:t> видно </a:t>
            </a:r>
            <a:r>
              <a:rPr lang="ru-RU" sz="2800" dirty="0" err="1">
                <a:solidFill>
                  <a:schemeClr val="tx1"/>
                </a:solidFill>
              </a:rPr>
              <a:t>здорові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загорілі</a:t>
            </a: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err="1">
                <a:solidFill>
                  <a:schemeClr val="tx1"/>
                </a:solidFill>
              </a:rPr>
              <a:t>жилаві</a:t>
            </a:r>
            <a:r>
              <a:rPr lang="ru-RU" sz="2800" dirty="0">
                <a:solidFill>
                  <a:schemeClr val="tx1"/>
                </a:solidFill>
              </a:rPr>
              <a:t> руки…».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951" y="372426"/>
            <a:ext cx="4975860" cy="6485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769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92480" y="400594"/>
            <a:ext cx="5930537" cy="6383383"/>
          </a:xfrm>
        </p:spPr>
        <p:txBody>
          <a:bodyPr>
            <a:normAutofit fontScale="92500" lnSpcReduction="20000"/>
          </a:bodyPr>
          <a:lstStyle/>
          <a:p>
            <a:r>
              <a:rPr lang="ru-RU" sz="2200" dirty="0" err="1">
                <a:solidFill>
                  <a:schemeClr val="tx1"/>
                </a:solidFill>
              </a:rPr>
              <a:t>Його</a:t>
            </a:r>
            <a:r>
              <a:rPr lang="ru-RU" sz="2200" dirty="0">
                <a:solidFill>
                  <a:schemeClr val="tx1"/>
                </a:solidFill>
              </a:rPr>
              <a:t> сини, </a:t>
            </a:r>
            <a:r>
              <a:rPr lang="ru-RU" sz="2200" b="1" dirty="0" err="1">
                <a:solidFill>
                  <a:schemeClr val="tx1"/>
                </a:solidFill>
              </a:rPr>
              <a:t>Карпо</a:t>
            </a:r>
            <a:r>
              <a:rPr lang="ru-RU" sz="2200" b="1" dirty="0">
                <a:solidFill>
                  <a:schemeClr val="tx1"/>
                </a:solidFill>
              </a:rPr>
              <a:t> і </a:t>
            </a:r>
            <a:r>
              <a:rPr lang="ru-RU" sz="2200" b="1" dirty="0" err="1">
                <a:solidFill>
                  <a:schemeClr val="tx1"/>
                </a:solidFill>
              </a:rPr>
              <a:t>Лаврін</a:t>
            </a:r>
            <a:r>
              <a:rPr lang="ru-RU" sz="2200" b="1" dirty="0">
                <a:solidFill>
                  <a:schemeClr val="tx1"/>
                </a:solidFill>
              </a:rPr>
              <a:t> </a:t>
            </a:r>
            <a:r>
              <a:rPr lang="ru-RU" sz="2200" dirty="0">
                <a:solidFill>
                  <a:schemeClr val="tx1"/>
                </a:solidFill>
              </a:rPr>
              <a:t>(</a:t>
            </a:r>
            <a:r>
              <a:rPr lang="ru-RU" sz="2200" dirty="0" err="1">
                <a:solidFill>
                  <a:schemeClr val="tx1"/>
                </a:solidFill>
              </a:rPr>
              <a:t>Карпо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був</a:t>
            </a:r>
            <a:r>
              <a:rPr lang="ru-RU" sz="2200" dirty="0">
                <a:solidFill>
                  <a:schemeClr val="tx1"/>
                </a:solidFill>
              </a:rPr>
              <a:t> старшим, </a:t>
            </a:r>
            <a:r>
              <a:rPr lang="ru-RU" sz="2200" dirty="0" err="1">
                <a:solidFill>
                  <a:schemeClr val="tx1"/>
                </a:solidFill>
              </a:rPr>
              <a:t>Лаврін</a:t>
            </a:r>
            <a:r>
              <a:rPr lang="ru-RU" sz="2200" dirty="0">
                <a:solidFill>
                  <a:schemeClr val="tx1"/>
                </a:solidFill>
              </a:rPr>
              <a:t> — </a:t>
            </a:r>
            <a:r>
              <a:rPr lang="ru-RU" sz="2200" dirty="0" err="1">
                <a:solidFill>
                  <a:schemeClr val="tx1"/>
                </a:solidFill>
              </a:rPr>
              <a:t>молодшим</a:t>
            </a:r>
            <a:r>
              <a:rPr lang="ru-RU" sz="2200" dirty="0">
                <a:solidFill>
                  <a:schemeClr val="tx1"/>
                </a:solidFill>
              </a:rPr>
              <a:t>), </a:t>
            </a:r>
            <a:r>
              <a:rPr lang="ru-RU" sz="2200" dirty="0" err="1">
                <a:solidFill>
                  <a:schemeClr val="tx1"/>
                </a:solidFill>
              </a:rPr>
              <a:t>готували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тік</a:t>
            </a:r>
            <a:r>
              <a:rPr lang="ru-RU" sz="2200" dirty="0">
                <a:solidFill>
                  <a:schemeClr val="tx1"/>
                </a:solidFill>
              </a:rPr>
              <a:t> для нового </a:t>
            </a:r>
            <a:r>
              <a:rPr lang="ru-RU" sz="2200" dirty="0" err="1">
                <a:solidFill>
                  <a:schemeClr val="tx1"/>
                </a:solidFill>
              </a:rPr>
              <a:t>врожаю</a:t>
            </a:r>
            <a:r>
              <a:rPr lang="ru-RU" sz="2200" dirty="0">
                <a:solidFill>
                  <a:schemeClr val="tx1"/>
                </a:solidFill>
              </a:rPr>
              <a:t> і </a:t>
            </a:r>
            <a:r>
              <a:rPr lang="ru-RU" sz="2200" dirty="0" err="1">
                <a:solidFill>
                  <a:schemeClr val="tx1"/>
                </a:solidFill>
              </a:rPr>
              <a:t>розмовляли</a:t>
            </a:r>
            <a:r>
              <a:rPr lang="ru-RU" sz="2200" dirty="0">
                <a:solidFill>
                  <a:schemeClr val="tx1"/>
                </a:solidFill>
              </a:rPr>
              <a:t> про </a:t>
            </a:r>
            <a:r>
              <a:rPr lang="ru-RU" sz="2200" dirty="0" err="1">
                <a:solidFill>
                  <a:schemeClr val="tx1"/>
                </a:solidFill>
              </a:rPr>
              <a:t>дівчат</a:t>
            </a:r>
            <a:r>
              <a:rPr lang="ru-RU" sz="2200" dirty="0" smtClean="0">
                <a:solidFill>
                  <a:schemeClr val="tx1"/>
                </a:solidFill>
              </a:rPr>
              <a:t>.</a:t>
            </a:r>
            <a:endParaRPr lang="ru-RU" sz="2200" dirty="0">
              <a:solidFill>
                <a:schemeClr val="tx1"/>
              </a:solidFill>
            </a:endParaRPr>
          </a:p>
          <a:p>
            <a:r>
              <a:rPr lang="ru-RU" sz="2200" dirty="0" err="1">
                <a:solidFill>
                  <a:schemeClr val="tx1"/>
                </a:solidFill>
              </a:rPr>
              <a:t>Це</a:t>
            </a:r>
            <a:r>
              <a:rPr lang="ru-RU" sz="2200" dirty="0">
                <a:solidFill>
                  <a:schemeClr val="tx1"/>
                </a:solidFill>
              </a:rPr>
              <a:t> «</a:t>
            </a:r>
            <a:r>
              <a:rPr lang="ru-RU" sz="2200" dirty="0" err="1">
                <a:solidFill>
                  <a:schemeClr val="tx1"/>
                </a:solidFill>
              </a:rPr>
              <a:t>молоді</a:t>
            </a:r>
            <a:r>
              <a:rPr lang="ru-RU" sz="2200" dirty="0">
                <a:solidFill>
                  <a:schemeClr val="tx1"/>
                </a:solidFill>
              </a:rPr>
              <a:t> парубки, </a:t>
            </a:r>
            <a:r>
              <a:rPr lang="ru-RU" sz="2200" dirty="0" err="1">
                <a:solidFill>
                  <a:schemeClr val="tx1"/>
                </a:solidFill>
              </a:rPr>
              <a:t>обидва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високі</a:t>
            </a:r>
            <a:r>
              <a:rPr lang="ru-RU" sz="2200" dirty="0">
                <a:solidFill>
                  <a:schemeClr val="tx1"/>
                </a:solidFill>
              </a:rPr>
              <a:t>, </a:t>
            </a:r>
            <a:r>
              <a:rPr lang="ru-RU" sz="2200" dirty="0" err="1">
                <a:solidFill>
                  <a:schemeClr val="tx1"/>
                </a:solidFill>
              </a:rPr>
              <a:t>рівні</a:t>
            </a:r>
            <a:r>
              <a:rPr lang="ru-RU" sz="2200" dirty="0">
                <a:solidFill>
                  <a:schemeClr val="tx1"/>
                </a:solidFill>
              </a:rPr>
              <a:t> станом, </a:t>
            </a:r>
            <a:r>
              <a:rPr lang="ru-RU" sz="2200" dirty="0" err="1">
                <a:solidFill>
                  <a:schemeClr val="tx1"/>
                </a:solidFill>
              </a:rPr>
              <a:t>обидва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довгообразі</a:t>
            </a:r>
            <a:r>
              <a:rPr lang="ru-RU" sz="2200" dirty="0">
                <a:solidFill>
                  <a:schemeClr val="tx1"/>
                </a:solidFill>
              </a:rPr>
              <a:t> й </a:t>
            </a:r>
            <a:r>
              <a:rPr lang="ru-RU" sz="2200" dirty="0" err="1">
                <a:solidFill>
                  <a:schemeClr val="tx1"/>
                </a:solidFill>
              </a:rPr>
              <a:t>русяві</a:t>
            </a:r>
            <a:r>
              <a:rPr lang="ru-RU" sz="2200" dirty="0">
                <a:solidFill>
                  <a:schemeClr val="tx1"/>
                </a:solidFill>
              </a:rPr>
              <a:t>, з </a:t>
            </a:r>
            <a:r>
              <a:rPr lang="ru-RU" sz="2200" dirty="0" err="1">
                <a:solidFill>
                  <a:schemeClr val="tx1"/>
                </a:solidFill>
              </a:rPr>
              <a:t>довгими</a:t>
            </a:r>
            <a:r>
              <a:rPr lang="ru-RU" sz="2200" dirty="0">
                <a:solidFill>
                  <a:schemeClr val="tx1"/>
                </a:solidFill>
              </a:rPr>
              <a:t>, тонкими, </a:t>
            </a:r>
            <a:r>
              <a:rPr lang="ru-RU" sz="2200" dirty="0" err="1">
                <a:solidFill>
                  <a:schemeClr val="tx1"/>
                </a:solidFill>
              </a:rPr>
              <a:t>трошки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горбатими</a:t>
            </a:r>
            <a:r>
              <a:rPr lang="ru-RU" sz="2200" dirty="0">
                <a:solidFill>
                  <a:schemeClr val="tx1"/>
                </a:solidFill>
              </a:rPr>
              <a:t> носами, з </a:t>
            </a:r>
            <a:r>
              <a:rPr lang="ru-RU" sz="2200" dirty="0" err="1">
                <a:solidFill>
                  <a:schemeClr val="tx1"/>
                </a:solidFill>
              </a:rPr>
              <a:t>рум’яними</a:t>
            </a:r>
            <a:r>
              <a:rPr lang="ru-RU" sz="2200" dirty="0">
                <a:solidFill>
                  <a:schemeClr val="tx1"/>
                </a:solidFill>
              </a:rPr>
              <a:t> губами». </a:t>
            </a:r>
          </a:p>
          <a:p>
            <a:r>
              <a:rPr lang="ru-RU" sz="2200" dirty="0" err="1">
                <a:solidFill>
                  <a:schemeClr val="tx1"/>
                </a:solidFill>
              </a:rPr>
              <a:t>Лаврін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пропонував</a:t>
            </a:r>
            <a:r>
              <a:rPr lang="ru-RU" sz="2200" dirty="0">
                <a:solidFill>
                  <a:schemeClr val="tx1"/>
                </a:solidFill>
              </a:rPr>
              <a:t> старшому брату </a:t>
            </a:r>
            <a:r>
              <a:rPr lang="ru-RU" sz="2200" dirty="0" err="1">
                <a:solidFill>
                  <a:schemeClr val="tx1"/>
                </a:solidFill>
              </a:rPr>
              <a:t>сватати</a:t>
            </a:r>
            <a:r>
              <a:rPr lang="ru-RU" sz="2200" dirty="0">
                <a:solidFill>
                  <a:schemeClr val="tx1"/>
                </a:solidFill>
              </a:rPr>
              <a:t> то одну, то </a:t>
            </a:r>
            <a:r>
              <a:rPr lang="ru-RU" sz="2200" dirty="0" err="1">
                <a:solidFill>
                  <a:schemeClr val="tx1"/>
                </a:solidFill>
              </a:rPr>
              <a:t>іншу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дівчину</a:t>
            </a:r>
            <a:r>
              <a:rPr lang="ru-RU" sz="2200" dirty="0">
                <a:solidFill>
                  <a:schemeClr val="tx1"/>
                </a:solidFill>
              </a:rPr>
              <a:t>, але тому </a:t>
            </a:r>
            <a:r>
              <a:rPr lang="ru-RU" sz="2200" dirty="0" err="1">
                <a:solidFill>
                  <a:schemeClr val="tx1"/>
                </a:solidFill>
              </a:rPr>
              <a:t>всі</a:t>
            </a:r>
            <a:r>
              <a:rPr lang="ru-RU" sz="2200" dirty="0">
                <a:solidFill>
                  <a:schemeClr val="tx1"/>
                </a:solidFill>
              </a:rPr>
              <a:t> не </a:t>
            </a:r>
            <a:r>
              <a:rPr lang="ru-RU" sz="2200" dirty="0" err="1">
                <a:solidFill>
                  <a:schemeClr val="tx1"/>
                </a:solidFill>
              </a:rPr>
              <a:t>подобалися</a:t>
            </a:r>
            <a:r>
              <a:rPr lang="ru-RU" sz="2200" dirty="0">
                <a:solidFill>
                  <a:schemeClr val="tx1"/>
                </a:solidFill>
              </a:rPr>
              <a:t>. </a:t>
            </a:r>
            <a:r>
              <a:rPr lang="ru-RU" sz="2200" b="1" dirty="0" err="1">
                <a:solidFill>
                  <a:schemeClr val="tx1"/>
                </a:solidFill>
              </a:rPr>
              <a:t>Карпо</a:t>
            </a:r>
            <a:r>
              <a:rPr lang="ru-RU" sz="2200" b="1" dirty="0">
                <a:solidFill>
                  <a:schemeClr val="tx1"/>
                </a:solidFill>
              </a:rPr>
              <a:t> </a:t>
            </a:r>
            <a:r>
              <a:rPr lang="ru-RU" sz="2200" b="1" dirty="0" err="1">
                <a:solidFill>
                  <a:schemeClr val="tx1"/>
                </a:solidFill>
              </a:rPr>
              <a:t>хотів</a:t>
            </a:r>
            <a:r>
              <a:rPr lang="ru-RU" sz="2200" b="1" dirty="0">
                <a:solidFill>
                  <a:schemeClr val="tx1"/>
                </a:solidFill>
              </a:rPr>
              <a:t> </a:t>
            </a:r>
            <a:r>
              <a:rPr lang="ru-RU" sz="2200" b="1" dirty="0" err="1">
                <a:solidFill>
                  <a:schemeClr val="tx1"/>
                </a:solidFill>
              </a:rPr>
              <a:t>робочу</a:t>
            </a:r>
            <a:r>
              <a:rPr lang="ru-RU" sz="2200" b="1" dirty="0">
                <a:solidFill>
                  <a:schemeClr val="tx1"/>
                </a:solidFill>
              </a:rPr>
              <a:t> та </a:t>
            </a:r>
            <a:r>
              <a:rPr lang="ru-RU" sz="2200" b="1" dirty="0" err="1">
                <a:solidFill>
                  <a:schemeClr val="tx1"/>
                </a:solidFill>
              </a:rPr>
              <a:t>проворну</a:t>
            </a:r>
            <a:r>
              <a:rPr lang="ru-RU" sz="2200" b="1" dirty="0">
                <a:solidFill>
                  <a:schemeClr val="tx1"/>
                </a:solidFill>
              </a:rPr>
              <a:t>, та </a:t>
            </a:r>
            <a:r>
              <a:rPr lang="ru-RU" sz="2200" b="1" dirty="0" err="1">
                <a:solidFill>
                  <a:schemeClr val="tx1"/>
                </a:solidFill>
              </a:rPr>
              <a:t>щоб</a:t>
            </a:r>
            <a:r>
              <a:rPr lang="ru-RU" sz="2200" b="1" dirty="0">
                <a:solidFill>
                  <a:schemeClr val="tx1"/>
                </a:solidFill>
              </a:rPr>
              <a:t> </a:t>
            </a:r>
            <a:r>
              <a:rPr lang="ru-RU" sz="2200" b="1" dirty="0" err="1">
                <a:solidFill>
                  <a:schemeClr val="tx1"/>
                </a:solidFill>
              </a:rPr>
              <a:t>була</a:t>
            </a:r>
            <a:r>
              <a:rPr lang="ru-RU" sz="2200" b="1" dirty="0">
                <a:solidFill>
                  <a:schemeClr val="tx1"/>
                </a:solidFill>
              </a:rPr>
              <a:t> </a:t>
            </a:r>
            <a:r>
              <a:rPr lang="ru-RU" sz="2200" b="1" dirty="0" err="1">
                <a:solidFill>
                  <a:schemeClr val="tx1"/>
                </a:solidFill>
              </a:rPr>
              <a:t>трохи</a:t>
            </a:r>
            <a:r>
              <a:rPr lang="ru-RU" sz="2200" b="1" dirty="0">
                <a:solidFill>
                  <a:schemeClr val="tx1"/>
                </a:solidFill>
              </a:rPr>
              <a:t> </a:t>
            </a:r>
            <a:r>
              <a:rPr lang="ru-RU" sz="2200" b="1" dirty="0" err="1">
                <a:solidFill>
                  <a:schemeClr val="tx1"/>
                </a:solidFill>
              </a:rPr>
              <a:t>куслива</a:t>
            </a:r>
            <a:r>
              <a:rPr lang="ru-RU" sz="2200" b="1" dirty="0">
                <a:solidFill>
                  <a:schemeClr val="tx1"/>
                </a:solidFill>
              </a:rPr>
              <a:t>, як муха в </a:t>
            </a:r>
            <a:r>
              <a:rPr lang="ru-RU" sz="2200" b="1" dirty="0" err="1">
                <a:solidFill>
                  <a:schemeClr val="tx1"/>
                </a:solidFill>
              </a:rPr>
              <a:t>Спасівку</a:t>
            </a:r>
            <a:r>
              <a:rPr lang="ru-RU" sz="2200" b="1" dirty="0">
                <a:solidFill>
                  <a:schemeClr val="tx1"/>
                </a:solidFill>
              </a:rPr>
              <a:t>. </a:t>
            </a:r>
            <a:r>
              <a:rPr lang="ru-RU" sz="2200" dirty="0" err="1">
                <a:solidFill>
                  <a:schemeClr val="tx1"/>
                </a:solidFill>
              </a:rPr>
              <a:t>Тоді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Лаврін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порадив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йому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dirty="0" err="1">
                <a:solidFill>
                  <a:schemeClr val="tx1"/>
                </a:solidFill>
              </a:rPr>
              <a:t>взяти</a:t>
            </a:r>
            <a:r>
              <a:rPr lang="ru-RU" sz="2200" dirty="0">
                <a:solidFill>
                  <a:schemeClr val="tx1"/>
                </a:solidFill>
              </a:rPr>
              <a:t> </a:t>
            </a:r>
            <a:r>
              <a:rPr lang="ru-RU" sz="2200" b="1" dirty="0" err="1">
                <a:solidFill>
                  <a:schemeClr val="tx1"/>
                </a:solidFill>
              </a:rPr>
              <a:t>Мотрю</a:t>
            </a:r>
            <a:r>
              <a:rPr lang="ru-RU" sz="2200" b="1" dirty="0">
                <a:solidFill>
                  <a:schemeClr val="tx1"/>
                </a:solidFill>
              </a:rPr>
              <a:t> </a:t>
            </a:r>
            <a:r>
              <a:rPr lang="ru-RU" sz="2200" b="1" dirty="0" err="1">
                <a:solidFill>
                  <a:schemeClr val="tx1"/>
                </a:solidFill>
              </a:rPr>
              <a:t>Довбишівну</a:t>
            </a:r>
            <a:r>
              <a:rPr lang="ru-RU" sz="2200" b="1" dirty="0">
                <a:solidFill>
                  <a:schemeClr val="tx1"/>
                </a:solidFill>
              </a:rPr>
              <a:t>.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sz="2600" dirty="0" smtClean="0">
                <a:solidFill>
                  <a:schemeClr val="tx1"/>
                </a:solidFill>
              </a:rPr>
              <a:t>Для </a:t>
            </a:r>
            <a:r>
              <a:rPr lang="ru-RU" sz="2600" dirty="0">
                <a:solidFill>
                  <a:schemeClr val="tx1"/>
                </a:solidFill>
              </a:rPr>
              <a:t>себе ж </a:t>
            </a:r>
            <a:r>
              <a:rPr lang="ru-RU" sz="2600" dirty="0" err="1">
                <a:solidFill>
                  <a:schemeClr val="tx1"/>
                </a:solidFill>
              </a:rPr>
              <a:t>він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хотів</a:t>
            </a:r>
            <a:r>
              <a:rPr lang="ru-RU" sz="2600" dirty="0">
                <a:solidFill>
                  <a:schemeClr val="tx1"/>
                </a:solidFill>
              </a:rPr>
              <a:t> дружину </a:t>
            </a:r>
            <a:r>
              <a:rPr lang="ru-RU" sz="2600" b="1" dirty="0" err="1">
                <a:solidFill>
                  <a:schemeClr val="tx1"/>
                </a:solidFill>
              </a:rPr>
              <a:t>тиху</a:t>
            </a:r>
            <a:r>
              <a:rPr lang="ru-RU" sz="2600" b="1" dirty="0">
                <a:solidFill>
                  <a:schemeClr val="tx1"/>
                </a:solidFill>
              </a:rPr>
              <a:t> та </a:t>
            </a:r>
            <a:r>
              <a:rPr lang="ru-RU" sz="2600" b="1" dirty="0" err="1">
                <a:solidFill>
                  <a:schemeClr val="tx1"/>
                </a:solidFill>
              </a:rPr>
              <a:t>лагідну</a:t>
            </a:r>
            <a:r>
              <a:rPr lang="ru-RU" sz="2600" b="1" dirty="0">
                <a:solidFill>
                  <a:schemeClr val="tx1"/>
                </a:solidFill>
              </a:rPr>
              <a:t> й </a:t>
            </a:r>
            <a:r>
              <a:rPr lang="ru-RU" sz="2600" b="1" dirty="0" err="1">
                <a:solidFill>
                  <a:schemeClr val="tx1"/>
                </a:solidFill>
              </a:rPr>
              <a:t>гарну</a:t>
            </a:r>
            <a:r>
              <a:rPr lang="ru-RU" sz="2600" b="1" dirty="0">
                <a:solidFill>
                  <a:schemeClr val="tx1"/>
                </a:solidFill>
              </a:rPr>
              <a:t>, як </a:t>
            </a:r>
            <a:r>
              <a:rPr lang="ru-RU" sz="2600" b="1" dirty="0" err="1">
                <a:solidFill>
                  <a:schemeClr val="tx1"/>
                </a:solidFill>
              </a:rPr>
              <a:t>квіточка</a:t>
            </a:r>
            <a:r>
              <a:rPr lang="ru-RU" sz="2600" b="1" dirty="0" smtClean="0">
                <a:solidFill>
                  <a:schemeClr val="tx1"/>
                </a:solidFill>
              </a:rPr>
              <a:t>.</a:t>
            </a:r>
            <a:endParaRPr lang="ru-RU" sz="2600" b="1" dirty="0">
              <a:solidFill>
                <a:schemeClr val="tx1"/>
              </a:solidFill>
            </a:endParaRPr>
          </a:p>
          <a:p>
            <a:r>
              <a:rPr lang="ru-RU" sz="2600" dirty="0" err="1">
                <a:solidFill>
                  <a:schemeClr val="tx1"/>
                </a:solidFill>
              </a:rPr>
              <a:t>Батько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вискочив</a:t>
            </a:r>
            <a:r>
              <a:rPr lang="ru-RU" sz="2600" dirty="0">
                <a:solidFill>
                  <a:schemeClr val="tx1"/>
                </a:solidFill>
              </a:rPr>
              <a:t> і </a:t>
            </a:r>
            <a:r>
              <a:rPr lang="ru-RU" sz="2600" dirty="0" err="1">
                <a:solidFill>
                  <a:schemeClr val="tx1"/>
                </a:solidFill>
              </a:rPr>
              <a:t>нагримав</a:t>
            </a:r>
            <a:r>
              <a:rPr lang="ru-RU" sz="2600" dirty="0">
                <a:solidFill>
                  <a:schemeClr val="tx1"/>
                </a:solidFill>
              </a:rPr>
              <a:t> на </a:t>
            </a:r>
            <a:r>
              <a:rPr lang="ru-RU" sz="2600" dirty="0" err="1">
                <a:solidFill>
                  <a:schemeClr val="tx1"/>
                </a:solidFill>
              </a:rPr>
              <a:t>синів</a:t>
            </a:r>
            <a:r>
              <a:rPr lang="ru-RU" sz="2600" dirty="0">
                <a:solidFill>
                  <a:schemeClr val="tx1"/>
                </a:solidFill>
              </a:rPr>
              <a:t>, </a:t>
            </a:r>
            <a:r>
              <a:rPr lang="ru-RU" sz="2600" dirty="0" err="1">
                <a:solidFill>
                  <a:schemeClr val="tx1"/>
                </a:solidFill>
              </a:rPr>
              <a:t>що</a:t>
            </a:r>
            <a:r>
              <a:rPr lang="ru-RU" sz="2600" dirty="0">
                <a:solidFill>
                  <a:schemeClr val="tx1"/>
                </a:solidFill>
              </a:rPr>
              <a:t> вони не </a:t>
            </a:r>
            <a:r>
              <a:rPr lang="ru-RU" sz="2600" dirty="0" err="1">
                <a:solidFill>
                  <a:schemeClr val="tx1"/>
                </a:solidFill>
              </a:rPr>
              <a:t>працюють</a:t>
            </a:r>
            <a:r>
              <a:rPr lang="ru-RU" sz="2600" dirty="0">
                <a:solidFill>
                  <a:schemeClr val="tx1"/>
                </a:solidFill>
              </a:rPr>
              <a:t>, а </a:t>
            </a:r>
            <a:r>
              <a:rPr lang="ru-RU" sz="2600" dirty="0" err="1">
                <a:solidFill>
                  <a:schemeClr val="tx1"/>
                </a:solidFill>
              </a:rPr>
              <a:t>лише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язиками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плетуть</a:t>
            </a:r>
            <a:r>
              <a:rPr lang="ru-RU" sz="2600" dirty="0">
                <a:solidFill>
                  <a:schemeClr val="tx1"/>
                </a:solidFill>
              </a:rPr>
              <a:t> у </a:t>
            </a:r>
            <a:r>
              <a:rPr lang="ru-RU" sz="2600" dirty="0" err="1">
                <a:solidFill>
                  <a:schemeClr val="tx1"/>
                </a:solidFill>
              </a:rPr>
              <a:t>святу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п’ятницю</a:t>
            </a:r>
            <a:r>
              <a:rPr lang="ru-RU" sz="26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026" name="Picture 2" descr="https://navsi200.com/media/images/1000458-i_010.origi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394" y="588438"/>
            <a:ext cx="5025436" cy="608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5744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90308" y="330926"/>
            <a:ext cx="6314303" cy="5578984"/>
          </a:xfrm>
        </p:spPr>
        <p:txBody>
          <a:bodyPr>
            <a:normAutofit/>
          </a:bodyPr>
          <a:lstStyle/>
          <a:p>
            <a:r>
              <a:rPr lang="ru-RU" sz="2400" dirty="0" err="1">
                <a:solidFill>
                  <a:schemeClr val="tx1"/>
                </a:solidFill>
              </a:rPr>
              <a:t>Надвечір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вийшла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мати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хлопців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b="1" dirty="0">
                <a:solidFill>
                  <a:schemeClr val="tx1"/>
                </a:solidFill>
              </a:rPr>
              <a:t>Маруся </a:t>
            </a:r>
            <a:r>
              <a:rPr lang="ru-RU" sz="2400" b="1" dirty="0" err="1">
                <a:solidFill>
                  <a:schemeClr val="tx1"/>
                </a:solidFill>
              </a:rPr>
              <a:t>Кайдашиха</a:t>
            </a:r>
            <a:r>
              <a:rPr lang="ru-RU" sz="2400" dirty="0" smtClean="0">
                <a:solidFill>
                  <a:schemeClr val="tx1"/>
                </a:solidFill>
              </a:rPr>
              <a:t>: «</a:t>
            </a:r>
            <a:r>
              <a:rPr lang="ru-RU" sz="2400" dirty="0">
                <a:solidFill>
                  <a:schemeClr val="tx1"/>
                </a:solidFill>
              </a:rPr>
              <a:t>Вона </a:t>
            </a:r>
            <a:r>
              <a:rPr lang="ru-RU" sz="2400" dirty="0" err="1">
                <a:solidFill>
                  <a:schemeClr val="tx1"/>
                </a:solidFill>
              </a:rPr>
              <a:t>була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вже</a:t>
            </a:r>
            <a:r>
              <a:rPr lang="ru-RU" sz="2400" dirty="0">
                <a:solidFill>
                  <a:schemeClr val="tx1"/>
                </a:solidFill>
              </a:rPr>
              <a:t> не молода, але й не стара, </a:t>
            </a:r>
            <a:r>
              <a:rPr lang="ru-RU" sz="2400" dirty="0" err="1">
                <a:solidFill>
                  <a:schemeClr val="tx1"/>
                </a:solidFill>
              </a:rPr>
              <a:t>висока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рівна</a:t>
            </a:r>
            <a:r>
              <a:rPr lang="ru-RU" sz="2400" dirty="0">
                <a:solidFill>
                  <a:schemeClr val="tx1"/>
                </a:solidFill>
              </a:rPr>
              <a:t>, з </a:t>
            </a:r>
            <a:r>
              <a:rPr lang="ru-RU" sz="2400" dirty="0" err="1">
                <a:solidFill>
                  <a:schemeClr val="tx1"/>
                </a:solidFill>
              </a:rPr>
              <a:t>довгастим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лицем</a:t>
            </a:r>
            <a:r>
              <a:rPr lang="ru-RU" sz="2400" dirty="0">
                <a:solidFill>
                  <a:schemeClr val="tx1"/>
                </a:solidFill>
              </a:rPr>
              <a:t>, з </a:t>
            </a:r>
            <a:r>
              <a:rPr lang="ru-RU" sz="2400" dirty="0" err="1">
                <a:solidFill>
                  <a:schemeClr val="tx1"/>
                </a:solidFill>
              </a:rPr>
              <a:t>сірими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очима</a:t>
            </a:r>
            <a:r>
              <a:rPr lang="ru-RU" sz="2400" dirty="0">
                <a:solidFill>
                  <a:schemeClr val="tx1"/>
                </a:solidFill>
              </a:rPr>
              <a:t>, з тонкими губами та </a:t>
            </a:r>
            <a:r>
              <a:rPr lang="ru-RU" sz="2400" dirty="0" err="1">
                <a:solidFill>
                  <a:schemeClr val="tx1"/>
                </a:solidFill>
              </a:rPr>
              <a:t>блідим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лицем</a:t>
            </a:r>
            <a:r>
              <a:rPr lang="ru-RU" sz="2400" dirty="0">
                <a:solidFill>
                  <a:schemeClr val="tx1"/>
                </a:solidFill>
              </a:rPr>
              <a:t>. </a:t>
            </a:r>
            <a:r>
              <a:rPr lang="ru-RU" sz="2400" b="1" dirty="0">
                <a:solidFill>
                  <a:schemeClr val="tx1"/>
                </a:solidFill>
              </a:rPr>
              <a:t>Маруся </a:t>
            </a:r>
            <a:r>
              <a:rPr lang="ru-RU" sz="2400" b="1" dirty="0" err="1">
                <a:solidFill>
                  <a:schemeClr val="tx1"/>
                </a:solidFill>
              </a:rPr>
              <a:t>Кайдашиха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замолоду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довго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b="1" dirty="0">
                <a:solidFill>
                  <a:schemeClr val="tx1"/>
                </a:solidFill>
              </a:rPr>
              <a:t>служила </a:t>
            </a:r>
            <a:r>
              <a:rPr lang="ru-RU" sz="2400" dirty="0">
                <a:solidFill>
                  <a:schemeClr val="tx1"/>
                </a:solidFill>
              </a:rPr>
              <a:t>в </a:t>
            </a:r>
            <a:r>
              <a:rPr lang="ru-RU" sz="2400" dirty="0" err="1">
                <a:solidFill>
                  <a:schemeClr val="tx1"/>
                </a:solidFill>
              </a:rPr>
              <a:t>дворі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b="1" dirty="0">
                <a:solidFill>
                  <a:schemeClr val="tx1"/>
                </a:solidFill>
              </a:rPr>
              <a:t>у пана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куди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її</a:t>
            </a:r>
            <a:r>
              <a:rPr lang="ru-RU" sz="2400" dirty="0">
                <a:solidFill>
                  <a:schemeClr val="tx1"/>
                </a:solidFill>
              </a:rPr>
              <a:t> взяли </a:t>
            </a:r>
            <a:r>
              <a:rPr lang="ru-RU" sz="2400" dirty="0" err="1">
                <a:solidFill>
                  <a:schemeClr val="tx1"/>
                </a:solidFill>
              </a:rPr>
              <a:t>дівкою</a:t>
            </a:r>
            <a:r>
              <a:rPr lang="ru-RU" sz="2400" dirty="0">
                <a:solidFill>
                  <a:schemeClr val="tx1"/>
                </a:solidFill>
              </a:rPr>
              <a:t>. Вона </a:t>
            </a:r>
            <a:r>
              <a:rPr lang="ru-RU" sz="2400" b="1" dirty="0" err="1">
                <a:solidFill>
                  <a:schemeClr val="tx1"/>
                </a:solidFill>
              </a:rPr>
              <a:t>вміла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дуже</a:t>
            </a:r>
            <a:r>
              <a:rPr lang="ru-RU" sz="2400" dirty="0">
                <a:solidFill>
                  <a:schemeClr val="tx1"/>
                </a:solidFill>
              </a:rPr>
              <a:t> добре </a:t>
            </a:r>
            <a:r>
              <a:rPr lang="ru-RU" sz="2400" b="1" dirty="0" err="1">
                <a:solidFill>
                  <a:schemeClr val="tx1"/>
                </a:solidFill>
              </a:rPr>
              <a:t>куховарить</a:t>
            </a:r>
            <a:r>
              <a:rPr lang="ru-RU" sz="2400" dirty="0">
                <a:solidFill>
                  <a:schemeClr val="tx1"/>
                </a:solidFill>
              </a:rPr>
              <a:t> і </a:t>
            </a:r>
            <a:r>
              <a:rPr lang="ru-RU" sz="2400" dirty="0" err="1">
                <a:solidFill>
                  <a:schemeClr val="tx1"/>
                </a:solidFill>
              </a:rPr>
              <a:t>ще</a:t>
            </a:r>
            <a:r>
              <a:rPr lang="ru-RU" sz="2400" dirty="0">
                <a:solidFill>
                  <a:schemeClr val="tx1"/>
                </a:solidFill>
              </a:rPr>
              <a:t> й </a:t>
            </a:r>
            <a:r>
              <a:rPr lang="ru-RU" sz="2400" dirty="0" err="1">
                <a:solidFill>
                  <a:schemeClr val="tx1"/>
                </a:solidFill>
              </a:rPr>
              <a:t>тепер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її</a:t>
            </a:r>
            <a:r>
              <a:rPr lang="ru-RU" sz="2400" dirty="0">
                <a:solidFill>
                  <a:schemeClr val="tx1"/>
                </a:solidFill>
              </a:rPr>
              <a:t> брали до </a:t>
            </a:r>
            <a:r>
              <a:rPr lang="ru-RU" sz="2400" dirty="0" err="1">
                <a:solidFill>
                  <a:schemeClr val="tx1"/>
                </a:solidFill>
              </a:rPr>
              <a:t>панів</a:t>
            </a:r>
            <a:r>
              <a:rPr lang="ru-RU" sz="2400" dirty="0">
                <a:solidFill>
                  <a:schemeClr val="tx1"/>
                </a:solidFill>
              </a:rPr>
              <a:t> та до </a:t>
            </a:r>
            <a:r>
              <a:rPr lang="ru-RU" sz="2400" dirty="0" err="1">
                <a:solidFill>
                  <a:schemeClr val="tx1"/>
                </a:solidFill>
              </a:rPr>
              <a:t>попів</a:t>
            </a:r>
            <a:r>
              <a:rPr lang="ru-RU" sz="2400" dirty="0">
                <a:solidFill>
                  <a:schemeClr val="tx1"/>
                </a:solidFill>
              </a:rPr>
              <a:t> за </a:t>
            </a:r>
            <a:r>
              <a:rPr lang="ru-RU" sz="2400" dirty="0" err="1">
                <a:solidFill>
                  <a:schemeClr val="tx1"/>
                </a:solidFill>
              </a:rPr>
              <a:t>куховарку</a:t>
            </a:r>
            <a:r>
              <a:rPr lang="ru-RU" sz="2400" dirty="0">
                <a:solidFill>
                  <a:schemeClr val="tx1"/>
                </a:solidFill>
              </a:rPr>
              <a:t> на </a:t>
            </a:r>
            <a:r>
              <a:rPr lang="ru-RU" sz="2400" dirty="0" err="1">
                <a:solidFill>
                  <a:schemeClr val="tx1"/>
                </a:solidFill>
              </a:rPr>
              <a:t>весілля</a:t>
            </a:r>
            <a:r>
              <a:rPr lang="ru-RU" sz="2400" dirty="0">
                <a:solidFill>
                  <a:schemeClr val="tx1"/>
                </a:solidFill>
              </a:rPr>
              <a:t>, на </a:t>
            </a:r>
            <a:r>
              <a:rPr lang="ru-RU" sz="2400" dirty="0" err="1">
                <a:solidFill>
                  <a:schemeClr val="tx1"/>
                </a:solidFill>
              </a:rPr>
              <a:t>хрестини</a:t>
            </a:r>
            <a:r>
              <a:rPr lang="ru-RU" sz="2400" dirty="0">
                <a:solidFill>
                  <a:schemeClr val="tx1"/>
                </a:solidFill>
              </a:rPr>
              <a:t> та на </a:t>
            </a:r>
            <a:r>
              <a:rPr lang="ru-RU" sz="2400" dirty="0" err="1">
                <a:solidFill>
                  <a:schemeClr val="tx1"/>
                </a:solidFill>
              </a:rPr>
              <a:t>храми</a:t>
            </a:r>
            <a:r>
              <a:rPr lang="ru-RU" sz="2400" dirty="0">
                <a:solidFill>
                  <a:schemeClr val="tx1"/>
                </a:solidFill>
              </a:rPr>
              <a:t>. </a:t>
            </a:r>
            <a:r>
              <a:rPr lang="ru-RU" sz="2400" b="1" dirty="0">
                <a:solidFill>
                  <a:schemeClr val="tx1"/>
                </a:solidFill>
              </a:rPr>
              <a:t>Вона </a:t>
            </a:r>
            <a:r>
              <a:rPr lang="ru-RU" sz="2400" dirty="0" err="1">
                <a:solidFill>
                  <a:schemeClr val="tx1"/>
                </a:solidFill>
              </a:rPr>
              <a:t>довго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b="1" dirty="0">
                <a:solidFill>
                  <a:schemeClr val="tx1"/>
                </a:solidFill>
              </a:rPr>
              <a:t>терлась коло </a:t>
            </a:r>
            <a:r>
              <a:rPr lang="ru-RU" sz="2400" b="1" dirty="0" err="1">
                <a:solidFill>
                  <a:schemeClr val="tx1"/>
                </a:solidFill>
              </a:rPr>
              <a:t>панів</a:t>
            </a:r>
            <a:r>
              <a:rPr lang="ru-RU" sz="2400" b="1" dirty="0">
                <a:solidFill>
                  <a:schemeClr val="tx1"/>
                </a:solidFill>
              </a:rPr>
              <a:t> і набралась од </a:t>
            </a:r>
            <a:r>
              <a:rPr lang="ru-RU" sz="2400" b="1" dirty="0" err="1">
                <a:solidFill>
                  <a:schemeClr val="tx1"/>
                </a:solidFill>
              </a:rPr>
              <a:t>їх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трохи</a:t>
            </a:r>
            <a:r>
              <a:rPr lang="ru-RU" sz="2400" b="1" dirty="0">
                <a:solidFill>
                  <a:schemeClr val="tx1"/>
                </a:solidFill>
              </a:rPr>
              <a:t> панства.</a:t>
            </a:r>
            <a:r>
              <a:rPr lang="ru-RU" sz="2400" dirty="0">
                <a:solidFill>
                  <a:schemeClr val="tx1"/>
                </a:solidFill>
              </a:rPr>
              <a:t> До </a:t>
            </a:r>
            <a:r>
              <a:rPr lang="ru-RU" sz="2400" dirty="0" err="1">
                <a:solidFill>
                  <a:schemeClr val="tx1"/>
                </a:solidFill>
              </a:rPr>
              <a:t>неї</a:t>
            </a:r>
            <a:r>
              <a:rPr lang="ru-RU" sz="2400" dirty="0">
                <a:solidFill>
                  <a:schemeClr val="tx1"/>
                </a:solidFill>
              </a:rPr>
              <a:t> прилипла </a:t>
            </a:r>
            <a:r>
              <a:rPr lang="ru-RU" sz="2400" dirty="0" err="1">
                <a:solidFill>
                  <a:schemeClr val="tx1"/>
                </a:solidFill>
              </a:rPr>
              <a:t>якась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облесливість</a:t>
            </a:r>
            <a:r>
              <a:rPr lang="ru-RU" sz="2400" dirty="0">
                <a:solidFill>
                  <a:schemeClr val="tx1"/>
                </a:solidFill>
              </a:rPr>
              <a:t> в </a:t>
            </a:r>
            <a:r>
              <a:rPr lang="ru-RU" sz="2400" dirty="0" err="1">
                <a:solidFill>
                  <a:schemeClr val="tx1"/>
                </a:solidFill>
              </a:rPr>
              <a:t>розмові</a:t>
            </a:r>
            <a:r>
              <a:rPr lang="ru-RU" sz="2400" dirty="0">
                <a:solidFill>
                  <a:schemeClr val="tx1"/>
                </a:solidFill>
              </a:rPr>
              <a:t> й </a:t>
            </a:r>
            <a:r>
              <a:rPr lang="ru-RU" sz="2400" dirty="0" err="1">
                <a:solidFill>
                  <a:schemeClr val="tx1"/>
                </a:solidFill>
              </a:rPr>
              <a:t>повага</a:t>
            </a:r>
            <a:r>
              <a:rPr lang="ru-RU" sz="2400" dirty="0">
                <a:solidFill>
                  <a:schemeClr val="tx1"/>
                </a:solidFill>
              </a:rPr>
              <a:t> до </a:t>
            </a:r>
            <a:r>
              <a:rPr lang="ru-RU" sz="2400" dirty="0" err="1">
                <a:solidFill>
                  <a:schemeClr val="tx1"/>
                </a:solidFill>
              </a:rPr>
              <a:t>панів</a:t>
            </a:r>
            <a:r>
              <a:rPr lang="ru-RU" sz="2400" dirty="0">
                <a:solidFill>
                  <a:schemeClr val="tx1"/>
                </a:solidFill>
              </a:rPr>
              <a:t>…».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840" y="0"/>
            <a:ext cx="4841966" cy="6662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152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51863" y="879567"/>
            <a:ext cx="5852749" cy="3179444"/>
          </a:xfrm>
        </p:spPr>
        <p:txBody>
          <a:bodyPr>
            <a:normAutofit/>
          </a:bodyPr>
          <a:lstStyle/>
          <a:p>
            <a:r>
              <a:rPr lang="ru-RU" sz="2400" dirty="0" err="1">
                <a:solidFill>
                  <a:schemeClr val="tx1"/>
                </a:solidFill>
              </a:rPr>
              <a:t>Омелько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Кайдаш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постився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щоп’ятниці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щоб</a:t>
            </a:r>
            <a:r>
              <a:rPr lang="ru-RU" sz="2400" b="1" dirty="0">
                <a:solidFill>
                  <a:schemeClr val="tx1"/>
                </a:solidFill>
              </a:rPr>
              <a:t> не </a:t>
            </a:r>
            <a:r>
              <a:rPr lang="ru-RU" sz="2400" b="1" dirty="0" err="1">
                <a:solidFill>
                  <a:schemeClr val="tx1"/>
                </a:solidFill>
              </a:rPr>
              <a:t>втопитися</a:t>
            </a:r>
            <a:r>
              <a:rPr lang="ru-RU" sz="2400" b="1" dirty="0">
                <a:solidFill>
                  <a:schemeClr val="tx1"/>
                </a:solidFill>
              </a:rPr>
              <a:t>.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Почувши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дзвін</a:t>
            </a:r>
            <a:r>
              <a:rPr lang="ru-RU" sz="2400" dirty="0">
                <a:solidFill>
                  <a:schemeClr val="tx1"/>
                </a:solidFill>
              </a:rPr>
              <a:t>, покинув роботу й </a:t>
            </a:r>
            <a:r>
              <a:rPr lang="ru-RU" sz="2400" dirty="0" err="1">
                <a:solidFill>
                  <a:schemeClr val="tx1"/>
                </a:solidFill>
              </a:rPr>
              <a:t>пішов</a:t>
            </a:r>
            <a:r>
              <a:rPr lang="ru-RU" sz="2400" dirty="0">
                <a:solidFill>
                  <a:schemeClr val="tx1"/>
                </a:solidFill>
              </a:rPr>
              <a:t> до церкви. </a:t>
            </a:r>
            <a:r>
              <a:rPr lang="ru-RU" sz="2400" dirty="0" err="1">
                <a:solidFill>
                  <a:schemeClr val="tx1"/>
                </a:solidFill>
              </a:rPr>
              <a:t>Потім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зайшов</a:t>
            </a:r>
            <a:r>
              <a:rPr lang="ru-RU" sz="2400" dirty="0">
                <a:solidFill>
                  <a:schemeClr val="tx1"/>
                </a:solidFill>
              </a:rPr>
              <a:t> до пана </a:t>
            </a:r>
            <a:r>
              <a:rPr lang="ru-RU" sz="2400" dirty="0" err="1">
                <a:solidFill>
                  <a:schemeClr val="tx1"/>
                </a:solidFill>
              </a:rPr>
              <a:t>отримати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гроші</a:t>
            </a:r>
            <a:r>
              <a:rPr lang="ru-RU" sz="2400" dirty="0">
                <a:solidFill>
                  <a:schemeClr val="tx1"/>
                </a:solidFill>
              </a:rPr>
              <a:t> за </a:t>
            </a:r>
            <a:r>
              <a:rPr lang="ru-RU" sz="2400" dirty="0" err="1">
                <a:solidFill>
                  <a:schemeClr val="tx1"/>
                </a:solidFill>
              </a:rPr>
              <a:t>зроблені</a:t>
            </a:r>
            <a:r>
              <a:rPr lang="ru-RU" sz="2400" dirty="0">
                <a:solidFill>
                  <a:schemeClr val="tx1"/>
                </a:solidFill>
              </a:rPr>
              <a:t> вози і </a:t>
            </a:r>
            <a:r>
              <a:rPr lang="ru-RU" sz="2400" dirty="0" err="1">
                <a:solidFill>
                  <a:schemeClr val="tx1"/>
                </a:solidFill>
              </a:rPr>
              <a:t>збирався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йти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додому</a:t>
            </a:r>
            <a:r>
              <a:rPr lang="ru-RU" sz="2400" dirty="0">
                <a:solidFill>
                  <a:schemeClr val="tx1"/>
                </a:solidFill>
              </a:rPr>
              <a:t>, але ноги </a:t>
            </a:r>
            <a:r>
              <a:rPr lang="ru-RU" sz="2400" dirty="0" err="1">
                <a:solidFill>
                  <a:schemeClr val="tx1"/>
                </a:solidFill>
              </a:rPr>
              <a:t>самі</a:t>
            </a:r>
            <a:r>
              <a:rPr lang="ru-RU" sz="2400" dirty="0">
                <a:solidFill>
                  <a:schemeClr val="tx1"/>
                </a:solidFill>
              </a:rPr>
              <a:t> понесли </a:t>
            </a:r>
            <a:r>
              <a:rPr lang="ru-RU" sz="2400" dirty="0" err="1">
                <a:solidFill>
                  <a:schemeClr val="tx1"/>
                </a:solidFill>
              </a:rPr>
              <a:t>його</a:t>
            </a:r>
            <a:r>
              <a:rPr lang="ru-RU" sz="2400" dirty="0">
                <a:solidFill>
                  <a:schemeClr val="tx1"/>
                </a:solidFill>
              </a:rPr>
              <a:t> до шинку. Там </a:t>
            </a:r>
            <a:r>
              <a:rPr lang="ru-RU" sz="2400" dirty="0" err="1">
                <a:solidFill>
                  <a:schemeClr val="tx1"/>
                </a:solidFill>
              </a:rPr>
              <a:t>він</a:t>
            </a:r>
            <a:r>
              <a:rPr lang="ru-RU" sz="2400" dirty="0">
                <a:solidFill>
                  <a:schemeClr val="tx1"/>
                </a:solidFill>
              </a:rPr>
              <a:t> і </a:t>
            </a:r>
            <a:r>
              <a:rPr lang="ru-RU" sz="2400" dirty="0" err="1">
                <a:solidFill>
                  <a:schemeClr val="tx1"/>
                </a:solidFill>
              </a:rPr>
              <a:t>залишив</a:t>
            </a:r>
            <a:r>
              <a:rPr lang="ru-RU" sz="2400" dirty="0">
                <a:solidFill>
                  <a:schemeClr val="tx1"/>
                </a:solidFill>
              </a:rPr>
              <a:t> половину </a:t>
            </a:r>
            <a:r>
              <a:rPr lang="ru-RU" sz="2400" dirty="0" err="1">
                <a:solidFill>
                  <a:schemeClr val="tx1"/>
                </a:solidFill>
              </a:rPr>
              <a:t>своїх</a:t>
            </a:r>
            <a:r>
              <a:rPr lang="ru-RU" sz="2400" dirty="0">
                <a:solidFill>
                  <a:schemeClr val="tx1"/>
                </a:solidFill>
              </a:rPr>
              <a:t> грошей.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689" y="534761"/>
            <a:ext cx="4295775" cy="35242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11383" y="4072074"/>
            <a:ext cx="923108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Розмовляючи</a:t>
            </a:r>
            <a:r>
              <a:rPr lang="ru-RU" sz="2400" dirty="0"/>
              <a:t> з кумом, почав </a:t>
            </a:r>
            <a:r>
              <a:rPr lang="ru-RU" sz="2400" dirty="0" err="1"/>
              <a:t>скаржитися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йому</a:t>
            </a:r>
            <a:r>
              <a:rPr lang="ru-RU" sz="2400" dirty="0"/>
              <a:t> </a:t>
            </a:r>
            <a:r>
              <a:rPr lang="ru-RU" sz="2400" b="1" dirty="0"/>
              <a:t>доводиться </a:t>
            </a:r>
            <a:r>
              <a:rPr lang="ru-RU" sz="2400" b="1" dirty="0" err="1"/>
              <a:t>щодня</a:t>
            </a:r>
            <a:r>
              <a:rPr lang="ru-RU" sz="2400" b="1" dirty="0"/>
              <a:t> </a:t>
            </a:r>
            <a:r>
              <a:rPr lang="ru-RU" sz="2400" b="1" dirty="0" err="1"/>
              <a:t>лагодити</a:t>
            </a:r>
            <a:r>
              <a:rPr lang="ru-RU" sz="2400" b="1" dirty="0"/>
              <a:t> вози та </a:t>
            </a:r>
            <a:r>
              <a:rPr lang="ru-RU" sz="2400" b="1" dirty="0" err="1"/>
              <a:t>осі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ламалися</a:t>
            </a:r>
            <a:r>
              <a:rPr lang="ru-RU" sz="2400" dirty="0"/>
              <a:t>, коли </a:t>
            </a:r>
            <a:r>
              <a:rPr lang="ru-RU" sz="2400" dirty="0" err="1"/>
              <a:t>котилися</a:t>
            </a:r>
            <a:r>
              <a:rPr lang="ru-RU" sz="2400" dirty="0"/>
              <a:t> з крутого </a:t>
            </a:r>
            <a:r>
              <a:rPr lang="ru-RU" sz="2400" dirty="0" err="1"/>
              <a:t>пагорба</a:t>
            </a:r>
            <a:r>
              <a:rPr lang="ru-RU" sz="2400" dirty="0"/>
              <a:t> </a:t>
            </a:r>
            <a:r>
              <a:rPr lang="ru-RU" sz="2400" dirty="0" err="1"/>
              <a:t>біля</a:t>
            </a:r>
            <a:r>
              <a:rPr lang="ru-RU" sz="2400" dirty="0"/>
              <a:t> самого </a:t>
            </a:r>
            <a:r>
              <a:rPr lang="ru-RU" sz="2400" dirty="0" err="1"/>
              <a:t>Кайдашевого</a:t>
            </a:r>
            <a:r>
              <a:rPr lang="ru-RU" sz="2400" dirty="0"/>
              <a:t> двору. Кум </a:t>
            </a:r>
            <a:r>
              <a:rPr lang="ru-RU" sz="2400" dirty="0" err="1"/>
              <a:t>порадив</a:t>
            </a:r>
            <a:r>
              <a:rPr lang="ru-RU" sz="2400" dirty="0"/>
              <a:t> </a:t>
            </a:r>
            <a:r>
              <a:rPr lang="ru-RU" sz="2400" dirty="0" err="1"/>
              <a:t>Омелькові</a:t>
            </a:r>
            <a:r>
              <a:rPr lang="ru-RU" sz="2400" dirty="0"/>
              <a:t> </a:t>
            </a:r>
            <a:r>
              <a:rPr lang="ru-RU" sz="2400" dirty="0" err="1"/>
              <a:t>сказати</a:t>
            </a:r>
            <a:r>
              <a:rPr lang="ru-RU" sz="2400" dirty="0"/>
              <a:t> </a:t>
            </a:r>
            <a:r>
              <a:rPr lang="ru-RU" sz="2400" dirty="0" err="1"/>
              <a:t>синам</a:t>
            </a:r>
            <a:r>
              <a:rPr lang="ru-RU" sz="2400" dirty="0"/>
              <a:t>, </a:t>
            </a:r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/>
              <a:t>розкопали</a:t>
            </a:r>
            <a:r>
              <a:rPr lang="ru-RU" sz="2400" dirty="0"/>
              <a:t> горб, </a:t>
            </a:r>
            <a:r>
              <a:rPr lang="ru-RU" sz="2400" dirty="0" err="1"/>
              <a:t>бо</a:t>
            </a:r>
            <a:r>
              <a:rPr lang="ru-RU" sz="2400" dirty="0"/>
              <a:t> у старого й так </a:t>
            </a:r>
            <a:r>
              <a:rPr lang="ru-RU" sz="2400" dirty="0" err="1"/>
              <a:t>багато</a:t>
            </a:r>
            <a:r>
              <a:rPr lang="ru-RU" sz="2400" dirty="0"/>
              <a:t> справ. </a:t>
            </a:r>
            <a:r>
              <a:rPr lang="ru-RU" sz="2400" dirty="0" err="1"/>
              <a:t>Добряче</a:t>
            </a:r>
            <a:r>
              <a:rPr lang="ru-RU" sz="2400" dirty="0"/>
              <a:t> </a:t>
            </a:r>
            <a:r>
              <a:rPr lang="ru-RU" sz="2400" dirty="0" err="1"/>
              <a:t>підпитий</a:t>
            </a:r>
            <a:r>
              <a:rPr lang="ru-RU" sz="2400" dirty="0"/>
              <a:t>, </a:t>
            </a:r>
            <a:r>
              <a:rPr lang="ru-RU" sz="2400" dirty="0" err="1"/>
              <a:t>Кайдаш</a:t>
            </a:r>
            <a:r>
              <a:rPr lang="ru-RU" sz="2400" dirty="0"/>
              <a:t> </a:t>
            </a:r>
            <a:r>
              <a:rPr lang="ru-RU" sz="2400" dirty="0" err="1"/>
              <a:t>ледве</a:t>
            </a:r>
            <a:r>
              <a:rPr lang="ru-RU" sz="2400" dirty="0"/>
              <a:t> </a:t>
            </a:r>
            <a:r>
              <a:rPr lang="ru-RU" sz="2400" dirty="0" err="1"/>
              <a:t>приліз</a:t>
            </a:r>
            <a:r>
              <a:rPr lang="ru-RU" sz="2400" dirty="0"/>
              <a:t> </a:t>
            </a:r>
            <a:r>
              <a:rPr lang="ru-RU" sz="2400" dirty="0" err="1"/>
              <a:t>додому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470628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59131" y="3892731"/>
            <a:ext cx="10206446" cy="2965268"/>
          </a:xfrm>
        </p:spPr>
        <p:txBody>
          <a:bodyPr>
            <a:normAutofit fontScale="62500" lnSpcReduction="20000"/>
          </a:bodyPr>
          <a:lstStyle/>
          <a:p>
            <a:r>
              <a:rPr lang="ru-RU" sz="2900" dirty="0" err="1">
                <a:solidFill>
                  <a:schemeClr val="tx1"/>
                </a:solidFill>
              </a:rPr>
              <a:t>Увечері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Карпо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пішов</a:t>
            </a:r>
            <a:r>
              <a:rPr lang="ru-RU" sz="2900" dirty="0">
                <a:solidFill>
                  <a:schemeClr val="tx1"/>
                </a:solidFill>
              </a:rPr>
              <a:t> до </a:t>
            </a:r>
            <a:r>
              <a:rPr lang="ru-RU" sz="2900" b="1" dirty="0" err="1">
                <a:solidFill>
                  <a:schemeClr val="tx1"/>
                </a:solidFill>
              </a:rPr>
              <a:t>Мотрі</a:t>
            </a:r>
            <a:r>
              <a:rPr lang="ru-RU" sz="2900" b="1" dirty="0">
                <a:solidFill>
                  <a:schemeClr val="tx1"/>
                </a:solidFill>
              </a:rPr>
              <a:t> </a:t>
            </a:r>
            <a:r>
              <a:rPr lang="ru-RU" sz="2900" b="1" dirty="0" err="1">
                <a:solidFill>
                  <a:schemeClr val="tx1"/>
                </a:solidFill>
              </a:rPr>
              <a:t>Довбишівни</a:t>
            </a:r>
            <a:r>
              <a:rPr lang="ru-RU" sz="2900" dirty="0">
                <a:solidFill>
                  <a:schemeClr val="tx1"/>
                </a:solidFill>
              </a:rPr>
              <a:t>. Та </a:t>
            </a:r>
            <a:r>
              <a:rPr lang="ru-RU" sz="2900" dirty="0" err="1">
                <a:solidFill>
                  <a:schemeClr val="tx1"/>
                </a:solidFill>
              </a:rPr>
              <a:t>підмазувала</a:t>
            </a:r>
            <a:r>
              <a:rPr lang="ru-RU" sz="2900" dirty="0">
                <a:solidFill>
                  <a:schemeClr val="tx1"/>
                </a:solidFill>
              </a:rPr>
              <a:t> хату. </a:t>
            </a:r>
            <a:r>
              <a:rPr lang="ru-RU" sz="2900" dirty="0" err="1">
                <a:solidFill>
                  <a:schemeClr val="tx1"/>
                </a:solidFill>
              </a:rPr>
              <a:t>Мотря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була</a:t>
            </a:r>
            <a:r>
              <a:rPr lang="ru-RU" sz="2900" dirty="0">
                <a:solidFill>
                  <a:schemeClr val="tx1"/>
                </a:solidFill>
              </a:rPr>
              <a:t> </a:t>
            </a:r>
            <a:r>
              <a:rPr lang="ru-RU" sz="2900" i="1" dirty="0">
                <a:solidFill>
                  <a:schemeClr val="tx1"/>
                </a:solidFill>
              </a:rPr>
              <a:t>«</a:t>
            </a:r>
            <a:r>
              <a:rPr lang="ru-RU" sz="2900" i="1" dirty="0" err="1">
                <a:solidFill>
                  <a:schemeClr val="tx1"/>
                </a:solidFill>
              </a:rPr>
              <a:t>висока</a:t>
            </a:r>
            <a:r>
              <a:rPr lang="ru-RU" sz="2900" i="1" dirty="0">
                <a:solidFill>
                  <a:schemeClr val="tx1"/>
                </a:solidFill>
              </a:rPr>
              <a:t> на </a:t>
            </a:r>
            <a:r>
              <a:rPr lang="ru-RU" sz="2900" i="1" dirty="0" err="1">
                <a:solidFill>
                  <a:schemeClr val="tx1"/>
                </a:solidFill>
              </a:rPr>
              <a:t>зріст</a:t>
            </a:r>
            <a:r>
              <a:rPr lang="ru-RU" sz="2900" i="1" dirty="0">
                <a:solidFill>
                  <a:schemeClr val="tx1"/>
                </a:solidFill>
              </a:rPr>
              <a:t>, </a:t>
            </a:r>
            <a:r>
              <a:rPr lang="ru-RU" sz="2900" i="1" dirty="0" err="1">
                <a:solidFill>
                  <a:schemeClr val="tx1"/>
                </a:solidFill>
              </a:rPr>
              <a:t>рівна</a:t>
            </a:r>
            <a:r>
              <a:rPr lang="ru-RU" sz="2900" i="1" dirty="0">
                <a:solidFill>
                  <a:schemeClr val="tx1"/>
                </a:solidFill>
              </a:rPr>
              <a:t> станом, але не </a:t>
            </a:r>
            <a:r>
              <a:rPr lang="ru-RU" sz="2900" i="1" dirty="0" err="1">
                <a:solidFill>
                  <a:schemeClr val="tx1"/>
                </a:solidFill>
              </a:rPr>
              <a:t>дуже</a:t>
            </a:r>
            <a:r>
              <a:rPr lang="ru-RU" sz="2900" i="1" dirty="0">
                <a:solidFill>
                  <a:schemeClr val="tx1"/>
                </a:solidFill>
              </a:rPr>
              <a:t> тонка, з </a:t>
            </a:r>
            <a:r>
              <a:rPr lang="ru-RU" sz="2900" i="1" dirty="0" err="1">
                <a:solidFill>
                  <a:schemeClr val="tx1"/>
                </a:solidFill>
              </a:rPr>
              <a:t>кремезними</a:t>
            </a:r>
            <a:r>
              <a:rPr lang="ru-RU" sz="2900" i="1" dirty="0">
                <a:solidFill>
                  <a:schemeClr val="tx1"/>
                </a:solidFill>
              </a:rPr>
              <a:t> ногами…В </a:t>
            </a:r>
            <a:r>
              <a:rPr lang="ru-RU" sz="2900" i="1" dirty="0" err="1">
                <a:solidFill>
                  <a:schemeClr val="tx1"/>
                </a:solidFill>
              </a:rPr>
              <a:t>лиці</a:t>
            </a:r>
            <a:r>
              <a:rPr lang="ru-RU" sz="2900" i="1" dirty="0">
                <a:solidFill>
                  <a:schemeClr val="tx1"/>
                </a:solidFill>
              </a:rPr>
              <a:t>, в очах </a:t>
            </a:r>
            <a:r>
              <a:rPr lang="ru-RU" sz="2900" i="1" dirty="0" err="1">
                <a:solidFill>
                  <a:schemeClr val="tx1"/>
                </a:solidFill>
              </a:rPr>
              <a:t>було</a:t>
            </a:r>
            <a:r>
              <a:rPr lang="ru-RU" sz="2900" i="1" dirty="0">
                <a:solidFill>
                  <a:schemeClr val="tx1"/>
                </a:solidFill>
              </a:rPr>
              <a:t> </a:t>
            </a:r>
            <a:r>
              <a:rPr lang="ru-RU" sz="2900" i="1" dirty="0" err="1">
                <a:solidFill>
                  <a:schemeClr val="tx1"/>
                </a:solidFill>
              </a:rPr>
              <a:t>розлите</a:t>
            </a:r>
            <a:r>
              <a:rPr lang="ru-RU" sz="2900" i="1" dirty="0">
                <a:solidFill>
                  <a:schemeClr val="tx1"/>
                </a:solidFill>
              </a:rPr>
              <a:t> </a:t>
            </a:r>
            <a:r>
              <a:rPr lang="ru-RU" sz="2900" i="1" dirty="0" err="1">
                <a:solidFill>
                  <a:schemeClr val="tx1"/>
                </a:solidFill>
              </a:rPr>
              <a:t>щось</a:t>
            </a:r>
            <a:r>
              <a:rPr lang="ru-RU" sz="2900" i="1" dirty="0">
                <a:solidFill>
                  <a:schemeClr val="tx1"/>
                </a:solidFill>
              </a:rPr>
              <a:t> </a:t>
            </a:r>
            <a:r>
              <a:rPr lang="ru-RU" sz="2900" i="1" dirty="0" err="1">
                <a:solidFill>
                  <a:schemeClr val="tx1"/>
                </a:solidFill>
              </a:rPr>
              <a:t>гостре</a:t>
            </a:r>
            <a:r>
              <a:rPr lang="ru-RU" sz="2900" i="1" dirty="0">
                <a:solidFill>
                  <a:schemeClr val="tx1"/>
                </a:solidFill>
              </a:rPr>
              <a:t>, палке, </a:t>
            </a:r>
            <a:r>
              <a:rPr lang="ru-RU" sz="2900" i="1" dirty="0" err="1">
                <a:solidFill>
                  <a:schemeClr val="tx1"/>
                </a:solidFill>
              </a:rPr>
              <a:t>гаряче</a:t>
            </a:r>
            <a:r>
              <a:rPr lang="ru-RU" sz="2900" i="1" dirty="0">
                <a:solidFill>
                  <a:schemeClr val="tx1"/>
                </a:solidFill>
              </a:rPr>
              <a:t>, </a:t>
            </a:r>
            <a:r>
              <a:rPr lang="ru-RU" sz="2900" i="1" dirty="0" err="1">
                <a:solidFill>
                  <a:schemeClr val="tx1"/>
                </a:solidFill>
              </a:rPr>
              <a:t>було</a:t>
            </a:r>
            <a:r>
              <a:rPr lang="ru-RU" sz="2900" i="1" dirty="0">
                <a:solidFill>
                  <a:schemeClr val="tx1"/>
                </a:solidFill>
              </a:rPr>
              <a:t> видно </a:t>
            </a:r>
            <a:r>
              <a:rPr lang="ru-RU" sz="2900" i="1" dirty="0" err="1">
                <a:solidFill>
                  <a:schemeClr val="tx1"/>
                </a:solidFill>
              </a:rPr>
              <a:t>розум</a:t>
            </a:r>
            <a:r>
              <a:rPr lang="ru-RU" sz="2900" i="1" dirty="0">
                <a:solidFill>
                  <a:schemeClr val="tx1"/>
                </a:solidFill>
              </a:rPr>
              <a:t> </a:t>
            </a:r>
            <a:r>
              <a:rPr lang="ru-RU" sz="2900" i="1" dirty="0" err="1">
                <a:solidFill>
                  <a:schemeClr val="tx1"/>
                </a:solidFill>
              </a:rPr>
              <a:t>із</a:t>
            </a:r>
            <a:r>
              <a:rPr lang="ru-RU" sz="2900" i="1" dirty="0">
                <a:solidFill>
                  <a:schemeClr val="tx1"/>
                </a:solidFill>
              </a:rPr>
              <a:t> </a:t>
            </a:r>
            <a:r>
              <a:rPr lang="ru-RU" sz="2900" i="1" dirty="0" err="1">
                <a:solidFill>
                  <a:schemeClr val="tx1"/>
                </a:solidFill>
              </a:rPr>
              <a:t>завзяттям</a:t>
            </a:r>
            <a:r>
              <a:rPr lang="ru-RU" sz="2900" i="1" dirty="0">
                <a:solidFill>
                  <a:schemeClr val="tx1"/>
                </a:solidFill>
              </a:rPr>
              <a:t> і </a:t>
            </a:r>
            <a:r>
              <a:rPr lang="ru-RU" sz="2900" i="1" dirty="0" err="1">
                <a:solidFill>
                  <a:schemeClr val="tx1"/>
                </a:solidFill>
              </a:rPr>
              <a:t>трохи</a:t>
            </a:r>
            <a:r>
              <a:rPr lang="ru-RU" sz="2900" i="1" dirty="0">
                <a:solidFill>
                  <a:schemeClr val="tx1"/>
                </a:solidFill>
              </a:rPr>
              <a:t> з </a:t>
            </a:r>
            <a:r>
              <a:rPr lang="ru-RU" sz="2900" i="1" dirty="0" err="1">
                <a:solidFill>
                  <a:schemeClr val="tx1"/>
                </a:solidFill>
              </a:rPr>
              <a:t>злістю</a:t>
            </a:r>
            <a:r>
              <a:rPr lang="ru-RU" sz="2900" i="1" dirty="0">
                <a:solidFill>
                  <a:schemeClr val="tx1"/>
                </a:solidFill>
              </a:rPr>
              <a:t>».</a:t>
            </a:r>
            <a:endParaRPr lang="ru-RU" sz="2900" dirty="0">
              <a:solidFill>
                <a:schemeClr val="tx1"/>
              </a:solidFill>
            </a:endParaRPr>
          </a:p>
          <a:p>
            <a:r>
              <a:rPr lang="ru-RU" sz="2900" dirty="0" err="1">
                <a:solidFill>
                  <a:schemeClr val="tx1"/>
                </a:solidFill>
              </a:rPr>
              <a:t>Дівчина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посміялась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із</a:t>
            </a:r>
            <a:r>
              <a:rPr lang="ru-RU" sz="2900" dirty="0">
                <a:solidFill>
                  <a:schemeClr val="tx1"/>
                </a:solidFill>
              </a:rPr>
              <a:t> Карпового </a:t>
            </a:r>
            <a:r>
              <a:rPr lang="ru-RU" sz="2900" dirty="0" err="1">
                <a:solidFill>
                  <a:schemeClr val="tx1"/>
                </a:solidFill>
              </a:rPr>
              <a:t>залицяння</a:t>
            </a:r>
            <a:r>
              <a:rPr lang="ru-RU" sz="2900" dirty="0">
                <a:solidFill>
                  <a:schemeClr val="tx1"/>
                </a:solidFill>
              </a:rPr>
              <a:t>, і </a:t>
            </a:r>
            <a:r>
              <a:rPr lang="ru-RU" sz="2900" dirty="0" err="1">
                <a:solidFill>
                  <a:schemeClr val="tx1"/>
                </a:solidFill>
              </a:rPr>
              <a:t>цим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його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ще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більше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розпалила</a:t>
            </a:r>
            <a:r>
              <a:rPr lang="ru-RU" sz="2900" dirty="0">
                <a:solidFill>
                  <a:schemeClr val="tx1"/>
                </a:solidFill>
              </a:rPr>
              <a:t> (</a:t>
            </a:r>
            <a:r>
              <a:rPr lang="ru-RU" sz="2900" dirty="0" err="1">
                <a:solidFill>
                  <a:schemeClr val="tx1"/>
                </a:solidFill>
              </a:rPr>
              <a:t>насправді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хлопець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їй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сподобався</a:t>
            </a:r>
            <a:r>
              <a:rPr lang="ru-RU" sz="2900" dirty="0">
                <a:solidFill>
                  <a:schemeClr val="tx1"/>
                </a:solidFill>
              </a:rPr>
              <a:t>). </a:t>
            </a:r>
            <a:r>
              <a:rPr lang="ru-RU" sz="2900" dirty="0" err="1">
                <a:solidFill>
                  <a:schemeClr val="tx1"/>
                </a:solidFill>
              </a:rPr>
              <a:t>Карпо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пообіцяв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найняти</a:t>
            </a:r>
            <a:r>
              <a:rPr lang="ru-RU" sz="2900" dirty="0">
                <a:solidFill>
                  <a:schemeClr val="tx1"/>
                </a:solidFill>
              </a:rPr>
              <a:t> на </a:t>
            </a:r>
            <a:r>
              <a:rPr lang="ru-RU" sz="2900" dirty="0" err="1">
                <a:solidFill>
                  <a:schemeClr val="tx1"/>
                </a:solidFill>
              </a:rPr>
              <a:t>танцях</a:t>
            </a:r>
            <a:r>
              <a:rPr lang="ru-RU" sz="2900" dirty="0">
                <a:solidFill>
                  <a:schemeClr val="tx1"/>
                </a:solidFill>
              </a:rPr>
              <a:t> для </a:t>
            </a:r>
            <a:r>
              <a:rPr lang="ru-RU" sz="2900" dirty="0" err="1">
                <a:solidFill>
                  <a:schemeClr val="tx1"/>
                </a:solidFill>
              </a:rPr>
              <a:t>Мотрі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музик</a:t>
            </a:r>
            <a:r>
              <a:rPr lang="ru-RU" sz="2900" dirty="0">
                <a:solidFill>
                  <a:schemeClr val="tx1"/>
                </a:solidFill>
              </a:rPr>
              <a:t>, </a:t>
            </a:r>
            <a:r>
              <a:rPr lang="ru-RU" sz="2900" dirty="0" err="1">
                <a:solidFill>
                  <a:schemeClr val="tx1"/>
                </a:solidFill>
              </a:rPr>
              <a:t>щоб</a:t>
            </a:r>
            <a:r>
              <a:rPr lang="ru-RU" sz="2900" dirty="0">
                <a:solidFill>
                  <a:schemeClr val="tx1"/>
                </a:solidFill>
              </a:rPr>
              <a:t> вона на </a:t>
            </a:r>
            <a:r>
              <a:rPr lang="ru-RU" sz="2900" dirty="0" err="1">
                <a:solidFill>
                  <a:schemeClr val="tx1"/>
                </a:solidFill>
              </a:rPr>
              <a:t>нього</a:t>
            </a:r>
            <a:r>
              <a:rPr lang="ru-RU" sz="2900" dirty="0">
                <a:solidFill>
                  <a:schemeClr val="tx1"/>
                </a:solidFill>
              </a:rPr>
              <a:t> не сердилась (</a:t>
            </a:r>
            <a:r>
              <a:rPr lang="ru-RU" sz="2900" dirty="0" err="1">
                <a:solidFill>
                  <a:schemeClr val="tx1"/>
                </a:solidFill>
              </a:rPr>
              <a:t>бо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він</a:t>
            </a:r>
            <a:r>
              <a:rPr lang="ru-RU" sz="2900" dirty="0">
                <a:solidFill>
                  <a:schemeClr val="tx1"/>
                </a:solidFill>
              </a:rPr>
              <a:t>, </a:t>
            </a:r>
            <a:r>
              <a:rPr lang="ru-RU" sz="2900" dirty="0" err="1">
                <a:solidFill>
                  <a:schemeClr val="tx1"/>
                </a:solidFill>
              </a:rPr>
              <a:t>жартуючи</a:t>
            </a:r>
            <a:r>
              <a:rPr lang="ru-RU" sz="2900" dirty="0">
                <a:solidFill>
                  <a:schemeClr val="tx1"/>
                </a:solidFill>
              </a:rPr>
              <a:t>, перекинув </a:t>
            </a:r>
            <a:r>
              <a:rPr lang="ru-RU" sz="2900" dirty="0" err="1">
                <a:solidFill>
                  <a:schemeClr val="tx1"/>
                </a:solidFill>
              </a:rPr>
              <a:t>горщик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із</a:t>
            </a:r>
            <a:r>
              <a:rPr lang="ru-RU" sz="2900" dirty="0">
                <a:solidFill>
                  <a:schemeClr val="tx1"/>
                </a:solidFill>
              </a:rPr>
              <a:t> глиною), а та </a:t>
            </a:r>
            <a:r>
              <a:rPr lang="ru-RU" sz="2900" dirty="0" err="1">
                <a:solidFill>
                  <a:schemeClr val="tx1"/>
                </a:solidFill>
              </a:rPr>
              <a:t>стримувала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свій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гнів</a:t>
            </a:r>
            <a:r>
              <a:rPr lang="ru-RU" sz="2900" dirty="0">
                <a:solidFill>
                  <a:schemeClr val="tx1"/>
                </a:solidFill>
              </a:rPr>
              <a:t>, </a:t>
            </a:r>
            <a:r>
              <a:rPr lang="ru-RU" sz="2900" dirty="0" err="1">
                <a:solidFill>
                  <a:schemeClr val="tx1"/>
                </a:solidFill>
              </a:rPr>
              <a:t>хоча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іншому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парубкові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справді</a:t>
            </a:r>
            <a:r>
              <a:rPr lang="ru-RU" sz="2900" dirty="0">
                <a:solidFill>
                  <a:schemeClr val="tx1"/>
                </a:solidFill>
              </a:rPr>
              <a:t> б обмазала глиною </a:t>
            </a:r>
            <a:r>
              <a:rPr lang="ru-RU" sz="2900" dirty="0" err="1">
                <a:solidFill>
                  <a:schemeClr val="tx1"/>
                </a:solidFill>
              </a:rPr>
              <a:t>потилицю</a:t>
            </a:r>
            <a:r>
              <a:rPr lang="ru-RU" sz="2900" dirty="0">
                <a:solidFill>
                  <a:schemeClr val="tx1"/>
                </a:solidFill>
              </a:rPr>
              <a:t>.</a:t>
            </a:r>
          </a:p>
          <a:p>
            <a:r>
              <a:rPr lang="ru-RU" sz="2900" dirty="0">
                <a:solidFill>
                  <a:schemeClr val="tx1"/>
                </a:solidFill>
              </a:rPr>
              <a:t>Через два </a:t>
            </a:r>
            <a:r>
              <a:rPr lang="ru-RU" sz="2900" dirty="0" err="1">
                <a:solidFill>
                  <a:schemeClr val="tx1"/>
                </a:solidFill>
              </a:rPr>
              <a:t>тижні</a:t>
            </a:r>
            <a:r>
              <a:rPr lang="ru-RU" sz="2900" dirty="0">
                <a:solidFill>
                  <a:schemeClr val="tx1"/>
                </a:solidFill>
              </a:rPr>
              <a:t> </a:t>
            </a:r>
            <a:r>
              <a:rPr lang="ru-RU" sz="2900" b="1" dirty="0">
                <a:solidFill>
                  <a:schemeClr val="tx1"/>
                </a:solidFill>
              </a:rPr>
              <a:t>парубок заслав </a:t>
            </a:r>
            <a:r>
              <a:rPr lang="ru-RU" sz="2900" b="1" dirty="0" err="1">
                <a:solidFill>
                  <a:schemeClr val="tx1"/>
                </a:solidFill>
              </a:rPr>
              <a:t>старостів</a:t>
            </a:r>
            <a:r>
              <a:rPr lang="ru-RU" sz="2900" b="1" dirty="0">
                <a:solidFill>
                  <a:schemeClr val="tx1"/>
                </a:solidFill>
              </a:rPr>
              <a:t> до </a:t>
            </a:r>
            <a:r>
              <a:rPr lang="ru-RU" sz="2900" b="1" dirty="0" err="1">
                <a:solidFill>
                  <a:schemeClr val="tx1"/>
                </a:solidFill>
              </a:rPr>
              <a:t>Мотрі</a:t>
            </a:r>
            <a:r>
              <a:rPr lang="ru-RU" sz="2900" dirty="0">
                <a:solidFill>
                  <a:schemeClr val="tx1"/>
                </a:solidFill>
              </a:rPr>
              <a:t>, і </a:t>
            </a:r>
            <a:r>
              <a:rPr lang="ru-RU" sz="2900" dirty="0" err="1">
                <a:solidFill>
                  <a:schemeClr val="tx1"/>
                </a:solidFill>
              </a:rPr>
              <a:t>старі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пішли</a:t>
            </a:r>
            <a:r>
              <a:rPr lang="ru-RU" sz="2900" dirty="0">
                <a:solidFill>
                  <a:schemeClr val="tx1"/>
                </a:solidFill>
              </a:rPr>
              <a:t> на </a:t>
            </a:r>
            <a:r>
              <a:rPr lang="ru-RU" sz="2900" dirty="0" err="1">
                <a:solidFill>
                  <a:schemeClr val="tx1"/>
                </a:solidFill>
              </a:rPr>
              <a:t>розглядини</a:t>
            </a:r>
            <a:r>
              <a:rPr lang="ru-RU" sz="2900" dirty="0">
                <a:solidFill>
                  <a:schemeClr val="tx1"/>
                </a:solidFill>
              </a:rPr>
              <a:t> до </a:t>
            </a:r>
            <a:r>
              <a:rPr lang="ru-RU" sz="2900" dirty="0" err="1">
                <a:solidFill>
                  <a:schemeClr val="tx1"/>
                </a:solidFill>
              </a:rPr>
              <a:t>Довбишів</a:t>
            </a:r>
            <a:r>
              <a:rPr lang="ru-RU" sz="2900" dirty="0">
                <a:solidFill>
                  <a:schemeClr val="tx1"/>
                </a:solidFill>
              </a:rPr>
              <a:t> (</a:t>
            </a:r>
            <a:r>
              <a:rPr lang="ru-RU" sz="2900" dirty="0" err="1">
                <a:solidFill>
                  <a:schemeClr val="tx1"/>
                </a:solidFill>
              </a:rPr>
              <a:t>Довбиші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були</a:t>
            </a:r>
            <a:r>
              <a:rPr lang="ru-RU" sz="2900" dirty="0">
                <a:solidFill>
                  <a:schemeClr val="tx1"/>
                </a:solidFill>
              </a:rPr>
              <a:t> </a:t>
            </a:r>
            <a:r>
              <a:rPr lang="ru-RU" sz="2900" dirty="0" err="1">
                <a:solidFill>
                  <a:schemeClr val="tx1"/>
                </a:solidFill>
              </a:rPr>
              <a:t>заможною</a:t>
            </a:r>
            <a:r>
              <a:rPr lang="ru-RU" sz="2900" dirty="0">
                <a:solidFill>
                  <a:schemeClr val="tx1"/>
                </a:solidFill>
              </a:rPr>
              <a:t> родиною, </a:t>
            </a:r>
            <a:r>
              <a:rPr lang="ru-RU" sz="2900" dirty="0" err="1" smtClean="0">
                <a:solidFill>
                  <a:schemeClr val="tx1"/>
                </a:solidFill>
              </a:rPr>
              <a:t>мали</a:t>
            </a:r>
            <a:r>
              <a:rPr lang="ru-RU" sz="2900" dirty="0" smtClean="0">
                <a:solidFill>
                  <a:schemeClr val="tx1"/>
                </a:solidFill>
              </a:rPr>
              <a:t> </a:t>
            </a:r>
            <a:r>
              <a:rPr lang="ru-RU" sz="2900" dirty="0" err="1" smtClean="0">
                <a:solidFill>
                  <a:schemeClr val="tx1"/>
                </a:solidFill>
              </a:rPr>
              <a:t>гарну</a:t>
            </a:r>
            <a:r>
              <a:rPr lang="ru-RU" sz="2900" dirty="0" smtClean="0">
                <a:solidFill>
                  <a:schemeClr val="tx1"/>
                </a:solidFill>
              </a:rPr>
              <a:t>  </a:t>
            </a:r>
            <a:r>
              <a:rPr lang="ru-RU" sz="2900" dirty="0">
                <a:solidFill>
                  <a:schemeClr val="tx1"/>
                </a:solidFill>
              </a:rPr>
              <a:t>хата).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2684" y="155529"/>
            <a:ext cx="4324350" cy="35337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70560" y="468813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Другого дня </a:t>
            </a:r>
            <a:r>
              <a:rPr lang="ru-RU" sz="2400" dirty="0" err="1"/>
              <a:t>Кайдаш</a:t>
            </a:r>
            <a:r>
              <a:rPr lang="ru-RU" sz="2400" dirty="0"/>
              <a:t> </a:t>
            </a:r>
            <a:r>
              <a:rPr lang="ru-RU" sz="2400" dirty="0" err="1"/>
              <a:t>поїхав</a:t>
            </a:r>
            <a:r>
              <a:rPr lang="ru-RU" sz="2400" dirty="0"/>
              <a:t> на ярмарок, а </a:t>
            </a:r>
            <a:r>
              <a:rPr lang="ru-RU" sz="2400" dirty="0" err="1"/>
              <a:t>синам</a:t>
            </a:r>
            <a:r>
              <a:rPr lang="ru-RU" sz="2400" dirty="0"/>
              <a:t> </a:t>
            </a:r>
            <a:r>
              <a:rPr lang="ru-RU" sz="2400" b="1" dirty="0" err="1"/>
              <a:t>звелів</a:t>
            </a:r>
            <a:r>
              <a:rPr lang="ru-RU" sz="2400" b="1" dirty="0"/>
              <a:t> </a:t>
            </a:r>
            <a:r>
              <a:rPr lang="ru-RU" sz="2400" b="1" dirty="0" err="1"/>
              <a:t>розкопати</a:t>
            </a:r>
            <a:r>
              <a:rPr lang="ru-RU" sz="2400" b="1" dirty="0"/>
              <a:t> горб</a:t>
            </a:r>
            <a:r>
              <a:rPr lang="ru-RU" sz="2400" dirty="0"/>
              <a:t>. </a:t>
            </a:r>
            <a:r>
              <a:rPr lang="ru-RU" sz="2400" dirty="0" err="1"/>
              <a:t>Ті</a:t>
            </a:r>
            <a:r>
              <a:rPr lang="ru-RU" sz="2400" dirty="0"/>
              <a:t> не </a:t>
            </a:r>
            <a:r>
              <a:rPr lang="ru-RU" sz="2400" dirty="0" err="1"/>
              <a:t>захотіли</a:t>
            </a:r>
            <a:r>
              <a:rPr lang="ru-RU" sz="2400" dirty="0"/>
              <a:t>, </a:t>
            </a:r>
            <a:r>
              <a:rPr lang="ru-RU" sz="2400" dirty="0" err="1"/>
              <a:t>відказавши</a:t>
            </a:r>
            <a:r>
              <a:rPr lang="ru-RU" sz="2400" dirty="0"/>
              <a:t>, </a:t>
            </a:r>
            <a:r>
              <a:rPr lang="ru-RU" sz="2400" dirty="0" err="1"/>
              <a:t>чи</a:t>
            </a:r>
            <a:r>
              <a:rPr lang="ru-RU" sz="2400" dirty="0"/>
              <a:t> </a:t>
            </a:r>
            <a:r>
              <a:rPr lang="ru-RU" sz="2400" dirty="0" err="1"/>
              <a:t>їм</a:t>
            </a:r>
            <a:r>
              <a:rPr lang="ru-RU" sz="2400" dirty="0"/>
              <a:t>, </a:t>
            </a:r>
            <a:r>
              <a:rPr lang="ru-RU" sz="2400" dirty="0" err="1"/>
              <a:t>мовляв</a:t>
            </a:r>
            <a:r>
              <a:rPr lang="ru-RU" sz="2400" dirty="0"/>
              <a:t>, </a:t>
            </a:r>
            <a:r>
              <a:rPr lang="ru-RU" sz="2400" dirty="0" err="1"/>
              <a:t>більше</a:t>
            </a:r>
            <a:r>
              <a:rPr lang="ru-RU" sz="2400" dirty="0"/>
              <a:t> за </a:t>
            </a:r>
            <a:r>
              <a:rPr lang="ru-RU" sz="2400" dirty="0" err="1"/>
              <a:t>всіх</a:t>
            </a:r>
            <a:r>
              <a:rPr lang="ru-RU" sz="2400" dirty="0"/>
              <a:t> </a:t>
            </a:r>
            <a:r>
              <a:rPr lang="ru-RU" sz="2400" dirty="0" err="1"/>
              <a:t>потрібно</a:t>
            </a:r>
            <a:r>
              <a:rPr lang="ru-RU" sz="2400" dirty="0"/>
              <a:t>. Хай </a:t>
            </a:r>
            <a:r>
              <a:rPr lang="ru-RU" sz="2400" dirty="0" err="1"/>
              <a:t>хтось</a:t>
            </a:r>
            <a:r>
              <a:rPr lang="ru-RU" sz="2400" dirty="0"/>
              <a:t> </a:t>
            </a:r>
            <a:r>
              <a:rPr lang="ru-RU" sz="2400" dirty="0" err="1"/>
              <a:t>почне</a:t>
            </a:r>
            <a:r>
              <a:rPr lang="ru-RU" sz="2400" dirty="0"/>
              <a:t>, </a:t>
            </a:r>
            <a:r>
              <a:rPr lang="ru-RU" sz="2400" dirty="0" err="1"/>
              <a:t>тоді</a:t>
            </a:r>
            <a:r>
              <a:rPr lang="ru-RU" sz="2400" dirty="0"/>
              <a:t> й вони </a:t>
            </a:r>
            <a:r>
              <a:rPr lang="ru-RU" sz="2400" dirty="0" err="1"/>
              <a:t>щось</a:t>
            </a:r>
            <a:r>
              <a:rPr lang="ru-RU" sz="2400" dirty="0"/>
              <a:t> там </a:t>
            </a:r>
            <a:r>
              <a:rPr lang="ru-RU" sz="2400" dirty="0" err="1"/>
              <a:t>копирснуть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393910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83087" y="1219201"/>
            <a:ext cx="5321526" cy="4684462"/>
          </a:xfrm>
        </p:spPr>
        <p:txBody>
          <a:bodyPr>
            <a:normAutofit/>
          </a:bodyPr>
          <a:lstStyle/>
          <a:p>
            <a:r>
              <a:rPr lang="ru-RU" sz="2400" dirty="0" err="1">
                <a:solidFill>
                  <a:schemeClr val="tx1"/>
                </a:solidFill>
              </a:rPr>
              <a:t>Мотрині</a:t>
            </a:r>
            <a:r>
              <a:rPr lang="ru-RU" sz="2400" dirty="0">
                <a:solidFill>
                  <a:schemeClr val="tx1"/>
                </a:solidFill>
              </a:rPr>
              <a:t> батьки </a:t>
            </a:r>
            <a:r>
              <a:rPr lang="ru-RU" sz="2400" dirty="0" err="1">
                <a:solidFill>
                  <a:schemeClr val="tx1"/>
                </a:solidFill>
              </a:rPr>
              <a:t>привітно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прийняли</a:t>
            </a:r>
            <a:r>
              <a:rPr lang="ru-RU" sz="2400" dirty="0">
                <a:solidFill>
                  <a:schemeClr val="tx1"/>
                </a:solidFill>
              </a:rPr>
              <a:t> гостей, </a:t>
            </a:r>
            <a:r>
              <a:rPr lang="ru-RU" sz="2400" dirty="0" err="1">
                <a:solidFill>
                  <a:schemeClr val="tx1"/>
                </a:solidFill>
              </a:rPr>
              <a:t>Кайдашиха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солодко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промовляла</a:t>
            </a:r>
            <a:r>
              <a:rPr lang="ru-RU" sz="2400" dirty="0">
                <a:solidFill>
                  <a:schemeClr val="tx1"/>
                </a:solidFill>
              </a:rPr>
              <a:t> до </a:t>
            </a:r>
            <a:r>
              <a:rPr lang="ru-RU" sz="2400" dirty="0" err="1">
                <a:solidFill>
                  <a:schemeClr val="tx1"/>
                </a:solidFill>
              </a:rPr>
              <a:t>кожної</a:t>
            </a:r>
            <a:r>
              <a:rPr lang="ru-RU" sz="2400" dirty="0">
                <a:solidFill>
                  <a:schemeClr val="tx1"/>
                </a:solidFill>
              </a:rPr>
              <a:t> чарки, </a:t>
            </a:r>
            <a:r>
              <a:rPr lang="ru-RU" sz="2400" dirty="0" err="1">
                <a:solidFill>
                  <a:schemeClr val="tx1"/>
                </a:solidFill>
              </a:rPr>
              <a:t>хвалилася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які</a:t>
            </a:r>
            <a:r>
              <a:rPr lang="ru-RU" sz="2400" dirty="0">
                <a:solidFill>
                  <a:schemeClr val="tx1"/>
                </a:solidFill>
              </a:rPr>
              <a:t> в </a:t>
            </a:r>
            <a:r>
              <a:rPr lang="ru-RU" sz="2400" dirty="0" err="1">
                <a:solidFill>
                  <a:schemeClr val="tx1"/>
                </a:solidFill>
              </a:rPr>
              <a:t>неї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тихі</a:t>
            </a:r>
            <a:r>
              <a:rPr lang="ru-RU" sz="2400" dirty="0">
                <a:solidFill>
                  <a:schemeClr val="tx1"/>
                </a:solidFill>
              </a:rPr>
              <a:t> та </a:t>
            </a:r>
            <a:r>
              <a:rPr lang="ru-RU" sz="2400" dirty="0" err="1">
                <a:solidFill>
                  <a:schemeClr val="tx1"/>
                </a:solidFill>
              </a:rPr>
              <a:t>слухняні</a:t>
            </a:r>
            <a:r>
              <a:rPr lang="ru-RU" sz="2400" dirty="0">
                <a:solidFill>
                  <a:schemeClr val="tx1"/>
                </a:solidFill>
              </a:rPr>
              <a:t> сини, </a:t>
            </a:r>
            <a:r>
              <a:rPr lang="ru-RU" sz="2400" dirty="0" err="1">
                <a:solidFill>
                  <a:schemeClr val="tx1"/>
                </a:solidFill>
              </a:rPr>
              <a:t>хоч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Карпо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зроду</a:t>
            </a:r>
            <a:r>
              <a:rPr lang="ru-RU" sz="2400" dirty="0">
                <a:solidFill>
                  <a:schemeClr val="tx1"/>
                </a:solidFill>
              </a:rPr>
              <a:t> таким не </a:t>
            </a:r>
            <a:r>
              <a:rPr lang="ru-RU" sz="2400" dirty="0" err="1">
                <a:solidFill>
                  <a:schemeClr val="tx1"/>
                </a:solidFill>
              </a:rPr>
              <a:t>був</a:t>
            </a:r>
            <a:r>
              <a:rPr lang="ru-RU" sz="2400" dirty="0">
                <a:solidFill>
                  <a:schemeClr val="tx1"/>
                </a:solidFill>
              </a:rPr>
              <a:t>.</a:t>
            </a:r>
          </a:p>
          <a:p>
            <a:r>
              <a:rPr lang="ru-RU" sz="2400" b="1" dirty="0" err="1">
                <a:solidFill>
                  <a:schemeClr val="tx1"/>
                </a:solidFill>
              </a:rPr>
              <a:t>Мотрі</a:t>
            </a:r>
            <a:r>
              <a:rPr lang="ru-RU" sz="2400" b="1" dirty="0">
                <a:solidFill>
                  <a:schemeClr val="tx1"/>
                </a:solidFill>
              </a:rPr>
              <a:t> ж </a:t>
            </a:r>
            <a:r>
              <a:rPr lang="ru-RU" sz="2400" b="1" dirty="0" err="1">
                <a:solidFill>
                  <a:schemeClr val="tx1"/>
                </a:solidFill>
              </a:rPr>
              <a:t>Кайдашиха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одразу</a:t>
            </a:r>
            <a:r>
              <a:rPr lang="ru-RU" sz="2400" b="1" dirty="0">
                <a:solidFill>
                  <a:schemeClr val="tx1"/>
                </a:solidFill>
              </a:rPr>
              <a:t> не </a:t>
            </a:r>
            <a:r>
              <a:rPr lang="ru-RU" sz="2400" b="1" dirty="0" err="1">
                <a:solidFill>
                  <a:schemeClr val="tx1"/>
                </a:solidFill>
              </a:rPr>
              <a:t>сподобалась</a:t>
            </a:r>
            <a:r>
              <a:rPr lang="ru-RU" sz="2400" dirty="0">
                <a:solidFill>
                  <a:schemeClr val="tx1"/>
                </a:solidFill>
              </a:rPr>
              <a:t>, вона </a:t>
            </a:r>
            <a:r>
              <a:rPr lang="ru-RU" sz="2400" dirty="0" err="1">
                <a:solidFill>
                  <a:schemeClr val="tx1"/>
                </a:solidFill>
              </a:rPr>
              <a:t>передчувала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що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їй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важко</a:t>
            </a:r>
            <a:r>
              <a:rPr lang="ru-RU" sz="2400" dirty="0">
                <a:solidFill>
                  <a:schemeClr val="tx1"/>
                </a:solidFill>
              </a:rPr>
              <a:t> буде </a:t>
            </a:r>
            <a:r>
              <a:rPr lang="ru-RU" sz="2400" dirty="0" err="1">
                <a:solidFill>
                  <a:schemeClr val="tx1"/>
                </a:solidFill>
              </a:rPr>
              <a:t>жити</a:t>
            </a:r>
            <a:r>
              <a:rPr lang="ru-RU" sz="2400" dirty="0">
                <a:solidFill>
                  <a:schemeClr val="tx1"/>
                </a:solidFill>
              </a:rPr>
              <a:t> з </a:t>
            </a:r>
            <a:r>
              <a:rPr lang="ru-RU" sz="2400" dirty="0" err="1">
                <a:solidFill>
                  <a:schemeClr val="tx1"/>
                </a:solidFill>
              </a:rPr>
              <a:t>матір’ю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свого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майбутнього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чоловіка</a:t>
            </a:r>
            <a:r>
              <a:rPr lang="ru-RU" sz="2400" dirty="0">
                <a:solidFill>
                  <a:schemeClr val="tx1"/>
                </a:solidFill>
              </a:rPr>
              <a:t>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" y="312284"/>
            <a:ext cx="5018586" cy="6271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820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79269" y="304802"/>
            <a:ext cx="5939245" cy="3918855"/>
          </a:xfrm>
        </p:spPr>
        <p:txBody>
          <a:bodyPr>
            <a:noAutofit/>
          </a:bodyPr>
          <a:lstStyle/>
          <a:p>
            <a:r>
              <a:rPr lang="ru-RU" sz="2400" dirty="0" err="1">
                <a:solidFill>
                  <a:schemeClr val="tx1"/>
                </a:solidFill>
              </a:rPr>
              <a:t>Після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</a:rPr>
              <a:t>другої</a:t>
            </a:r>
            <a:r>
              <a:rPr lang="ru-RU" sz="2400" b="1" dirty="0" smtClean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Пречистої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Карпо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повінчав</a:t>
            </a:r>
            <a:r>
              <a:rPr lang="ru-RU" sz="2400" dirty="0" err="1">
                <a:solidFill>
                  <a:schemeClr val="tx1"/>
                </a:solidFill>
              </a:rPr>
              <a:t>ру</a:t>
            </a:r>
            <a:r>
              <a:rPr lang="ru-RU" sz="2400" dirty="0" err="1" smtClean="0">
                <a:solidFill>
                  <a:schemeClr val="tx1"/>
                </a:solidFill>
              </a:rPr>
              <a:t>ся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з </a:t>
            </a:r>
            <a:r>
              <a:rPr lang="ru-RU" sz="2400" dirty="0" err="1">
                <a:solidFill>
                  <a:schemeClr val="tx1"/>
                </a:solidFill>
              </a:rPr>
              <a:t>Мотрею</a:t>
            </a:r>
            <a:r>
              <a:rPr lang="ru-RU" sz="2400" dirty="0">
                <a:solidFill>
                  <a:schemeClr val="tx1"/>
                </a:solidFill>
              </a:rPr>
              <a:t>. </a:t>
            </a:r>
            <a:r>
              <a:rPr lang="ru-RU" sz="2400" dirty="0" err="1">
                <a:solidFill>
                  <a:schemeClr val="tx1"/>
                </a:solidFill>
              </a:rPr>
              <a:t>Весілля</a:t>
            </a:r>
            <a:r>
              <a:rPr lang="ru-RU" sz="2400" dirty="0">
                <a:solidFill>
                  <a:schemeClr val="tx1"/>
                </a:solidFill>
              </a:rPr>
              <a:t> гуляли </a:t>
            </a:r>
            <a:r>
              <a:rPr lang="ru-RU" sz="2400" b="1" dirty="0" err="1">
                <a:solidFill>
                  <a:schemeClr val="tx1"/>
                </a:solidFill>
              </a:rPr>
              <a:t>чотири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дні</a:t>
            </a:r>
            <a:r>
              <a:rPr lang="ru-RU" sz="2400" b="1" dirty="0" smtClean="0">
                <a:solidFill>
                  <a:schemeClr val="tx1"/>
                </a:solidFill>
              </a:rPr>
              <a:t>.</a:t>
            </a:r>
            <a:endParaRPr lang="ru-RU" sz="2400" b="1" dirty="0">
              <a:solidFill>
                <a:schemeClr val="tx1"/>
              </a:solidFill>
            </a:endParaRPr>
          </a:p>
          <a:p>
            <a:r>
              <a:rPr lang="ru-RU" sz="2400" dirty="0" err="1">
                <a:solidFill>
                  <a:schemeClr val="tx1"/>
                </a:solidFill>
              </a:rPr>
              <a:t>Наступного</a:t>
            </a:r>
            <a:r>
              <a:rPr lang="ru-RU" sz="2400" dirty="0">
                <a:solidFill>
                  <a:schemeClr val="tx1"/>
                </a:solidFill>
              </a:rPr>
              <a:t> дня свекруха </a:t>
            </a:r>
            <a:r>
              <a:rPr lang="ru-RU" sz="2400" dirty="0" err="1">
                <a:solidFill>
                  <a:schemeClr val="tx1"/>
                </a:solidFill>
              </a:rPr>
              <a:t>розбудила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невістку</a:t>
            </a:r>
            <a:r>
              <a:rPr lang="ru-RU" sz="2400" dirty="0">
                <a:solidFill>
                  <a:schemeClr val="tx1"/>
                </a:solidFill>
              </a:rPr>
              <a:t> раненько, стала </a:t>
            </a:r>
            <a:r>
              <a:rPr lang="ru-RU" sz="2400" dirty="0" err="1">
                <a:solidFill>
                  <a:schemeClr val="tx1"/>
                </a:solidFill>
              </a:rPr>
              <a:t>повчати</a:t>
            </a:r>
            <a:r>
              <a:rPr lang="ru-RU" sz="2400" dirty="0">
                <a:solidFill>
                  <a:schemeClr val="tx1"/>
                </a:solidFill>
              </a:rPr>
              <a:t>, як </a:t>
            </a:r>
            <a:r>
              <a:rPr lang="ru-RU" sz="2400" dirty="0" err="1">
                <a:solidFill>
                  <a:schemeClr val="tx1"/>
                </a:solidFill>
              </a:rPr>
              <a:t>піч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топити</a:t>
            </a:r>
            <a:r>
              <a:rPr lang="ru-RU" sz="2400" dirty="0">
                <a:solidFill>
                  <a:schemeClr val="tx1"/>
                </a:solidFill>
              </a:rPr>
              <a:t>, борщ </a:t>
            </a:r>
            <a:r>
              <a:rPr lang="ru-RU" sz="2400" dirty="0" err="1">
                <a:solidFill>
                  <a:schemeClr val="tx1"/>
                </a:solidFill>
              </a:rPr>
              <a:t>варити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хоч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Мотря</a:t>
            </a:r>
            <a:r>
              <a:rPr lang="ru-RU" sz="2400" dirty="0">
                <a:solidFill>
                  <a:schemeClr val="tx1"/>
                </a:solidFill>
              </a:rPr>
              <a:t> давно </a:t>
            </a:r>
            <a:r>
              <a:rPr lang="ru-RU" sz="2400" dirty="0" err="1">
                <a:solidFill>
                  <a:schemeClr val="tx1"/>
                </a:solidFill>
              </a:rPr>
              <a:t>вже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це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вміла</a:t>
            </a:r>
            <a:r>
              <a:rPr lang="ru-RU" sz="2400" dirty="0">
                <a:solidFill>
                  <a:schemeClr val="tx1"/>
                </a:solidFill>
              </a:rPr>
              <a:t>, а сама ж лежала, </a:t>
            </a:r>
            <a:r>
              <a:rPr lang="ru-RU" sz="2400" dirty="0" err="1">
                <a:solidFill>
                  <a:schemeClr val="tx1"/>
                </a:solidFill>
              </a:rPr>
              <a:t>ніби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нездужала</a:t>
            </a:r>
            <a:r>
              <a:rPr lang="ru-RU" sz="2400" dirty="0">
                <a:solidFill>
                  <a:schemeClr val="tx1"/>
                </a:solidFill>
              </a:rPr>
              <a:t>. </a:t>
            </a:r>
            <a:r>
              <a:rPr lang="ru-RU" sz="2400" dirty="0" err="1">
                <a:solidFill>
                  <a:schemeClr val="tx1"/>
                </a:solidFill>
              </a:rPr>
              <a:t>Кайдашиха</a:t>
            </a:r>
            <a:r>
              <a:rPr lang="ru-RU" sz="2400" dirty="0">
                <a:solidFill>
                  <a:schemeClr val="tx1"/>
                </a:solidFill>
              </a:rPr>
              <a:t> дурила </a:t>
            </a:r>
            <a:r>
              <a:rPr lang="ru-RU" sz="2400" dirty="0" err="1">
                <a:solidFill>
                  <a:schemeClr val="tx1"/>
                </a:solidFill>
              </a:rPr>
              <a:t>невістку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радіючи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що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знайшла</a:t>
            </a:r>
            <a:r>
              <a:rPr lang="ru-RU" sz="2400" dirty="0">
                <a:solidFill>
                  <a:schemeClr val="tx1"/>
                </a:solidFill>
              </a:rPr>
              <a:t> “добру </a:t>
            </a:r>
            <a:r>
              <a:rPr lang="ru-RU" sz="2400" dirty="0" err="1">
                <a:solidFill>
                  <a:schemeClr val="tx1"/>
                </a:solidFill>
              </a:rPr>
              <a:t>робітницю</a:t>
            </a:r>
            <a:r>
              <a:rPr lang="ru-RU" sz="2400" dirty="0">
                <a:solidFill>
                  <a:schemeClr val="tx1"/>
                </a:solidFill>
              </a:rPr>
              <a:t>”.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6912" y="206148"/>
            <a:ext cx="4362450" cy="473719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412274" y="5169767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Та ж </a:t>
            </a:r>
            <a:r>
              <a:rPr lang="ru-RU" sz="2400" dirty="0" err="1"/>
              <a:t>спочатку</a:t>
            </a:r>
            <a:r>
              <a:rPr lang="ru-RU" sz="2400" dirty="0"/>
              <a:t> </a:t>
            </a:r>
            <a:r>
              <a:rPr lang="ru-RU" sz="2400" dirty="0" err="1"/>
              <a:t>терпіла</a:t>
            </a:r>
            <a:r>
              <a:rPr lang="ru-RU" sz="2400" dirty="0"/>
              <a:t>, а </a:t>
            </a:r>
            <a:r>
              <a:rPr lang="ru-RU" sz="2400" dirty="0" err="1"/>
              <a:t>потім</a:t>
            </a:r>
            <a:r>
              <a:rPr lang="ru-RU" sz="2400" dirty="0"/>
              <a:t> почала </a:t>
            </a:r>
            <a:r>
              <a:rPr lang="ru-RU" sz="2400" dirty="0" err="1"/>
              <a:t>огризатися</a:t>
            </a:r>
            <a:r>
              <a:rPr lang="ru-RU" sz="2400" dirty="0"/>
              <a:t>, </a:t>
            </a:r>
            <a:r>
              <a:rPr lang="ru-RU" sz="2400" dirty="0" err="1"/>
              <a:t>бо</a:t>
            </a:r>
            <a:r>
              <a:rPr lang="ru-RU" sz="2400" dirty="0"/>
              <a:t> </a:t>
            </a:r>
            <a:r>
              <a:rPr lang="ru-RU" sz="2400" dirty="0" err="1"/>
              <a:t>була</a:t>
            </a:r>
            <a:r>
              <a:rPr lang="ru-RU" sz="2400" dirty="0"/>
              <a:t> не з таких, “</a:t>
            </a:r>
            <a:r>
              <a:rPr lang="ru-RU" sz="2400" dirty="0" err="1"/>
              <a:t>щоб</a:t>
            </a:r>
            <a:r>
              <a:rPr lang="ru-RU" sz="2400" dirty="0"/>
              <a:t> </a:t>
            </a:r>
            <a:r>
              <a:rPr lang="ru-RU" sz="2400" dirty="0" err="1"/>
              <a:t>комусь</a:t>
            </a:r>
            <a:r>
              <a:rPr lang="ru-RU" sz="2400" dirty="0"/>
              <a:t> </a:t>
            </a:r>
            <a:r>
              <a:rPr lang="ru-RU" sz="2400" dirty="0" err="1"/>
              <a:t>покорятись</a:t>
            </a:r>
            <a:r>
              <a:rPr lang="ru-RU" sz="2400" dirty="0"/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18755785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8354" y="574767"/>
            <a:ext cx="6166259" cy="5991496"/>
          </a:xfrm>
        </p:spPr>
        <p:txBody>
          <a:bodyPr>
            <a:normAutofit fontScale="92500" lnSpcReduction="10000"/>
          </a:bodyPr>
          <a:lstStyle/>
          <a:p>
            <a:r>
              <a:rPr lang="ru-RU" sz="2400" b="1" dirty="0" err="1">
                <a:solidFill>
                  <a:schemeClr val="tx1"/>
                </a:solidFill>
              </a:rPr>
              <a:t>Мотря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виконувала</a:t>
            </a:r>
            <a:r>
              <a:rPr lang="ru-RU" sz="2400" b="1" dirty="0">
                <a:solidFill>
                  <a:schemeClr val="tx1"/>
                </a:solidFill>
              </a:rPr>
              <a:t> всю </a:t>
            </a:r>
            <a:r>
              <a:rPr lang="ru-RU" sz="2400" b="1" dirty="0" err="1">
                <a:solidFill>
                  <a:schemeClr val="tx1"/>
                </a:solidFill>
              </a:rPr>
              <a:t>важку</a:t>
            </a:r>
            <a:r>
              <a:rPr lang="ru-RU" sz="2400" b="1" dirty="0">
                <a:solidFill>
                  <a:schemeClr val="tx1"/>
                </a:solidFill>
              </a:rPr>
              <a:t> роботу по дому</a:t>
            </a:r>
            <a:r>
              <a:rPr lang="ru-RU" sz="2400" dirty="0">
                <a:solidFill>
                  <a:schemeClr val="tx1"/>
                </a:solidFill>
              </a:rPr>
              <a:t>, а </a:t>
            </a:r>
            <a:r>
              <a:rPr lang="ru-RU" sz="2400" dirty="0" err="1">
                <a:solidFill>
                  <a:schemeClr val="tx1"/>
                </a:solidFill>
              </a:rPr>
              <a:t>Кайдашиха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навіть</a:t>
            </a:r>
            <a:r>
              <a:rPr lang="ru-RU" sz="2400" dirty="0">
                <a:solidFill>
                  <a:schemeClr val="tx1"/>
                </a:solidFill>
              </a:rPr>
              <a:t> хату </a:t>
            </a:r>
            <a:r>
              <a:rPr lang="ru-RU" sz="2400" dirty="0" err="1">
                <a:solidFill>
                  <a:schemeClr val="tx1"/>
                </a:solidFill>
              </a:rPr>
              <a:t>лінувалася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підмести</a:t>
            </a:r>
            <a:r>
              <a:rPr lang="ru-RU" sz="2400" dirty="0">
                <a:solidFill>
                  <a:schemeClr val="tx1"/>
                </a:solidFill>
              </a:rPr>
              <a:t>. </a:t>
            </a:r>
            <a:r>
              <a:rPr lang="ru-RU" sz="2400" dirty="0" err="1">
                <a:solidFill>
                  <a:schemeClr val="tx1"/>
                </a:solidFill>
              </a:rPr>
              <a:t>Це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помітили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чоловіки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зчинилася</a:t>
            </a:r>
            <a:r>
              <a:rPr lang="ru-RU" sz="2400" dirty="0">
                <a:solidFill>
                  <a:schemeClr val="tx1"/>
                </a:solidFill>
              </a:rPr>
              <a:t> сварка. </a:t>
            </a:r>
            <a:r>
              <a:rPr lang="ru-RU" sz="2400" dirty="0" err="1">
                <a:solidFill>
                  <a:schemeClr val="tx1"/>
                </a:solidFill>
              </a:rPr>
              <a:t>Наступного</a:t>
            </a:r>
            <a:r>
              <a:rPr lang="ru-RU" sz="2400" dirty="0">
                <a:solidFill>
                  <a:schemeClr val="tx1"/>
                </a:solidFill>
              </a:rPr>
              <a:t> дня </a:t>
            </a:r>
            <a:r>
              <a:rPr lang="ru-RU" sz="2400" dirty="0" err="1">
                <a:solidFill>
                  <a:schemeClr val="tx1"/>
                </a:solidFill>
              </a:rPr>
              <a:t>Мотря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почула</a:t>
            </a:r>
            <a:r>
              <a:rPr lang="ru-RU" sz="2400" dirty="0">
                <a:solidFill>
                  <a:schemeClr val="tx1"/>
                </a:solidFill>
              </a:rPr>
              <a:t>, як </a:t>
            </a:r>
            <a:r>
              <a:rPr lang="ru-RU" sz="2400" b="1" dirty="0">
                <a:solidFill>
                  <a:schemeClr val="tx1"/>
                </a:solidFill>
              </a:rPr>
              <a:t>свекруха </a:t>
            </a:r>
            <a:r>
              <a:rPr lang="ru-RU" sz="2400" b="1" dirty="0" err="1">
                <a:solidFill>
                  <a:schemeClr val="tx1"/>
                </a:solidFill>
              </a:rPr>
              <a:t>розповідає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сусідці</a:t>
            </a:r>
            <a:r>
              <a:rPr lang="ru-RU" sz="2400" b="1" dirty="0">
                <a:solidFill>
                  <a:schemeClr val="tx1"/>
                </a:solidFill>
              </a:rPr>
              <a:t> про </a:t>
            </a:r>
            <a:r>
              <a:rPr lang="ru-RU" sz="2400" b="1" dirty="0" err="1">
                <a:solidFill>
                  <a:schemeClr val="tx1"/>
                </a:solidFill>
              </a:rPr>
              <a:t>неї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що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b="1" dirty="0">
                <a:solidFill>
                  <a:schemeClr val="tx1"/>
                </a:solidFill>
              </a:rPr>
              <a:t>вона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нібито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лінива</a:t>
            </a:r>
            <a:r>
              <a:rPr lang="ru-RU" sz="2400" b="1" dirty="0">
                <a:solidFill>
                  <a:schemeClr val="tx1"/>
                </a:solidFill>
              </a:rPr>
              <a:t> та </a:t>
            </a:r>
            <a:r>
              <a:rPr lang="ru-RU" sz="2400" b="1" dirty="0" err="1">
                <a:solidFill>
                  <a:schemeClr val="tx1"/>
                </a:solidFill>
              </a:rPr>
              <a:t>невміла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прийшла</a:t>
            </a:r>
            <a:r>
              <a:rPr lang="ru-RU" sz="2400" b="1" dirty="0">
                <a:solidFill>
                  <a:schemeClr val="tx1"/>
                </a:solidFill>
              </a:rPr>
              <a:t> до них </a:t>
            </a:r>
            <a:r>
              <a:rPr lang="ru-RU" sz="2400" b="1" dirty="0" err="1">
                <a:solidFill>
                  <a:schemeClr val="tx1"/>
                </a:solidFill>
              </a:rPr>
              <a:t>із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порожньою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скринею</a:t>
            </a:r>
            <a:r>
              <a:rPr lang="ru-RU" sz="2400" b="1" dirty="0" smtClean="0">
                <a:solidFill>
                  <a:schemeClr val="tx1"/>
                </a:solidFill>
              </a:rPr>
              <a:t>.</a:t>
            </a:r>
            <a:r>
              <a:rPr lang="ru-RU" b="1" dirty="0"/>
              <a:t> </a:t>
            </a:r>
            <a:r>
              <a:rPr lang="ru-RU" sz="2600" dirty="0" err="1">
                <a:solidFill>
                  <a:schemeClr val="tx1"/>
                </a:solidFill>
              </a:rPr>
              <a:t>Розсердившись</a:t>
            </a:r>
            <a:r>
              <a:rPr lang="ru-RU" sz="2600" dirty="0">
                <a:solidFill>
                  <a:schemeClr val="tx1"/>
                </a:solidFill>
              </a:rPr>
              <a:t>, </a:t>
            </a:r>
            <a:r>
              <a:rPr lang="ru-RU" sz="2600" dirty="0" err="1">
                <a:solidFill>
                  <a:schemeClr val="tx1"/>
                </a:solidFill>
              </a:rPr>
              <a:t>вирішила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теж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b="1" dirty="0" err="1">
                <a:solidFill>
                  <a:schemeClr val="tx1"/>
                </a:solidFill>
              </a:rPr>
              <a:t>вдати</a:t>
            </a:r>
            <a:r>
              <a:rPr lang="ru-RU" sz="2600" b="1" dirty="0">
                <a:solidFill>
                  <a:schemeClr val="tx1"/>
                </a:solidFill>
              </a:rPr>
              <a:t> недужу й </a:t>
            </a:r>
            <a:r>
              <a:rPr lang="ru-RU" sz="2600" b="1" dirty="0" err="1">
                <a:solidFill>
                  <a:schemeClr val="tx1"/>
                </a:solidFill>
              </a:rPr>
              <a:t>нічого</a:t>
            </a:r>
            <a:r>
              <a:rPr lang="ru-RU" sz="2600" b="1" dirty="0">
                <a:solidFill>
                  <a:schemeClr val="tx1"/>
                </a:solidFill>
              </a:rPr>
              <a:t> не </a:t>
            </a:r>
            <a:r>
              <a:rPr lang="ru-RU" sz="2600" b="1" dirty="0" err="1">
                <a:solidFill>
                  <a:schemeClr val="tx1"/>
                </a:solidFill>
              </a:rPr>
              <a:t>робити</a:t>
            </a:r>
            <a:r>
              <a:rPr lang="ru-RU" sz="2600" dirty="0">
                <a:solidFill>
                  <a:schemeClr val="tx1"/>
                </a:solidFill>
              </a:rPr>
              <a:t>. </a:t>
            </a:r>
            <a:r>
              <a:rPr lang="ru-RU" sz="2600" dirty="0" err="1">
                <a:solidFill>
                  <a:schemeClr val="tx1"/>
                </a:solidFill>
              </a:rPr>
              <a:t>Жінки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знову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посварилися</a:t>
            </a:r>
            <a:r>
              <a:rPr lang="ru-RU" sz="2600" dirty="0">
                <a:solidFill>
                  <a:schemeClr val="tx1"/>
                </a:solidFill>
              </a:rPr>
              <a:t>, </a:t>
            </a:r>
            <a:r>
              <a:rPr lang="ru-RU" sz="2600" dirty="0" err="1">
                <a:solidFill>
                  <a:schemeClr val="tx1"/>
                </a:solidFill>
              </a:rPr>
              <a:t>Кайдашиха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поскаржилася</a:t>
            </a:r>
            <a:r>
              <a:rPr lang="ru-RU" sz="2600" dirty="0">
                <a:solidFill>
                  <a:schemeClr val="tx1"/>
                </a:solidFill>
              </a:rPr>
              <a:t> старому, той </a:t>
            </a:r>
            <a:r>
              <a:rPr lang="ru-RU" sz="2600" dirty="0" err="1">
                <a:solidFill>
                  <a:schemeClr val="tx1"/>
                </a:solidFill>
              </a:rPr>
              <a:t>хотів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провчити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невістку</a:t>
            </a:r>
            <a:r>
              <a:rPr lang="ru-RU" sz="2600" dirty="0">
                <a:solidFill>
                  <a:schemeClr val="tx1"/>
                </a:solidFill>
              </a:rPr>
              <a:t>, але </a:t>
            </a:r>
            <a:r>
              <a:rPr lang="ru-RU" sz="2600" dirty="0" err="1">
                <a:solidFill>
                  <a:schemeClr val="tx1"/>
                </a:solidFill>
              </a:rPr>
              <a:t>Карпо</a:t>
            </a:r>
            <a:r>
              <a:rPr lang="ru-RU" sz="2600" dirty="0">
                <a:solidFill>
                  <a:schemeClr val="tx1"/>
                </a:solidFill>
              </a:rPr>
              <a:t> не дав.</a:t>
            </a:r>
          </a:p>
          <a:p>
            <a:r>
              <a:rPr lang="ru-RU" sz="2600" dirty="0">
                <a:solidFill>
                  <a:schemeClr val="tx1"/>
                </a:solidFill>
              </a:rPr>
              <a:t>До </a:t>
            </a:r>
            <a:r>
              <a:rPr lang="ru-RU" sz="2600" dirty="0" err="1">
                <a:solidFill>
                  <a:schemeClr val="tx1"/>
                </a:solidFill>
              </a:rPr>
              <a:t>Різдва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Мотря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чекала</a:t>
            </a:r>
            <a:r>
              <a:rPr lang="ru-RU" sz="2600" dirty="0">
                <a:solidFill>
                  <a:schemeClr val="tx1"/>
                </a:solidFill>
              </a:rPr>
              <a:t>, </a:t>
            </a:r>
            <a:r>
              <a:rPr lang="ru-RU" sz="2600" dirty="0" err="1">
                <a:solidFill>
                  <a:schemeClr val="tx1"/>
                </a:solidFill>
              </a:rPr>
              <a:t>що</a:t>
            </a:r>
            <a:r>
              <a:rPr lang="ru-RU" sz="2600" dirty="0">
                <a:solidFill>
                  <a:schemeClr val="tx1"/>
                </a:solidFill>
              </a:rPr>
              <a:t> свекруха </a:t>
            </a:r>
            <a:r>
              <a:rPr lang="ru-RU" sz="2600" dirty="0" err="1">
                <a:solidFill>
                  <a:schemeClr val="tx1"/>
                </a:solidFill>
              </a:rPr>
              <a:t>подарує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їй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щось</a:t>
            </a:r>
            <a:r>
              <a:rPr lang="ru-RU" sz="2600" dirty="0">
                <a:solidFill>
                  <a:schemeClr val="tx1"/>
                </a:solidFill>
              </a:rPr>
              <a:t> з </a:t>
            </a:r>
            <a:r>
              <a:rPr lang="ru-RU" sz="2600" dirty="0" err="1">
                <a:solidFill>
                  <a:schemeClr val="tx1"/>
                </a:solidFill>
              </a:rPr>
              <a:t>одежини</a:t>
            </a:r>
            <a:r>
              <a:rPr lang="ru-RU" sz="2600" dirty="0">
                <a:solidFill>
                  <a:schemeClr val="tx1"/>
                </a:solidFill>
              </a:rPr>
              <a:t>, але та </a:t>
            </a:r>
            <a:r>
              <a:rPr lang="ru-RU" sz="2600" dirty="0" err="1">
                <a:solidFill>
                  <a:schemeClr val="tx1"/>
                </a:solidFill>
              </a:rPr>
              <a:t>відрізала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їй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лише</a:t>
            </a:r>
            <a:r>
              <a:rPr lang="ru-RU" sz="2600" dirty="0">
                <a:solidFill>
                  <a:schemeClr val="tx1"/>
                </a:solidFill>
              </a:rPr>
              <a:t> шматок грубого полотна, а </a:t>
            </a:r>
            <a:r>
              <a:rPr lang="ru-RU" sz="2600" dirty="0" err="1">
                <a:solidFill>
                  <a:schemeClr val="tx1"/>
                </a:solidFill>
              </a:rPr>
              <a:t>тонке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сховала</a:t>
            </a:r>
            <a:r>
              <a:rPr lang="ru-RU" sz="2600" dirty="0">
                <a:solidFill>
                  <a:schemeClr val="tx1"/>
                </a:solidFill>
              </a:rPr>
              <a:t> в </a:t>
            </a:r>
            <a:r>
              <a:rPr lang="ru-RU" sz="2600" dirty="0" err="1">
                <a:solidFill>
                  <a:schemeClr val="tx1"/>
                </a:solidFill>
              </a:rPr>
              <a:t>скриню</a:t>
            </a:r>
            <a:r>
              <a:rPr lang="ru-RU" sz="2600" dirty="0">
                <a:solidFill>
                  <a:schemeClr val="tx1"/>
                </a:solidFill>
              </a:rPr>
              <a:t>, </a:t>
            </a:r>
            <a:r>
              <a:rPr lang="ru-RU" sz="2600" dirty="0" err="1">
                <a:solidFill>
                  <a:schemeClr val="tx1"/>
                </a:solidFill>
              </a:rPr>
              <a:t>хоч</a:t>
            </a:r>
            <a:r>
              <a:rPr lang="ru-RU" sz="2600" dirty="0">
                <a:solidFill>
                  <a:schemeClr val="tx1"/>
                </a:solidFill>
              </a:rPr>
              <a:t> пряли все разом.</a:t>
            </a:r>
          </a:p>
          <a:p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3074" name="Picture 2" descr="https://navsi200.com/media/images/1000458-i_016.origina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171" y="278674"/>
            <a:ext cx="4911635" cy="6287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082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429" y="362133"/>
            <a:ext cx="11347267" cy="2337524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</a:rPr>
              <a:t>Настало </a:t>
            </a:r>
            <a:r>
              <a:rPr lang="ru-RU" sz="2400" dirty="0" err="1">
                <a:solidFill>
                  <a:schemeClr val="tx1"/>
                </a:solidFill>
              </a:rPr>
              <a:t>літо</a:t>
            </a:r>
            <a:r>
              <a:rPr lang="ru-RU" sz="2400" dirty="0">
                <a:solidFill>
                  <a:schemeClr val="tx1"/>
                </a:solidFill>
              </a:rPr>
              <a:t>. </a:t>
            </a:r>
            <a:r>
              <a:rPr lang="ru-RU" sz="2400" dirty="0" err="1">
                <a:solidFill>
                  <a:schemeClr val="tx1"/>
                </a:solidFill>
              </a:rPr>
              <a:t>Кайдаші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вижали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свій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хліб</a:t>
            </a:r>
            <a:r>
              <a:rPr lang="ru-RU" sz="2400" dirty="0">
                <a:solidFill>
                  <a:schemeClr val="tx1"/>
                </a:solidFill>
              </a:rPr>
              <a:t> та </a:t>
            </a:r>
            <a:r>
              <a:rPr lang="ru-RU" sz="2400" dirty="0" err="1">
                <a:solidFill>
                  <a:schemeClr val="tx1"/>
                </a:solidFill>
              </a:rPr>
              <a:t>пішли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заробляти</a:t>
            </a:r>
            <a:r>
              <a:rPr lang="ru-RU" sz="2400" dirty="0">
                <a:solidFill>
                  <a:schemeClr val="tx1"/>
                </a:solidFill>
              </a:rPr>
              <a:t> до пана. </a:t>
            </a:r>
            <a:r>
              <a:rPr lang="ru-RU" sz="2400" dirty="0" err="1">
                <a:solidFill>
                  <a:schemeClr val="tx1"/>
                </a:solidFill>
              </a:rPr>
              <a:t>Молоді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були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проворніші</a:t>
            </a:r>
            <a:r>
              <a:rPr lang="ru-RU" sz="2400" dirty="0">
                <a:solidFill>
                  <a:schemeClr val="tx1"/>
                </a:solidFill>
              </a:rPr>
              <a:t> й нажали </a:t>
            </a:r>
            <a:r>
              <a:rPr lang="ru-RU" sz="2400" dirty="0" err="1">
                <a:solidFill>
                  <a:schemeClr val="tx1"/>
                </a:solidFill>
              </a:rPr>
              <a:t>більше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ніж</a:t>
            </a:r>
            <a:r>
              <a:rPr lang="ru-RU" sz="2400" dirty="0">
                <a:solidFill>
                  <a:schemeClr val="tx1"/>
                </a:solidFill>
              </a:rPr>
              <a:t> батьки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ru-RU" sz="2400" dirty="0" err="1">
                <a:solidFill>
                  <a:schemeClr val="tx1"/>
                </a:solidFill>
              </a:rPr>
              <a:t>Восени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Мотря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b="1" dirty="0">
                <a:solidFill>
                  <a:schemeClr val="tx1"/>
                </a:solidFill>
              </a:rPr>
              <a:t>народила </a:t>
            </a:r>
            <a:r>
              <a:rPr lang="ru-RU" sz="2400" b="1" dirty="0" err="1">
                <a:solidFill>
                  <a:schemeClr val="tx1"/>
                </a:solidFill>
              </a:rPr>
              <a:t>сина</a:t>
            </a:r>
            <a:r>
              <a:rPr lang="ru-RU" sz="2400" dirty="0">
                <a:solidFill>
                  <a:schemeClr val="tx1"/>
                </a:solidFill>
              </a:rPr>
              <a:t>. </a:t>
            </a:r>
            <a:r>
              <a:rPr lang="ru-RU" sz="2400" dirty="0" err="1">
                <a:solidFill>
                  <a:schemeClr val="tx1"/>
                </a:solidFill>
              </a:rPr>
              <a:t>Кайдашиха</a:t>
            </a:r>
            <a:r>
              <a:rPr lang="ru-RU" sz="2400" dirty="0">
                <a:solidFill>
                  <a:schemeClr val="tx1"/>
                </a:solidFill>
              </a:rPr>
              <a:t> полюбила </a:t>
            </a:r>
            <a:r>
              <a:rPr lang="ru-RU" sz="2400" dirty="0" err="1">
                <a:solidFill>
                  <a:schemeClr val="tx1"/>
                </a:solidFill>
              </a:rPr>
              <a:t>онука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няньчила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його</a:t>
            </a:r>
            <a:r>
              <a:rPr lang="ru-RU" sz="2400" dirty="0">
                <a:solidFill>
                  <a:schemeClr val="tx1"/>
                </a:solidFill>
              </a:rPr>
              <a:t>, й </a:t>
            </a:r>
            <a:r>
              <a:rPr lang="ru-RU" sz="2400" b="1" dirty="0">
                <a:solidFill>
                  <a:schemeClr val="tx1"/>
                </a:solidFill>
              </a:rPr>
              <a:t>сварки </a:t>
            </a:r>
            <a:r>
              <a:rPr lang="ru-RU" sz="2400" b="1" dirty="0" err="1">
                <a:solidFill>
                  <a:schemeClr val="tx1"/>
                </a:solidFill>
              </a:rPr>
              <a:t>трохи</a:t>
            </a:r>
            <a:r>
              <a:rPr lang="ru-RU" sz="2400" b="1" dirty="0">
                <a:solidFill>
                  <a:schemeClr val="tx1"/>
                </a:solidFill>
              </a:rPr>
              <a:t> стихли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Карпо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відчув</a:t>
            </a:r>
            <a:r>
              <a:rPr lang="ru-RU" sz="2400" dirty="0">
                <a:solidFill>
                  <a:schemeClr val="tx1"/>
                </a:solidFill>
              </a:rPr>
              <a:t> себе </a:t>
            </a:r>
            <a:r>
              <a:rPr lang="ru-RU" sz="2400" dirty="0" err="1">
                <a:solidFill>
                  <a:schemeClr val="tx1"/>
                </a:solidFill>
              </a:rPr>
              <a:t>хазяїном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рівним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батькові</a:t>
            </a:r>
            <a:r>
              <a:rPr lang="ru-RU" sz="2400" dirty="0">
                <a:solidFill>
                  <a:schemeClr val="tx1"/>
                </a:solidFill>
              </a:rPr>
              <a:t>.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1839" y="2351314"/>
            <a:ext cx="5185942" cy="4277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0686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7383" y="278675"/>
            <a:ext cx="6069874" cy="4084319"/>
          </a:xfrm>
        </p:spPr>
        <p:txBody>
          <a:bodyPr>
            <a:normAutofit fontScale="85000" lnSpcReduction="20000"/>
          </a:bodyPr>
          <a:lstStyle/>
          <a:p>
            <a:r>
              <a:rPr lang="ru-RU" sz="2600" dirty="0">
                <a:solidFill>
                  <a:schemeClr val="tx1"/>
                </a:solidFill>
              </a:rPr>
              <a:t>Коли стали </a:t>
            </a:r>
            <a:r>
              <a:rPr lang="ru-RU" sz="2600" dirty="0" err="1">
                <a:solidFill>
                  <a:schemeClr val="tx1"/>
                </a:solidFill>
              </a:rPr>
              <a:t>шити</a:t>
            </a:r>
            <a:r>
              <a:rPr lang="ru-RU" sz="2600" dirty="0">
                <a:solidFill>
                  <a:schemeClr val="tx1"/>
                </a:solidFill>
              </a:rPr>
              <a:t> сорочки, Маруся </a:t>
            </a:r>
            <a:r>
              <a:rPr lang="ru-RU" sz="2600" dirty="0" err="1">
                <a:solidFill>
                  <a:schemeClr val="tx1"/>
                </a:solidFill>
              </a:rPr>
              <a:t>Кайдашиха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покроїла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всім</a:t>
            </a:r>
            <a:r>
              <a:rPr lang="ru-RU" sz="2600" dirty="0">
                <a:solidFill>
                  <a:schemeClr val="tx1"/>
                </a:solidFill>
              </a:rPr>
              <a:t> з </a:t>
            </a:r>
            <a:r>
              <a:rPr lang="ru-RU" sz="2600" dirty="0" err="1">
                <a:solidFill>
                  <a:schemeClr val="tx1"/>
                </a:solidFill>
              </a:rPr>
              <a:t>товстого</a:t>
            </a:r>
            <a:r>
              <a:rPr lang="ru-RU" sz="2600" dirty="0">
                <a:solidFill>
                  <a:schemeClr val="tx1"/>
                </a:solidFill>
              </a:rPr>
              <a:t> полотна, а </a:t>
            </a:r>
            <a:r>
              <a:rPr lang="ru-RU" sz="2600" dirty="0" err="1">
                <a:solidFill>
                  <a:schemeClr val="tx1"/>
                </a:solidFill>
              </a:rPr>
              <a:t>собі</a:t>
            </a:r>
            <a:r>
              <a:rPr lang="ru-RU" sz="2600" dirty="0">
                <a:solidFill>
                  <a:schemeClr val="tx1"/>
                </a:solidFill>
              </a:rPr>
              <a:t> — з тонкого, </a:t>
            </a:r>
            <a:r>
              <a:rPr lang="ru-RU" sz="2600" dirty="0" err="1">
                <a:solidFill>
                  <a:schemeClr val="tx1"/>
                </a:solidFill>
              </a:rPr>
              <a:t>бо</a:t>
            </a:r>
            <a:r>
              <a:rPr lang="ru-RU" sz="2600" dirty="0">
                <a:solidFill>
                  <a:schemeClr val="tx1"/>
                </a:solidFill>
              </a:rPr>
              <a:t> вона, </a:t>
            </a:r>
            <a:r>
              <a:rPr lang="ru-RU" sz="2600" dirty="0" err="1">
                <a:solidFill>
                  <a:schemeClr val="tx1"/>
                </a:solidFill>
              </a:rPr>
              <a:t>мовляв</a:t>
            </a:r>
            <a:r>
              <a:rPr lang="ru-RU" sz="2600" dirty="0">
                <a:solidFill>
                  <a:schemeClr val="tx1"/>
                </a:solidFill>
              </a:rPr>
              <a:t>, до </a:t>
            </a:r>
            <a:r>
              <a:rPr lang="ru-RU" sz="2600" dirty="0" err="1">
                <a:solidFill>
                  <a:schemeClr val="tx1"/>
                </a:solidFill>
              </a:rPr>
              <a:t>панів</a:t>
            </a:r>
            <a:r>
              <a:rPr lang="ru-RU" sz="2600" dirty="0">
                <a:solidFill>
                  <a:schemeClr val="tx1"/>
                </a:solidFill>
              </a:rPr>
              <a:t> ходить, </a:t>
            </a:r>
            <a:r>
              <a:rPr lang="ru-RU" sz="2600" dirty="0" err="1">
                <a:solidFill>
                  <a:schemeClr val="tx1"/>
                </a:solidFill>
              </a:rPr>
              <a:t>незручно</a:t>
            </a:r>
            <a:r>
              <a:rPr lang="ru-RU" sz="2600" dirty="0">
                <a:solidFill>
                  <a:schemeClr val="tx1"/>
                </a:solidFill>
              </a:rPr>
              <a:t> буде. </a:t>
            </a:r>
            <a:r>
              <a:rPr lang="ru-RU" sz="2600" dirty="0" err="1">
                <a:solidFill>
                  <a:schemeClr val="tx1"/>
                </a:solidFill>
              </a:rPr>
              <a:t>Мотря</a:t>
            </a:r>
            <a:r>
              <a:rPr lang="ru-RU" sz="2600" dirty="0">
                <a:solidFill>
                  <a:schemeClr val="tx1"/>
                </a:solidFill>
              </a:rPr>
              <a:t> стала </a:t>
            </a:r>
            <a:r>
              <a:rPr lang="ru-RU" sz="2600" dirty="0" err="1">
                <a:solidFill>
                  <a:schemeClr val="tx1"/>
                </a:solidFill>
              </a:rPr>
              <a:t>прясти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собі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окремо</a:t>
            </a:r>
            <a:r>
              <a:rPr lang="ru-RU" sz="2600" dirty="0">
                <a:solidFill>
                  <a:schemeClr val="tx1"/>
                </a:solidFill>
              </a:rPr>
              <a:t>, а коли свекруха </a:t>
            </a:r>
            <a:r>
              <a:rPr lang="ru-RU" sz="2600" dirty="0" err="1">
                <a:solidFill>
                  <a:schemeClr val="tx1"/>
                </a:solidFill>
              </a:rPr>
              <a:t>хотіла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забрати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зі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злості</a:t>
            </a:r>
            <a:r>
              <a:rPr lang="ru-RU" sz="2600" dirty="0">
                <a:solidFill>
                  <a:schemeClr val="tx1"/>
                </a:solidFill>
              </a:rPr>
              <a:t> мотовило, то не </a:t>
            </a:r>
            <a:r>
              <a:rPr lang="ru-RU" sz="2600" dirty="0" err="1">
                <a:solidFill>
                  <a:schemeClr val="tx1"/>
                </a:solidFill>
              </a:rPr>
              <a:t>віддала</a:t>
            </a:r>
            <a:r>
              <a:rPr lang="ru-RU" sz="2600" dirty="0">
                <a:solidFill>
                  <a:schemeClr val="tx1"/>
                </a:solidFill>
              </a:rPr>
              <a:t>. На крик </a:t>
            </a:r>
            <a:r>
              <a:rPr lang="ru-RU" sz="2600" dirty="0" err="1">
                <a:solidFill>
                  <a:schemeClr val="tx1"/>
                </a:solidFill>
              </a:rPr>
              <a:t>прибігли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чоловіки</a:t>
            </a:r>
            <a:r>
              <a:rPr lang="ru-RU" sz="2600" dirty="0">
                <a:solidFill>
                  <a:schemeClr val="tx1"/>
                </a:solidFill>
              </a:rPr>
              <a:t>.</a:t>
            </a:r>
          </a:p>
          <a:p>
            <a:r>
              <a:rPr lang="ru-RU" sz="2600" b="1" dirty="0" err="1">
                <a:solidFill>
                  <a:schemeClr val="tx1"/>
                </a:solidFill>
              </a:rPr>
              <a:t>Кайдаш</a:t>
            </a:r>
            <a:r>
              <a:rPr lang="ru-RU" sz="2600" b="1" dirty="0">
                <a:solidFill>
                  <a:schemeClr val="tx1"/>
                </a:solidFill>
              </a:rPr>
              <a:t> став </a:t>
            </a:r>
            <a:r>
              <a:rPr lang="ru-RU" sz="2600" b="1" dirty="0" err="1">
                <a:solidFill>
                  <a:schemeClr val="tx1"/>
                </a:solidFill>
              </a:rPr>
              <a:t>кричати</a:t>
            </a:r>
            <a:r>
              <a:rPr lang="ru-RU" sz="2600" b="1" dirty="0">
                <a:solidFill>
                  <a:schemeClr val="tx1"/>
                </a:solidFill>
              </a:rPr>
              <a:t> на </a:t>
            </a:r>
            <a:r>
              <a:rPr lang="ru-RU" sz="2600" b="1" dirty="0" err="1">
                <a:solidFill>
                  <a:schemeClr val="tx1"/>
                </a:solidFill>
              </a:rPr>
              <a:t>невістку</a:t>
            </a:r>
            <a:r>
              <a:rPr lang="ru-RU" sz="2600" b="1" dirty="0">
                <a:solidFill>
                  <a:schemeClr val="tx1"/>
                </a:solidFill>
              </a:rPr>
              <a:t>, </a:t>
            </a:r>
            <a:r>
              <a:rPr lang="ru-RU" sz="2600" b="1" dirty="0" err="1">
                <a:solidFill>
                  <a:schemeClr val="tx1"/>
                </a:solidFill>
              </a:rPr>
              <a:t>що</a:t>
            </a:r>
            <a:r>
              <a:rPr lang="ru-RU" sz="2600" b="1" dirty="0">
                <a:solidFill>
                  <a:schemeClr val="tx1"/>
                </a:solidFill>
              </a:rPr>
              <a:t> через </a:t>
            </a:r>
            <a:r>
              <a:rPr lang="ru-RU" sz="2600" b="1" dirty="0" err="1">
                <a:solidFill>
                  <a:schemeClr val="tx1"/>
                </a:solidFill>
              </a:rPr>
              <a:t>неї</a:t>
            </a:r>
            <a:r>
              <a:rPr lang="ru-RU" sz="2600" b="1" dirty="0">
                <a:solidFill>
                  <a:schemeClr val="tx1"/>
                </a:solidFill>
              </a:rPr>
              <a:t> </a:t>
            </a:r>
            <a:r>
              <a:rPr lang="ru-RU" sz="2600" b="1" dirty="0" err="1">
                <a:solidFill>
                  <a:schemeClr val="tx1"/>
                </a:solidFill>
              </a:rPr>
              <a:t>зчинилася</a:t>
            </a:r>
            <a:r>
              <a:rPr lang="ru-RU" sz="2600" b="1" dirty="0">
                <a:solidFill>
                  <a:schemeClr val="tx1"/>
                </a:solidFill>
              </a:rPr>
              <a:t> </a:t>
            </a:r>
            <a:r>
              <a:rPr lang="ru-RU" sz="2600" b="1" dirty="0" err="1">
                <a:solidFill>
                  <a:schemeClr val="tx1"/>
                </a:solidFill>
              </a:rPr>
              <a:t>така</a:t>
            </a:r>
            <a:r>
              <a:rPr lang="ru-RU" sz="2600" b="1" dirty="0">
                <a:solidFill>
                  <a:schemeClr val="tx1"/>
                </a:solidFill>
              </a:rPr>
              <a:t> буча, </a:t>
            </a:r>
            <a:r>
              <a:rPr lang="ru-RU" sz="2600" b="1" dirty="0" err="1">
                <a:solidFill>
                  <a:schemeClr val="tx1"/>
                </a:solidFill>
              </a:rPr>
              <a:t>хотів</a:t>
            </a:r>
            <a:r>
              <a:rPr lang="ru-RU" sz="2600" b="1" dirty="0">
                <a:solidFill>
                  <a:schemeClr val="tx1"/>
                </a:solidFill>
              </a:rPr>
              <a:t> </a:t>
            </a:r>
            <a:r>
              <a:rPr lang="ru-RU" sz="2600" b="1" dirty="0" err="1">
                <a:solidFill>
                  <a:schemeClr val="tx1"/>
                </a:solidFill>
              </a:rPr>
              <a:t>навіть</a:t>
            </a:r>
            <a:r>
              <a:rPr lang="ru-RU" sz="2600" b="1" dirty="0">
                <a:solidFill>
                  <a:schemeClr val="tx1"/>
                </a:solidFill>
              </a:rPr>
              <a:t> </a:t>
            </a:r>
            <a:r>
              <a:rPr lang="ru-RU" sz="2600" b="1" dirty="0" err="1">
                <a:solidFill>
                  <a:schemeClr val="tx1"/>
                </a:solidFill>
              </a:rPr>
              <a:t>ударити</a:t>
            </a:r>
            <a:r>
              <a:rPr lang="ru-RU" sz="2600" dirty="0">
                <a:solidFill>
                  <a:schemeClr val="tx1"/>
                </a:solidFill>
              </a:rPr>
              <a:t>, </a:t>
            </a:r>
            <a:r>
              <a:rPr lang="ru-RU" sz="2600" dirty="0" err="1">
                <a:solidFill>
                  <a:schemeClr val="tx1"/>
                </a:solidFill>
              </a:rPr>
              <a:t>тоді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втрутився</a:t>
            </a:r>
            <a:r>
              <a:rPr lang="ru-RU" sz="2600" dirty="0">
                <a:solidFill>
                  <a:schemeClr val="tx1"/>
                </a:solidFill>
              </a:rPr>
              <a:t> </a:t>
            </a:r>
            <a:r>
              <a:rPr lang="ru-RU" sz="2600" dirty="0" err="1">
                <a:solidFill>
                  <a:schemeClr val="tx1"/>
                </a:solidFill>
              </a:rPr>
              <a:t>Карпо</a:t>
            </a:r>
            <a:r>
              <a:rPr lang="ru-RU" sz="2600" dirty="0">
                <a:solidFill>
                  <a:schemeClr val="tx1"/>
                </a:solidFill>
              </a:rPr>
              <a:t> й так </a:t>
            </a:r>
            <a:r>
              <a:rPr lang="ru-RU" sz="2600" dirty="0" err="1">
                <a:solidFill>
                  <a:schemeClr val="tx1"/>
                </a:solidFill>
              </a:rPr>
              <a:t>відштовхнув</a:t>
            </a:r>
            <a:r>
              <a:rPr lang="ru-RU" sz="2600" dirty="0">
                <a:solidFill>
                  <a:schemeClr val="tx1"/>
                </a:solidFill>
              </a:rPr>
              <a:t> батька, </a:t>
            </a:r>
            <a:r>
              <a:rPr lang="ru-RU" sz="2600" dirty="0" err="1">
                <a:solidFill>
                  <a:schemeClr val="tx1"/>
                </a:solidFill>
              </a:rPr>
              <a:t>що</a:t>
            </a:r>
            <a:r>
              <a:rPr lang="ru-RU" sz="2600" dirty="0">
                <a:solidFill>
                  <a:schemeClr val="tx1"/>
                </a:solidFill>
              </a:rPr>
              <a:t> той аж упав.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7257" y="83140"/>
            <a:ext cx="5394008" cy="38004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88573" y="3883615"/>
            <a:ext cx="1084217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Наступного</a:t>
            </a:r>
            <a:r>
              <a:rPr lang="ru-RU" dirty="0"/>
              <a:t> дня </a:t>
            </a:r>
            <a:r>
              <a:rPr lang="ru-RU" dirty="0" err="1"/>
              <a:t>Омелько</a:t>
            </a:r>
            <a:r>
              <a:rPr lang="ru-RU" dirty="0"/>
              <a:t> </a:t>
            </a:r>
            <a:r>
              <a:rPr lang="ru-RU" dirty="0" err="1"/>
              <a:t>зробив</a:t>
            </a:r>
            <a:r>
              <a:rPr lang="ru-RU" dirty="0"/>
              <a:t> </a:t>
            </a:r>
            <a:r>
              <a:rPr lang="ru-RU" b="1" dirty="0"/>
              <a:t>два мотовила</a:t>
            </a:r>
            <a:r>
              <a:rPr lang="ru-RU" dirty="0"/>
              <a:t>. Свекруху брала </a:t>
            </a:r>
            <a:r>
              <a:rPr lang="ru-RU" dirty="0" err="1"/>
              <a:t>злість</a:t>
            </a:r>
            <a:r>
              <a:rPr lang="ru-RU" dirty="0"/>
              <a:t>, </a:t>
            </a:r>
            <a:r>
              <a:rPr lang="ru-RU" dirty="0" err="1"/>
              <a:t>тим</a:t>
            </a:r>
            <a:r>
              <a:rPr lang="ru-RU" dirty="0"/>
              <a:t> </a:t>
            </a:r>
            <a:r>
              <a:rPr lang="ru-RU" dirty="0" err="1"/>
              <a:t>більше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smtClean="0"/>
              <a:t>      </a:t>
            </a:r>
            <a:r>
              <a:rPr lang="ru-RU" dirty="0" err="1" smtClean="0"/>
              <a:t>невістка</a:t>
            </a:r>
            <a:r>
              <a:rPr lang="ru-RU" dirty="0" smtClean="0"/>
              <a:t> </a:t>
            </a:r>
            <a:r>
              <a:rPr lang="ru-RU" dirty="0"/>
              <a:t>стала </a:t>
            </a:r>
            <a:r>
              <a:rPr lang="ru-RU" dirty="0" err="1"/>
              <a:t>прати</a:t>
            </a:r>
            <a:r>
              <a:rPr lang="ru-RU" dirty="0"/>
              <a:t> сорочки </a:t>
            </a:r>
            <a:r>
              <a:rPr lang="ru-RU" dirty="0" err="1"/>
              <a:t>лише</a:t>
            </a:r>
            <a:r>
              <a:rPr lang="ru-RU" dirty="0"/>
              <a:t> </a:t>
            </a:r>
            <a:r>
              <a:rPr lang="ru-RU" dirty="0" err="1"/>
              <a:t>свої</a:t>
            </a:r>
            <a:r>
              <a:rPr lang="ru-RU" dirty="0"/>
              <a:t> й </a:t>
            </a:r>
            <a:r>
              <a:rPr lang="ru-RU" dirty="0" err="1"/>
              <a:t>Карпові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 err="1"/>
              <a:t>Якось</a:t>
            </a:r>
            <a:r>
              <a:rPr lang="ru-RU" dirty="0"/>
              <a:t> </a:t>
            </a:r>
            <a:r>
              <a:rPr lang="ru-RU" dirty="0" err="1"/>
              <a:t>Мотря</a:t>
            </a:r>
            <a:r>
              <a:rPr lang="ru-RU" dirty="0"/>
              <a:t> спекла </a:t>
            </a:r>
            <a:r>
              <a:rPr lang="ru-RU" dirty="0" err="1"/>
              <a:t>невдалий</a:t>
            </a:r>
            <a:r>
              <a:rPr lang="ru-RU" dirty="0"/>
              <a:t> </a:t>
            </a:r>
            <a:r>
              <a:rPr lang="ru-RU" dirty="0" err="1"/>
              <a:t>хліб</a:t>
            </a:r>
            <a:r>
              <a:rPr lang="ru-RU" dirty="0"/>
              <a:t>, і борщ </a:t>
            </a:r>
            <a:r>
              <a:rPr lang="ru-RU" dirty="0" err="1"/>
              <a:t>недобрий</a:t>
            </a:r>
            <a:r>
              <a:rPr lang="ru-RU" dirty="0"/>
              <a:t> </a:t>
            </a:r>
            <a:r>
              <a:rPr lang="ru-RU" dirty="0" err="1"/>
              <a:t>вийшов</a:t>
            </a:r>
            <a:r>
              <a:rPr lang="ru-RU" dirty="0"/>
              <a:t>. </a:t>
            </a:r>
            <a:r>
              <a:rPr lang="ru-RU" dirty="0" err="1"/>
              <a:t>Усі</a:t>
            </a:r>
            <a:r>
              <a:rPr lang="ru-RU" dirty="0"/>
              <a:t> </a:t>
            </a:r>
            <a:r>
              <a:rPr lang="ru-RU" dirty="0" err="1"/>
              <a:t>висловили</a:t>
            </a:r>
            <a:r>
              <a:rPr lang="ru-RU" dirty="0"/>
              <a:t> </a:t>
            </a:r>
            <a:r>
              <a:rPr lang="ru-RU" dirty="0" err="1"/>
              <a:t>своє</a:t>
            </a:r>
            <a:r>
              <a:rPr lang="ru-RU" dirty="0"/>
              <a:t> </a:t>
            </a:r>
            <a:r>
              <a:rPr lang="ru-RU" dirty="0" err="1"/>
              <a:t>невдоволення</a:t>
            </a:r>
            <a:r>
              <a:rPr lang="ru-RU" dirty="0"/>
              <a:t>. </a:t>
            </a:r>
            <a:r>
              <a:rPr lang="ru-RU" dirty="0" err="1"/>
              <a:t>Невістка</a:t>
            </a:r>
            <a:r>
              <a:rPr lang="ru-RU" dirty="0"/>
              <a:t> </a:t>
            </a:r>
            <a:r>
              <a:rPr lang="ru-RU" dirty="0" err="1"/>
              <a:t>розсердилася</a:t>
            </a:r>
            <a:r>
              <a:rPr lang="ru-RU" dirty="0"/>
              <a:t> й стала </a:t>
            </a:r>
            <a:r>
              <a:rPr lang="ru-RU" dirty="0" err="1"/>
              <a:t>варити</a:t>
            </a:r>
            <a:r>
              <a:rPr lang="ru-RU" dirty="0"/>
              <a:t> </a:t>
            </a:r>
            <a:r>
              <a:rPr lang="ru-RU" dirty="0" err="1"/>
              <a:t>лише</a:t>
            </a:r>
            <a:r>
              <a:rPr lang="ru-RU" dirty="0"/>
              <a:t> на свою </a:t>
            </a:r>
            <a:r>
              <a:rPr lang="ru-RU" dirty="0" err="1"/>
              <a:t>сім’ю</a:t>
            </a:r>
            <a:r>
              <a:rPr lang="ru-RU" dirty="0"/>
              <a:t>. </a:t>
            </a:r>
            <a:r>
              <a:rPr lang="ru-RU" dirty="0" err="1"/>
              <a:t>Кайдашиха</a:t>
            </a:r>
            <a:r>
              <a:rPr lang="ru-RU" dirty="0"/>
              <a:t> </a:t>
            </a:r>
            <a:r>
              <a:rPr lang="ru-RU" dirty="0" err="1"/>
              <a:t>зчинила</a:t>
            </a:r>
            <a:r>
              <a:rPr lang="ru-RU" dirty="0"/>
              <a:t> крик — і з того часу сварки не </a:t>
            </a:r>
            <a:r>
              <a:rPr lang="ru-RU" dirty="0" err="1"/>
              <a:t>втихали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/>
              <a:t>Треба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відділятися</a:t>
            </a:r>
            <a:r>
              <a:rPr lang="ru-RU" dirty="0"/>
              <a:t>. </a:t>
            </a:r>
            <a:r>
              <a:rPr lang="ru-RU" dirty="0" err="1"/>
              <a:t>Добудували</a:t>
            </a:r>
            <a:r>
              <a:rPr lang="ru-RU" dirty="0"/>
              <a:t> </a:t>
            </a:r>
            <a:r>
              <a:rPr lang="ru-RU" dirty="0" err="1"/>
              <a:t>частину</a:t>
            </a:r>
            <a:r>
              <a:rPr lang="ru-RU" dirty="0"/>
              <a:t> </a:t>
            </a:r>
            <a:r>
              <a:rPr lang="ru-RU" dirty="0" err="1"/>
              <a:t>хати</a:t>
            </a:r>
            <a:r>
              <a:rPr lang="ru-RU" dirty="0"/>
              <a:t>, й Карпова </a:t>
            </a:r>
            <a:r>
              <a:rPr lang="ru-RU" dirty="0" err="1"/>
              <a:t>сім’я</a:t>
            </a:r>
            <a:r>
              <a:rPr lang="ru-RU" dirty="0"/>
              <a:t> </a:t>
            </a:r>
            <a:r>
              <a:rPr lang="ru-RU" dirty="0" err="1"/>
              <a:t>перейшла</a:t>
            </a:r>
            <a:r>
              <a:rPr lang="ru-RU" dirty="0"/>
              <a:t> </a:t>
            </a:r>
            <a:r>
              <a:rPr lang="ru-RU" dirty="0" err="1"/>
              <a:t>туди</a:t>
            </a:r>
            <a:r>
              <a:rPr lang="ru-RU" dirty="0"/>
              <a:t> </a:t>
            </a:r>
            <a:r>
              <a:rPr lang="ru-RU" dirty="0" err="1"/>
              <a:t>жити</a:t>
            </a:r>
            <a:r>
              <a:rPr lang="ru-RU" dirty="0"/>
              <a:t>. </a:t>
            </a:r>
            <a:r>
              <a:rPr lang="ru-RU" dirty="0" err="1"/>
              <a:t>Батько</a:t>
            </a:r>
            <a:r>
              <a:rPr lang="ru-RU" dirty="0"/>
              <a:t> </a:t>
            </a:r>
            <a:r>
              <a:rPr lang="ru-RU" dirty="0" err="1"/>
              <a:t>змушений</a:t>
            </a:r>
            <a:r>
              <a:rPr lang="ru-RU" dirty="0"/>
              <a:t> </a:t>
            </a:r>
            <a:r>
              <a:rPr lang="ru-RU" dirty="0" err="1"/>
              <a:t>був</a:t>
            </a:r>
            <a:r>
              <a:rPr lang="ru-RU" dirty="0"/>
              <a:t> </a:t>
            </a:r>
            <a:r>
              <a:rPr lang="ru-RU" dirty="0" err="1"/>
              <a:t>віддати</a:t>
            </a:r>
            <a:r>
              <a:rPr lang="ru-RU" dirty="0"/>
              <a:t> </a:t>
            </a:r>
            <a:r>
              <a:rPr lang="ru-RU" dirty="0" err="1"/>
              <a:t>синові</a:t>
            </a:r>
            <a:r>
              <a:rPr lang="ru-RU" dirty="0"/>
              <a:t> </a:t>
            </a:r>
            <a:r>
              <a:rPr lang="ru-RU" dirty="0" err="1"/>
              <a:t>частину</a:t>
            </a:r>
            <a:r>
              <a:rPr lang="ru-RU" dirty="0"/>
              <a:t> поля й </a:t>
            </a:r>
            <a:r>
              <a:rPr lang="ru-RU" dirty="0" err="1"/>
              <a:t>худоби</a:t>
            </a:r>
            <a:r>
              <a:rPr lang="ru-RU" dirty="0"/>
              <a:t>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 став </a:t>
            </a:r>
            <a:r>
              <a:rPr lang="ru-RU" dirty="0" err="1"/>
              <a:t>повноправним</a:t>
            </a:r>
            <a:r>
              <a:rPr lang="ru-RU" dirty="0"/>
              <a:t> господарем.</a:t>
            </a:r>
          </a:p>
        </p:txBody>
      </p:sp>
    </p:spTree>
    <p:extLst>
      <p:ext uri="{BB962C8B-B14F-4D97-AF65-F5344CB8AC3E}">
        <p14:creationId xmlns:p14="http://schemas.microsoft.com/office/powerpoint/2010/main" val="186336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50675" y="348344"/>
            <a:ext cx="6653938" cy="5512526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Перед </a:t>
            </a:r>
            <a:r>
              <a:rPr lang="ru-RU" sz="2000" b="1" dirty="0" err="1" smtClean="0">
                <a:solidFill>
                  <a:schemeClr val="tx1"/>
                </a:solidFill>
              </a:rPr>
              <a:t>Зеленими</a:t>
            </a:r>
            <a:r>
              <a:rPr lang="ru-RU" sz="2000" b="1" dirty="0" smtClean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Святами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(</a:t>
            </a:r>
            <a:r>
              <a:rPr lang="ru-RU" sz="2000" dirty="0" err="1">
                <a:solidFill>
                  <a:schemeClr val="tx1"/>
                </a:solidFill>
              </a:rPr>
              <a:t>Трійцею</a:t>
            </a:r>
            <a:r>
              <a:rPr lang="ru-RU" sz="2000" dirty="0">
                <a:solidFill>
                  <a:schemeClr val="tx1"/>
                </a:solidFill>
              </a:rPr>
              <a:t>) </a:t>
            </a:r>
            <a:r>
              <a:rPr lang="ru-RU" sz="2000" dirty="0" err="1">
                <a:solidFill>
                  <a:schemeClr val="tx1"/>
                </a:solidFill>
              </a:rPr>
              <a:t>Кайдаш</a:t>
            </a:r>
            <a:r>
              <a:rPr lang="ru-RU" sz="2000" dirty="0">
                <a:solidFill>
                  <a:schemeClr val="tx1"/>
                </a:solidFill>
              </a:rPr>
              <a:t> послав </a:t>
            </a:r>
            <a:r>
              <a:rPr lang="ru-RU" sz="2000" dirty="0" err="1">
                <a:solidFill>
                  <a:schemeClr val="tx1"/>
                </a:solidFill>
              </a:rPr>
              <a:t>сина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smtClean="0">
                <a:solidFill>
                  <a:schemeClr val="tx1"/>
                </a:solidFill>
              </a:rPr>
              <a:t>до </a:t>
            </a:r>
            <a:r>
              <a:rPr lang="ru-RU" sz="2000" dirty="0" err="1">
                <a:solidFill>
                  <a:schemeClr val="tx1"/>
                </a:solidFill>
              </a:rPr>
              <a:t>млина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dirty="0" err="1">
                <a:solidFill>
                  <a:schemeClr val="tx1"/>
                </a:solidFill>
              </a:rPr>
              <a:t>Лаврін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їхав</a:t>
            </a:r>
            <a:r>
              <a:rPr lang="ru-RU" sz="2000" dirty="0">
                <a:solidFill>
                  <a:schemeClr val="tx1"/>
                </a:solidFill>
              </a:rPr>
              <a:t> і </a:t>
            </a:r>
            <a:r>
              <a:rPr lang="ru-RU" sz="2000" dirty="0" err="1">
                <a:solidFill>
                  <a:schemeClr val="tx1"/>
                </a:solidFill>
              </a:rPr>
              <a:t>милувався</a:t>
            </a:r>
            <a:r>
              <a:rPr lang="ru-RU" sz="2000" dirty="0">
                <a:solidFill>
                  <a:schemeClr val="tx1"/>
                </a:solidFill>
              </a:rPr>
              <a:t> природою. </a:t>
            </a:r>
            <a:r>
              <a:rPr lang="ru-RU" sz="2000" dirty="0" err="1">
                <a:solidFill>
                  <a:schemeClr val="tx1"/>
                </a:solidFill>
              </a:rPr>
              <a:t>Раптом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побачив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дівчину</a:t>
            </a:r>
            <a:r>
              <a:rPr lang="ru-RU" sz="2000" dirty="0">
                <a:solidFill>
                  <a:schemeClr val="tx1"/>
                </a:solidFill>
              </a:rPr>
              <a:t>, схожу на </a:t>
            </a:r>
            <a:r>
              <a:rPr lang="ru-RU" sz="2000" b="1" dirty="0" err="1">
                <a:solidFill>
                  <a:schemeClr val="tx1"/>
                </a:solidFill>
              </a:rPr>
              <a:t>велику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червону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квітку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ru-RU" sz="2000" dirty="0">
                <a:solidFill>
                  <a:schemeClr val="tx1"/>
                </a:solidFill>
              </a:rPr>
              <a:t>«</a:t>
            </a:r>
            <a:r>
              <a:rPr lang="ru-RU" sz="2000" dirty="0" err="1">
                <a:solidFill>
                  <a:schemeClr val="tx1"/>
                </a:solidFill>
              </a:rPr>
              <a:t>Дівчина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була</a:t>
            </a:r>
            <a:r>
              <a:rPr lang="ru-RU" sz="2000" dirty="0">
                <a:solidFill>
                  <a:schemeClr val="tx1"/>
                </a:solidFill>
              </a:rPr>
              <a:t> невелика на </a:t>
            </a:r>
            <a:r>
              <a:rPr lang="ru-RU" sz="2000" dirty="0" err="1">
                <a:solidFill>
                  <a:schemeClr val="tx1"/>
                </a:solidFill>
              </a:rPr>
              <a:t>зріст</a:t>
            </a:r>
            <a:r>
              <a:rPr lang="ru-RU" sz="2000" dirty="0">
                <a:solidFill>
                  <a:schemeClr val="tx1"/>
                </a:solidFill>
              </a:rPr>
              <a:t>, але </a:t>
            </a:r>
            <a:r>
              <a:rPr lang="ru-RU" sz="2000" dirty="0" err="1">
                <a:solidFill>
                  <a:schemeClr val="tx1"/>
                </a:solidFill>
              </a:rPr>
              <a:t>рівна</a:t>
            </a:r>
            <a:r>
              <a:rPr lang="ru-RU" sz="2000" dirty="0">
                <a:solidFill>
                  <a:schemeClr val="tx1"/>
                </a:solidFill>
              </a:rPr>
              <a:t>, як струна, </a:t>
            </a:r>
            <a:r>
              <a:rPr lang="ru-RU" sz="2000" dirty="0" err="1">
                <a:solidFill>
                  <a:schemeClr val="tx1"/>
                </a:solidFill>
              </a:rPr>
              <a:t>гнучка</a:t>
            </a:r>
            <a:r>
              <a:rPr lang="ru-RU" sz="2000" dirty="0">
                <a:solidFill>
                  <a:schemeClr val="tx1"/>
                </a:solidFill>
              </a:rPr>
              <a:t>, як тополя, </a:t>
            </a:r>
            <a:r>
              <a:rPr lang="ru-RU" sz="2000" dirty="0" err="1">
                <a:solidFill>
                  <a:schemeClr val="tx1"/>
                </a:solidFill>
              </a:rPr>
              <a:t>гарна</a:t>
            </a:r>
            <a:r>
              <a:rPr lang="ru-RU" sz="2000" dirty="0">
                <a:solidFill>
                  <a:schemeClr val="tx1"/>
                </a:solidFill>
              </a:rPr>
              <a:t>, як </a:t>
            </a:r>
            <a:r>
              <a:rPr lang="ru-RU" sz="2000" dirty="0" err="1">
                <a:solidFill>
                  <a:schemeClr val="tx1"/>
                </a:solidFill>
              </a:rPr>
              <a:t>червона</a:t>
            </a:r>
            <a:r>
              <a:rPr lang="ru-RU" sz="2000" dirty="0">
                <a:solidFill>
                  <a:schemeClr val="tx1"/>
                </a:solidFill>
              </a:rPr>
              <a:t> калина, </a:t>
            </a:r>
            <a:r>
              <a:rPr lang="ru-RU" sz="2000" dirty="0" err="1">
                <a:solidFill>
                  <a:schemeClr val="tx1"/>
                </a:solidFill>
              </a:rPr>
              <a:t>довгообраза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повновида</a:t>
            </a:r>
            <a:r>
              <a:rPr lang="ru-RU" sz="2000" dirty="0">
                <a:solidFill>
                  <a:schemeClr val="tx1"/>
                </a:solidFill>
              </a:rPr>
              <a:t>, з тонким носиком. </a:t>
            </a:r>
            <a:r>
              <a:rPr lang="ru-RU" sz="2000" dirty="0" err="1">
                <a:solidFill>
                  <a:schemeClr val="tx1"/>
                </a:solidFill>
              </a:rPr>
              <a:t>Щоки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червоніли</a:t>
            </a:r>
            <a:r>
              <a:rPr lang="ru-RU" sz="2000" dirty="0">
                <a:solidFill>
                  <a:schemeClr val="tx1"/>
                </a:solidFill>
              </a:rPr>
              <a:t>, як </a:t>
            </a:r>
            <a:r>
              <a:rPr lang="ru-RU" sz="2000" dirty="0" err="1">
                <a:solidFill>
                  <a:schemeClr val="tx1"/>
                </a:solidFill>
              </a:rPr>
              <a:t>червонобокі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яблучка</a:t>
            </a:r>
            <a:r>
              <a:rPr lang="ru-RU" sz="2000" dirty="0">
                <a:solidFill>
                  <a:schemeClr val="tx1"/>
                </a:solidFill>
              </a:rPr>
              <a:t>, губи </a:t>
            </a:r>
            <a:r>
              <a:rPr lang="ru-RU" sz="2000" dirty="0" err="1">
                <a:solidFill>
                  <a:schemeClr val="tx1"/>
                </a:solidFill>
              </a:rPr>
              <a:t>були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повні</a:t>
            </a:r>
            <a:r>
              <a:rPr lang="ru-RU" sz="2000" dirty="0">
                <a:solidFill>
                  <a:schemeClr val="tx1"/>
                </a:solidFill>
              </a:rPr>
              <a:t> та </a:t>
            </a:r>
            <a:r>
              <a:rPr lang="ru-RU" sz="2000" dirty="0" err="1">
                <a:solidFill>
                  <a:schemeClr val="tx1"/>
                </a:solidFill>
              </a:rPr>
              <a:t>червоні</a:t>
            </a:r>
            <a:r>
              <a:rPr lang="ru-RU" sz="2000" dirty="0">
                <a:solidFill>
                  <a:schemeClr val="tx1"/>
                </a:solidFill>
              </a:rPr>
              <a:t>, як калина</a:t>
            </a:r>
            <a:r>
              <a:rPr lang="ru-RU" sz="2000" dirty="0" smtClean="0">
                <a:solidFill>
                  <a:schemeClr val="tx1"/>
                </a:solidFill>
              </a:rPr>
              <a:t>».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ru-RU" sz="2000" dirty="0" err="1">
                <a:solidFill>
                  <a:schemeClr val="tx1"/>
                </a:solidFill>
              </a:rPr>
              <a:t>Його</a:t>
            </a:r>
            <a:r>
              <a:rPr lang="ru-RU" sz="2000" dirty="0">
                <a:solidFill>
                  <a:schemeClr val="tx1"/>
                </a:solidFill>
              </a:rPr>
              <a:t> так </a:t>
            </a:r>
            <a:r>
              <a:rPr lang="ru-RU" sz="2000" dirty="0" err="1">
                <a:solidFill>
                  <a:schemeClr val="tx1"/>
                </a:solidFill>
              </a:rPr>
              <a:t>вразила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її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врода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що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хлопець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пішов</a:t>
            </a:r>
            <a:r>
              <a:rPr lang="ru-RU" sz="2000" dirty="0">
                <a:solidFill>
                  <a:schemeClr val="tx1"/>
                </a:solidFill>
              </a:rPr>
              <a:t> за нею, </a:t>
            </a:r>
            <a:r>
              <a:rPr lang="ru-RU" sz="2000" dirty="0" err="1">
                <a:solidFill>
                  <a:schemeClr val="tx1"/>
                </a:solidFill>
              </a:rPr>
              <a:t>дізнався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хто</a:t>
            </a:r>
            <a:r>
              <a:rPr lang="ru-RU" sz="2000" dirty="0">
                <a:solidFill>
                  <a:schemeClr val="tx1"/>
                </a:solidFill>
              </a:rPr>
              <a:t> вона й де </a:t>
            </a:r>
            <a:r>
              <a:rPr lang="ru-RU" sz="2000" dirty="0" err="1">
                <a:solidFill>
                  <a:schemeClr val="tx1"/>
                </a:solidFill>
              </a:rPr>
              <a:t>живе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dirty="0" err="1">
                <a:solidFill>
                  <a:schemeClr val="tx1"/>
                </a:solidFill>
              </a:rPr>
              <a:t>Це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була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</a:rPr>
              <a:t>Мелашка</a:t>
            </a:r>
            <a:r>
              <a:rPr lang="ru-RU" sz="2000" b="1" dirty="0" smtClean="0">
                <a:solidFill>
                  <a:schemeClr val="tx1"/>
                </a:solidFill>
              </a:rPr>
              <a:t> </a:t>
            </a:r>
            <a:r>
              <a:rPr lang="ru-RU" sz="2000" b="1" dirty="0">
                <a:solidFill>
                  <a:schemeClr val="tx1"/>
                </a:solidFill>
              </a:rPr>
              <a:t>з </a:t>
            </a:r>
            <a:r>
              <a:rPr lang="ru-RU" sz="2000" b="1" dirty="0" err="1">
                <a:solidFill>
                  <a:schemeClr val="tx1"/>
                </a:solidFill>
              </a:rPr>
              <a:t>Бієвців</a:t>
            </a:r>
            <a:r>
              <a:rPr lang="ru-RU" sz="2000" b="1" dirty="0">
                <a:solidFill>
                  <a:schemeClr val="tx1"/>
                </a:solidFill>
              </a:rPr>
              <a:t>, з </a:t>
            </a:r>
            <a:r>
              <a:rPr lang="ru-RU" sz="2000" b="1" dirty="0" err="1">
                <a:solidFill>
                  <a:schemeClr val="tx1"/>
                </a:solidFill>
              </a:rPr>
              <a:t>бідної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сім’ї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Балашів</a:t>
            </a:r>
            <a:r>
              <a:rPr lang="ru-RU" sz="2000" b="1" dirty="0" smtClean="0">
                <a:solidFill>
                  <a:schemeClr val="tx1"/>
                </a:solidFill>
              </a:rPr>
              <a:t>.</a:t>
            </a:r>
            <a:r>
              <a:rPr lang="ru-RU" dirty="0"/>
              <a:t> </a:t>
            </a:r>
            <a:r>
              <a:rPr lang="ru-RU" sz="2000" dirty="0" err="1">
                <a:solidFill>
                  <a:schemeClr val="tx1"/>
                </a:solidFill>
              </a:rPr>
              <a:t>Хлопець</a:t>
            </a:r>
            <a:r>
              <a:rPr lang="ru-RU" sz="2000" dirty="0">
                <a:solidFill>
                  <a:schemeClr val="tx1"/>
                </a:solidFill>
              </a:rPr>
              <a:t> сказав, </a:t>
            </a:r>
            <a:r>
              <a:rPr lang="ru-RU" sz="2000" dirty="0" err="1">
                <a:solidFill>
                  <a:schemeClr val="tx1"/>
                </a:solidFill>
              </a:rPr>
              <a:t>щоб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дівчина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прийшла</a:t>
            </a:r>
            <a:r>
              <a:rPr lang="ru-RU" sz="2000" dirty="0">
                <a:solidFill>
                  <a:schemeClr val="tx1"/>
                </a:solidFill>
              </a:rPr>
              <a:t> на </a:t>
            </a:r>
            <a:r>
              <a:rPr lang="ru-RU" sz="2000" dirty="0" err="1">
                <a:solidFill>
                  <a:schemeClr val="tx1"/>
                </a:solidFill>
              </a:rPr>
              <a:t>побачення</a:t>
            </a:r>
            <a:r>
              <a:rPr lang="ru-RU" sz="2000" dirty="0">
                <a:solidFill>
                  <a:schemeClr val="tx1"/>
                </a:solidFill>
              </a:rPr>
              <a:t> до </a:t>
            </a:r>
            <a:r>
              <a:rPr lang="ru-RU" sz="2000" dirty="0" err="1">
                <a:solidFill>
                  <a:schemeClr val="tx1"/>
                </a:solidFill>
              </a:rPr>
              <a:t>млина</a:t>
            </a:r>
            <a:r>
              <a:rPr lang="ru-RU" sz="2000" dirty="0">
                <a:solidFill>
                  <a:schemeClr val="tx1"/>
                </a:solidFill>
              </a:rPr>
              <a:t>, а </a:t>
            </a:r>
            <a:r>
              <a:rPr lang="ru-RU" sz="2000" dirty="0" err="1">
                <a:solidFill>
                  <a:schemeClr val="tx1"/>
                </a:solidFill>
              </a:rPr>
              <a:t>він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прийде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обов’язково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хоч</a:t>
            </a:r>
            <a:r>
              <a:rPr lang="ru-RU" sz="2000" dirty="0">
                <a:solidFill>
                  <a:schemeClr val="tx1"/>
                </a:solidFill>
              </a:rPr>
              <a:t> би </a:t>
            </a:r>
            <a:r>
              <a:rPr lang="ru-RU" sz="2000" dirty="0" err="1">
                <a:solidFill>
                  <a:schemeClr val="tx1"/>
                </a:solidFill>
              </a:rPr>
              <a:t>батько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його</a:t>
            </a:r>
            <a:r>
              <a:rPr lang="ru-RU" sz="2000" dirty="0">
                <a:solidFill>
                  <a:schemeClr val="tx1"/>
                </a:solidFill>
              </a:rPr>
              <a:t> й </a:t>
            </a:r>
            <a:r>
              <a:rPr lang="ru-RU" sz="2000" dirty="0" err="1">
                <a:solidFill>
                  <a:schemeClr val="tx1"/>
                </a:solidFill>
              </a:rPr>
              <a:t>прив’язав</a:t>
            </a:r>
            <a:r>
              <a:rPr lang="ru-RU" sz="2000" dirty="0">
                <a:solidFill>
                  <a:schemeClr val="tx1"/>
                </a:solidFill>
              </a:rPr>
              <a:t>. Додому </a:t>
            </a:r>
            <a:r>
              <a:rPr lang="ru-RU" sz="2000" dirty="0" err="1">
                <a:solidFill>
                  <a:schemeClr val="tx1"/>
                </a:solidFill>
              </a:rPr>
              <a:t>Лаврін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повернувся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опівночі</a:t>
            </a:r>
            <a:r>
              <a:rPr lang="ru-RU" sz="2000" dirty="0">
                <a:solidFill>
                  <a:schemeClr val="tx1"/>
                </a:solidFill>
              </a:rPr>
              <a:t>, й </a:t>
            </a:r>
            <a:r>
              <a:rPr lang="ru-RU" sz="2000" dirty="0" err="1">
                <a:solidFill>
                  <a:schemeClr val="tx1"/>
                </a:solidFill>
              </a:rPr>
              <a:t>Кайдаш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розсердився</a:t>
            </a:r>
            <a:r>
              <a:rPr lang="ru-RU" sz="2000" dirty="0">
                <a:solidFill>
                  <a:schemeClr val="tx1"/>
                </a:solidFill>
              </a:rPr>
              <a:t> на </a:t>
            </a:r>
            <a:r>
              <a:rPr lang="ru-RU" sz="2000" dirty="0" err="1">
                <a:solidFill>
                  <a:schemeClr val="tx1"/>
                </a:solidFill>
              </a:rPr>
              <a:t>нього</a:t>
            </a:r>
            <a:r>
              <a:rPr lang="ru-RU" sz="2000" dirty="0">
                <a:solidFill>
                  <a:schemeClr val="tx1"/>
                </a:solidFill>
              </a:rPr>
              <a:t>.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865" y="121920"/>
            <a:ext cx="4489678" cy="50863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02079" y="5657671"/>
            <a:ext cx="789867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/>
              <a:t>Після</a:t>
            </a:r>
            <a:r>
              <a:rPr lang="ru-RU" sz="2000" dirty="0"/>
              <a:t> </a:t>
            </a:r>
            <a:r>
              <a:rPr lang="ru-RU" sz="2000" dirty="0" err="1"/>
              <a:t>цієї</a:t>
            </a:r>
            <a:r>
              <a:rPr lang="ru-RU" sz="2000" dirty="0"/>
              <a:t> </a:t>
            </a:r>
            <a:r>
              <a:rPr lang="ru-RU" sz="2000" dirty="0" err="1"/>
              <a:t>зустрічі</a:t>
            </a:r>
            <a:r>
              <a:rPr lang="ru-RU" sz="2000" dirty="0"/>
              <a:t> </a:t>
            </a:r>
            <a:r>
              <a:rPr lang="ru-RU" sz="2000" dirty="0" err="1"/>
              <a:t>Мелашка</a:t>
            </a:r>
            <a:r>
              <a:rPr lang="ru-RU" sz="2000" dirty="0"/>
              <a:t> </a:t>
            </a:r>
            <a:r>
              <a:rPr lang="ru-RU" sz="2000" dirty="0" err="1"/>
              <a:t>була</a:t>
            </a:r>
            <a:r>
              <a:rPr lang="ru-RU" sz="2000" dirty="0"/>
              <a:t> як у </a:t>
            </a:r>
            <a:r>
              <a:rPr lang="ru-RU" sz="2000" dirty="0" err="1"/>
              <a:t>якомусь</a:t>
            </a:r>
            <a:r>
              <a:rPr lang="ru-RU" sz="2000" dirty="0"/>
              <a:t> </a:t>
            </a:r>
            <a:r>
              <a:rPr lang="ru-RU" sz="2000" dirty="0" err="1"/>
              <a:t>чарівному</a:t>
            </a:r>
            <a:r>
              <a:rPr lang="ru-RU" sz="2000" dirty="0"/>
              <a:t> </a:t>
            </a:r>
            <a:r>
              <a:rPr lang="ru-RU" sz="2000" dirty="0" err="1"/>
              <a:t>сні</a:t>
            </a:r>
            <a:r>
              <a:rPr lang="ru-RU" sz="2000" dirty="0"/>
              <a:t>. Робота падала з рук. </a:t>
            </a:r>
            <a:r>
              <a:rPr lang="ru-RU" sz="2000" dirty="0" err="1"/>
              <a:t>Дівчина</a:t>
            </a:r>
            <a:r>
              <a:rPr lang="ru-RU" sz="2000" dirty="0"/>
              <a:t> мала </a:t>
            </a:r>
            <a:r>
              <a:rPr lang="ru-RU" sz="2000" dirty="0" err="1"/>
              <a:t>поетичну</a:t>
            </a:r>
            <a:r>
              <a:rPr lang="ru-RU" sz="2000" dirty="0"/>
              <a:t> душу, </a:t>
            </a:r>
            <a:r>
              <a:rPr lang="ru-RU" sz="2000" dirty="0" err="1"/>
              <a:t>ласкаве</a:t>
            </a:r>
            <a:r>
              <a:rPr lang="ru-RU" sz="2000" dirty="0"/>
              <a:t> </a:t>
            </a:r>
            <a:r>
              <a:rPr lang="ru-RU" sz="2000" dirty="0" err="1"/>
              <a:t>серце</a:t>
            </a:r>
            <a:r>
              <a:rPr lang="ru-RU" sz="2000" dirty="0"/>
              <a:t>, і </a:t>
            </a:r>
            <a:r>
              <a:rPr lang="ru-RU" sz="2000" dirty="0" err="1"/>
              <a:t>їй</a:t>
            </a:r>
            <a:r>
              <a:rPr lang="ru-RU" sz="2000" dirty="0"/>
              <a:t> </a:t>
            </a:r>
            <a:r>
              <a:rPr lang="ru-RU" sz="2000" dirty="0" err="1"/>
              <a:t>хотілося</a:t>
            </a:r>
            <a:r>
              <a:rPr lang="ru-RU" sz="2000" dirty="0"/>
              <a:t> </a:t>
            </a:r>
            <a:r>
              <a:rPr lang="ru-RU" sz="2000" dirty="0" err="1"/>
              <a:t>співати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09506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67793" y="237853"/>
            <a:ext cx="7167155" cy="4003221"/>
          </a:xfrm>
        </p:spPr>
        <p:txBody>
          <a:bodyPr>
            <a:normAutofit/>
          </a:bodyPr>
          <a:lstStyle/>
          <a:p>
            <a:r>
              <a:rPr lang="ru-RU" sz="2400" dirty="0" err="1">
                <a:solidFill>
                  <a:schemeClr val="tx1"/>
                </a:solidFill>
              </a:rPr>
              <a:t>Щовечора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Лаврін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бігав</a:t>
            </a:r>
            <a:r>
              <a:rPr lang="ru-RU" sz="2400" dirty="0">
                <a:solidFill>
                  <a:schemeClr val="tx1"/>
                </a:solidFill>
              </a:rPr>
              <a:t> на </a:t>
            </a:r>
            <a:r>
              <a:rPr lang="ru-RU" sz="2400" dirty="0" err="1">
                <a:solidFill>
                  <a:schemeClr val="tx1"/>
                </a:solidFill>
              </a:rPr>
              <a:t>побачення</a:t>
            </a:r>
            <a:r>
              <a:rPr lang="ru-RU" sz="2400" dirty="0">
                <a:solidFill>
                  <a:schemeClr val="tx1"/>
                </a:solidFill>
              </a:rPr>
              <a:t>, й </a:t>
            </a:r>
            <a:r>
              <a:rPr lang="ru-RU" sz="2400" b="1" dirty="0" err="1">
                <a:solidFill>
                  <a:schemeClr val="tx1"/>
                </a:solidFill>
              </a:rPr>
              <a:t>Кайдаші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змушені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були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погодитися</a:t>
            </a:r>
            <a:r>
              <a:rPr lang="ru-RU" sz="2400" b="1" dirty="0">
                <a:solidFill>
                  <a:schemeClr val="tx1"/>
                </a:solidFill>
              </a:rPr>
              <a:t> на </a:t>
            </a:r>
            <a:r>
              <a:rPr lang="ru-RU" sz="2400" b="1" dirty="0" err="1">
                <a:solidFill>
                  <a:schemeClr val="tx1"/>
                </a:solidFill>
              </a:rPr>
              <a:t>його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одруження</a:t>
            </a:r>
            <a:r>
              <a:rPr lang="ru-RU" sz="2400" b="1" dirty="0">
                <a:solidFill>
                  <a:schemeClr val="tx1"/>
                </a:solidFill>
              </a:rPr>
              <a:t> та </a:t>
            </a:r>
            <a:r>
              <a:rPr lang="ru-RU" sz="2400" b="1" dirty="0" err="1">
                <a:solidFill>
                  <a:schemeClr val="tx1"/>
                </a:solidFill>
              </a:rPr>
              <a:t>їхати</a:t>
            </a:r>
            <a:r>
              <a:rPr lang="ru-RU" sz="2400" b="1" dirty="0">
                <a:solidFill>
                  <a:schemeClr val="tx1"/>
                </a:solidFill>
              </a:rPr>
              <a:t> на </a:t>
            </a:r>
            <a:r>
              <a:rPr lang="ru-RU" sz="2400" b="1" dirty="0" err="1">
                <a:solidFill>
                  <a:schemeClr val="tx1"/>
                </a:solidFill>
              </a:rPr>
              <a:t>розглядини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  <a:p>
            <a:r>
              <a:rPr lang="ru-RU" sz="2400" dirty="0" err="1">
                <a:solidFill>
                  <a:schemeClr val="tx1"/>
                </a:solidFill>
              </a:rPr>
              <a:t>Кайдашиха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одягнувши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найкраще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їхала</a:t>
            </a:r>
            <a:r>
              <a:rPr lang="ru-RU" sz="2400" dirty="0">
                <a:solidFill>
                  <a:schemeClr val="tx1"/>
                </a:solidFill>
              </a:rPr>
              <a:t> на </a:t>
            </a:r>
            <a:r>
              <a:rPr lang="ru-RU" sz="2400" dirty="0" err="1">
                <a:solidFill>
                  <a:schemeClr val="tx1"/>
                </a:solidFill>
              </a:rPr>
              <a:t>возі</a:t>
            </a:r>
            <a:r>
              <a:rPr lang="ru-RU" sz="2400" dirty="0">
                <a:solidFill>
                  <a:schemeClr val="tx1"/>
                </a:solidFill>
              </a:rPr>
              <a:t> й </a:t>
            </a:r>
            <a:r>
              <a:rPr lang="ru-RU" sz="2400" dirty="0" err="1">
                <a:solidFill>
                  <a:schemeClr val="tx1"/>
                </a:solidFill>
              </a:rPr>
              <a:t>пишалася</a:t>
            </a:r>
            <a:r>
              <a:rPr lang="ru-RU" sz="2400" dirty="0">
                <a:solidFill>
                  <a:schemeClr val="tx1"/>
                </a:solidFill>
              </a:rPr>
              <a:t> та все </a:t>
            </a:r>
            <a:r>
              <a:rPr lang="ru-RU" sz="2400" dirty="0" err="1">
                <a:solidFill>
                  <a:schemeClr val="tx1"/>
                </a:solidFill>
              </a:rPr>
              <a:t>чекала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побачити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багату</a:t>
            </a:r>
            <a:r>
              <a:rPr lang="ru-RU" sz="2400" dirty="0">
                <a:solidFill>
                  <a:schemeClr val="tx1"/>
                </a:solidFill>
              </a:rPr>
              <a:t> хату </a:t>
            </a:r>
            <a:r>
              <a:rPr lang="ru-RU" sz="2400" dirty="0" err="1">
                <a:solidFill>
                  <a:schemeClr val="tx1"/>
                </a:solidFill>
              </a:rPr>
              <a:t>майбутньої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невістки</a:t>
            </a:r>
            <a:r>
              <a:rPr lang="ru-RU" sz="2400" dirty="0">
                <a:solidFill>
                  <a:schemeClr val="tx1"/>
                </a:solidFill>
              </a:rPr>
              <a:t>. Але хата </a:t>
            </a:r>
            <a:r>
              <a:rPr lang="ru-RU" sz="2400" dirty="0" err="1">
                <a:solidFill>
                  <a:schemeClr val="tx1"/>
                </a:solidFill>
              </a:rPr>
              <a:t>виявилася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вбогою</a:t>
            </a:r>
            <a:r>
              <a:rPr lang="ru-RU" sz="2400" dirty="0">
                <a:solidFill>
                  <a:schemeClr val="tx1"/>
                </a:solidFill>
              </a:rPr>
              <a:t>, а </a:t>
            </a:r>
            <a:r>
              <a:rPr lang="ru-RU" sz="2400" dirty="0" err="1">
                <a:solidFill>
                  <a:schemeClr val="tx1"/>
                </a:solidFill>
              </a:rPr>
              <a:t>двері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низькими</a:t>
            </a:r>
            <a:r>
              <a:rPr lang="ru-RU" sz="2400" dirty="0">
                <a:solidFill>
                  <a:schemeClr val="tx1"/>
                </a:solidFill>
              </a:rPr>
              <a:t>, тому Маруся </a:t>
            </a:r>
            <a:r>
              <a:rPr lang="ru-RU" sz="2400" dirty="0" err="1">
                <a:solidFill>
                  <a:schemeClr val="tx1"/>
                </a:solidFill>
              </a:rPr>
              <a:t>вдарилася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розсердилася</a:t>
            </a:r>
            <a:r>
              <a:rPr lang="ru-RU" sz="2400" dirty="0">
                <a:solidFill>
                  <a:schemeClr val="tx1"/>
                </a:solidFill>
              </a:rPr>
              <a:t>, і </a:t>
            </a:r>
            <a:r>
              <a:rPr lang="ru-RU" sz="2400" dirty="0" err="1">
                <a:solidFill>
                  <a:schemeClr val="tx1"/>
                </a:solidFill>
              </a:rPr>
              <a:t>тільки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побачивши</a:t>
            </a:r>
            <a:r>
              <a:rPr lang="ru-RU" sz="2400" dirty="0">
                <a:solidFill>
                  <a:schemeClr val="tx1"/>
                </a:solidFill>
              </a:rPr>
              <a:t> маленьких </a:t>
            </a:r>
            <a:r>
              <a:rPr lang="ru-RU" sz="2400" dirty="0" err="1">
                <a:solidFill>
                  <a:schemeClr val="tx1"/>
                </a:solidFill>
              </a:rPr>
              <a:t>сестричок</a:t>
            </a:r>
            <a:r>
              <a:rPr lang="ru-RU" sz="2400" dirty="0">
                <a:solidFill>
                  <a:schemeClr val="tx1"/>
                </a:solidFill>
              </a:rPr>
              <a:t> і </a:t>
            </a:r>
            <a:r>
              <a:rPr lang="ru-RU" sz="2400" dirty="0" err="1">
                <a:solidFill>
                  <a:schemeClr val="tx1"/>
                </a:solidFill>
              </a:rPr>
              <a:t>братиків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Мелашки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пом’якшала</a:t>
            </a:r>
            <a:r>
              <a:rPr lang="ru-RU" sz="2400" dirty="0">
                <a:solidFill>
                  <a:schemeClr val="tx1"/>
                </a:solidFill>
              </a:rPr>
              <a:t>, </a:t>
            </a:r>
            <a:r>
              <a:rPr lang="ru-RU" sz="2400" dirty="0" err="1">
                <a:solidFill>
                  <a:schemeClr val="tx1"/>
                </a:solidFill>
              </a:rPr>
              <a:t>бо</a:t>
            </a:r>
            <a:r>
              <a:rPr lang="ru-RU" sz="2400" dirty="0">
                <a:solidFill>
                  <a:schemeClr val="tx1"/>
                </a:solidFill>
              </a:rPr>
              <a:t> любила </a:t>
            </a:r>
            <a:r>
              <a:rPr lang="ru-RU" sz="2400" dirty="0" err="1">
                <a:solidFill>
                  <a:schemeClr val="tx1"/>
                </a:solidFill>
              </a:rPr>
              <a:t>дітей</a:t>
            </a:r>
            <a:r>
              <a:rPr lang="ru-RU" sz="2400" dirty="0">
                <a:solidFill>
                  <a:schemeClr val="tx1"/>
                </a:solidFill>
              </a:rPr>
              <a:t>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172" y="237853"/>
            <a:ext cx="4351156" cy="408159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59726" y="4599189"/>
            <a:ext cx="917012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/>
              <a:t>Пригощали</a:t>
            </a:r>
            <a:r>
              <a:rPr lang="ru-RU" sz="2000" dirty="0"/>
              <a:t> варениками </a:t>
            </a:r>
            <a:r>
              <a:rPr lang="ru-RU" sz="2000" dirty="0" err="1"/>
              <a:t>із</a:t>
            </a:r>
            <a:r>
              <a:rPr lang="ru-RU" sz="2000" dirty="0"/>
              <a:t> </a:t>
            </a:r>
            <a:r>
              <a:rPr lang="ru-RU" sz="2000" dirty="0" err="1"/>
              <a:t>суницями</a:t>
            </a:r>
            <a:r>
              <a:rPr lang="ru-RU" sz="2000" dirty="0"/>
              <a:t>, </a:t>
            </a:r>
            <a:r>
              <a:rPr lang="ru-RU" sz="2000" dirty="0" err="1"/>
              <a:t>тісто</a:t>
            </a:r>
            <a:r>
              <a:rPr lang="ru-RU" sz="2000" dirty="0"/>
              <a:t> </a:t>
            </a:r>
            <a:r>
              <a:rPr lang="ru-RU" sz="2000" dirty="0" err="1"/>
              <a:t>було</a:t>
            </a:r>
            <a:r>
              <a:rPr lang="ru-RU" sz="2000" dirty="0"/>
              <a:t> </a:t>
            </a:r>
            <a:r>
              <a:rPr lang="ru-RU" sz="2000" dirty="0" err="1"/>
              <a:t>темне</a:t>
            </a:r>
            <a:r>
              <a:rPr lang="ru-RU" sz="2000" dirty="0"/>
              <a:t>, тому </a:t>
            </a:r>
            <a:r>
              <a:rPr lang="ru-RU" sz="2000" b="1" dirty="0" err="1"/>
              <a:t>Кайдашиха</a:t>
            </a:r>
            <a:r>
              <a:rPr lang="ru-RU" sz="2000" b="1" dirty="0"/>
              <a:t> </a:t>
            </a:r>
            <a:r>
              <a:rPr lang="ru-RU" sz="2000" b="1" dirty="0" err="1"/>
              <a:t>виїла</a:t>
            </a:r>
            <a:r>
              <a:rPr lang="ru-RU" sz="2000" b="1" dirty="0"/>
              <a:t> </a:t>
            </a:r>
            <a:r>
              <a:rPr lang="ru-RU" sz="2000" b="1" dirty="0" err="1"/>
              <a:t>тільки</a:t>
            </a:r>
            <a:r>
              <a:rPr lang="ru-RU" sz="2000" b="1" dirty="0"/>
              <a:t> </a:t>
            </a:r>
            <a:r>
              <a:rPr lang="ru-RU" sz="2000" b="1" dirty="0" err="1"/>
              <a:t>ягоди</a:t>
            </a:r>
            <a:r>
              <a:rPr lang="ru-RU" sz="2000" dirty="0"/>
              <a:t>. Глянула на </a:t>
            </a:r>
            <a:r>
              <a:rPr lang="ru-RU" sz="2000" dirty="0" err="1"/>
              <a:t>маленьку</a:t>
            </a:r>
            <a:r>
              <a:rPr lang="ru-RU" sz="2000" dirty="0"/>
              <a:t> </a:t>
            </a:r>
            <a:r>
              <a:rPr lang="ru-RU" sz="2000" dirty="0" err="1"/>
              <a:t>проворну</a:t>
            </a:r>
            <a:r>
              <a:rPr lang="ru-RU" sz="2000" dirty="0"/>
              <a:t> </a:t>
            </a:r>
            <a:r>
              <a:rPr lang="ru-RU" sz="2000" dirty="0" err="1"/>
              <a:t>постать</a:t>
            </a:r>
            <a:r>
              <a:rPr lang="ru-RU" sz="2000" dirty="0"/>
              <a:t> </a:t>
            </a:r>
            <a:r>
              <a:rPr lang="ru-RU" sz="2000" dirty="0" err="1"/>
              <a:t>дівчини</a:t>
            </a:r>
            <a:r>
              <a:rPr lang="ru-RU" sz="2000" dirty="0"/>
              <a:t> й подумала, </a:t>
            </a:r>
            <a:r>
              <a:rPr lang="ru-RU" sz="2000" dirty="0" err="1"/>
              <a:t>що</a:t>
            </a:r>
            <a:r>
              <a:rPr lang="ru-RU" sz="2000" dirty="0"/>
              <a:t> невелика буде з </a:t>
            </a:r>
            <a:r>
              <a:rPr lang="ru-RU" sz="2000" dirty="0" err="1"/>
              <a:t>неї</a:t>
            </a:r>
            <a:r>
              <a:rPr lang="ru-RU" sz="2000" dirty="0"/>
              <a:t> </a:t>
            </a:r>
            <a:r>
              <a:rPr lang="ru-RU" sz="2000" dirty="0" err="1"/>
              <a:t>поміч</a:t>
            </a:r>
            <a:r>
              <a:rPr lang="ru-RU" sz="2000" dirty="0"/>
              <a:t>.</a:t>
            </a:r>
          </a:p>
          <a:p>
            <a:endParaRPr lang="ru-RU" sz="2000" dirty="0"/>
          </a:p>
          <a:p>
            <a:r>
              <a:rPr lang="ru-RU" sz="2000" dirty="0"/>
              <a:t>Через </a:t>
            </a:r>
            <a:r>
              <a:rPr lang="ru-RU" sz="2000" dirty="0" err="1"/>
              <a:t>тиждень</a:t>
            </a:r>
            <a:r>
              <a:rPr lang="ru-RU" sz="2000" dirty="0"/>
              <a:t> </a:t>
            </a:r>
            <a:r>
              <a:rPr lang="ru-RU" sz="2000" dirty="0" err="1"/>
              <a:t>Лаврін</a:t>
            </a:r>
            <a:r>
              <a:rPr lang="ru-RU" sz="2000" dirty="0"/>
              <a:t> </a:t>
            </a:r>
            <a:r>
              <a:rPr lang="ru-RU" sz="2000" dirty="0" err="1"/>
              <a:t>повінчався</a:t>
            </a:r>
            <a:r>
              <a:rPr lang="ru-RU" sz="2000" dirty="0"/>
              <a:t> з </a:t>
            </a:r>
            <a:r>
              <a:rPr lang="ru-RU" sz="2000" dirty="0" err="1"/>
              <a:t>Мелашкою</a:t>
            </a:r>
            <a:r>
              <a:rPr lang="ru-RU" sz="2000" dirty="0"/>
              <a:t> і </a:t>
            </a:r>
            <a:r>
              <a:rPr lang="ru-RU" sz="2000" dirty="0" err="1"/>
              <a:t>привіз</a:t>
            </a:r>
            <a:r>
              <a:rPr lang="ru-RU" sz="2000" dirty="0"/>
              <a:t> </a:t>
            </a:r>
            <a:r>
              <a:rPr lang="ru-RU" sz="2000" dirty="0" err="1"/>
              <a:t>її</a:t>
            </a:r>
            <a:r>
              <a:rPr lang="ru-RU" sz="2000" dirty="0"/>
              <a:t> в </a:t>
            </a:r>
            <a:r>
              <a:rPr lang="ru-RU" sz="2000" dirty="0" err="1"/>
              <a:t>батькову</a:t>
            </a:r>
            <a:r>
              <a:rPr lang="ru-RU" sz="2000" dirty="0"/>
              <a:t> хату.</a:t>
            </a:r>
          </a:p>
        </p:txBody>
      </p:sp>
    </p:spTree>
    <p:extLst>
      <p:ext uri="{BB962C8B-B14F-4D97-AF65-F5344CB8AC3E}">
        <p14:creationId xmlns:p14="http://schemas.microsoft.com/office/powerpoint/2010/main" val="26968940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8011" y="452847"/>
            <a:ext cx="6862355" cy="2220684"/>
          </a:xfrm>
        </p:spPr>
        <p:txBody>
          <a:bodyPr/>
          <a:lstStyle/>
          <a:p>
            <a:r>
              <a:rPr lang="ru-RU" b="1" dirty="0" err="1">
                <a:solidFill>
                  <a:schemeClr val="tx1"/>
                </a:solidFill>
              </a:rPr>
              <a:t>Тиждень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Мелашка</a:t>
            </a:r>
            <a:r>
              <a:rPr lang="ru-RU" b="1" dirty="0">
                <a:solidFill>
                  <a:schemeClr val="tx1"/>
                </a:solidFill>
              </a:rPr>
              <a:t> жила, як у раю</a:t>
            </a:r>
            <a:r>
              <a:rPr lang="ru-RU" dirty="0">
                <a:solidFill>
                  <a:schemeClr val="tx1"/>
                </a:solidFill>
              </a:rPr>
              <a:t>, не </a:t>
            </a:r>
            <a:r>
              <a:rPr lang="ru-RU" dirty="0" err="1">
                <a:solidFill>
                  <a:schemeClr val="tx1"/>
                </a:solidFill>
              </a:rPr>
              <a:t>помічаючи</a:t>
            </a:r>
            <a:r>
              <a:rPr lang="ru-RU" dirty="0">
                <a:solidFill>
                  <a:schemeClr val="tx1"/>
                </a:solidFill>
              </a:rPr>
              <a:t> часто </a:t>
            </a:r>
            <a:r>
              <a:rPr lang="ru-RU" dirty="0" err="1">
                <a:solidFill>
                  <a:schemeClr val="tx1"/>
                </a:solidFill>
              </a:rPr>
              <a:t>п’яного</a:t>
            </a:r>
            <a:r>
              <a:rPr lang="ru-RU" dirty="0">
                <a:solidFill>
                  <a:schemeClr val="tx1"/>
                </a:solidFill>
              </a:rPr>
              <a:t> свекра та </a:t>
            </a:r>
            <a:r>
              <a:rPr lang="ru-RU" dirty="0" err="1">
                <a:solidFill>
                  <a:schemeClr val="tx1"/>
                </a:solidFill>
              </a:rPr>
              <a:t>неласкавих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поглядів</a:t>
            </a:r>
            <a:r>
              <a:rPr lang="ru-RU" dirty="0">
                <a:solidFill>
                  <a:schemeClr val="tx1"/>
                </a:solidFill>
              </a:rPr>
              <a:t> свекрухи, </a:t>
            </a:r>
            <a:r>
              <a:rPr lang="ru-RU" dirty="0" err="1">
                <a:solidFill>
                  <a:schemeClr val="tx1"/>
                </a:solidFill>
              </a:rPr>
              <a:t>милуючись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із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Лавріном</a:t>
            </a:r>
            <a:r>
              <a:rPr lang="ru-RU" dirty="0">
                <a:solidFill>
                  <a:schemeClr val="tx1"/>
                </a:solidFill>
              </a:rPr>
              <a:t> за </a:t>
            </a:r>
            <a:r>
              <a:rPr lang="ru-RU" dirty="0" err="1">
                <a:solidFill>
                  <a:schemeClr val="tx1"/>
                </a:solidFill>
              </a:rPr>
              <a:t>пасікою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r>
              <a:rPr lang="ru-RU" dirty="0" err="1">
                <a:solidFill>
                  <a:schemeClr val="tx1"/>
                </a:solidFill>
              </a:rPr>
              <a:t>Мелашка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була</a:t>
            </a:r>
            <a:r>
              <a:rPr lang="ru-RU" dirty="0">
                <a:solidFill>
                  <a:schemeClr val="tx1"/>
                </a:solidFill>
              </a:rPr>
              <a:t> молода й негожа до </a:t>
            </a:r>
            <a:r>
              <a:rPr lang="ru-RU" dirty="0" err="1">
                <a:solidFill>
                  <a:schemeClr val="tx1"/>
                </a:solidFill>
              </a:rPr>
              <a:t>важкої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роботи</a:t>
            </a:r>
            <a:r>
              <a:rPr lang="ru-RU" dirty="0">
                <a:solidFill>
                  <a:schemeClr val="tx1"/>
                </a:solidFill>
              </a:rPr>
              <a:t>, і свекруха почала </a:t>
            </a:r>
            <a:r>
              <a:rPr lang="ru-RU" dirty="0" err="1">
                <a:solidFill>
                  <a:schemeClr val="tx1"/>
                </a:solidFill>
              </a:rPr>
              <a:t>її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лаяти</a:t>
            </a:r>
            <a:r>
              <a:rPr lang="ru-RU" dirty="0">
                <a:solidFill>
                  <a:schemeClr val="tx1"/>
                </a:solidFill>
              </a:rPr>
              <a:t> та </a:t>
            </a:r>
            <a:r>
              <a:rPr lang="ru-RU" dirty="0" err="1">
                <a:solidFill>
                  <a:schemeClr val="tx1"/>
                </a:solidFill>
              </a:rPr>
              <a:t>глузувати</a:t>
            </a:r>
            <a:r>
              <a:rPr lang="ru-RU" dirty="0">
                <a:solidFill>
                  <a:schemeClr val="tx1"/>
                </a:solidFill>
              </a:rPr>
              <a:t> з </a:t>
            </a:r>
            <a:r>
              <a:rPr lang="ru-RU" dirty="0" err="1">
                <a:solidFill>
                  <a:schemeClr val="tx1"/>
                </a:solidFill>
              </a:rPr>
              <a:t>неї</a:t>
            </a:r>
            <a:r>
              <a:rPr lang="ru-RU" dirty="0">
                <a:solidFill>
                  <a:schemeClr val="tx1"/>
                </a:solidFill>
              </a:rPr>
              <a:t>. </a:t>
            </a:r>
            <a:r>
              <a:rPr lang="ru-RU" dirty="0" err="1">
                <a:solidFill>
                  <a:schemeClr val="tx1"/>
                </a:solidFill>
              </a:rPr>
              <a:t>Якось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Кайдашиха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звеліла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невістці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вимісити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тісто</a:t>
            </a:r>
            <a:r>
              <a:rPr lang="ru-RU" dirty="0">
                <a:solidFill>
                  <a:schemeClr val="tx1"/>
                </a:solidFill>
              </a:rPr>
              <a:t> в </a:t>
            </a:r>
            <a:r>
              <a:rPr lang="ru-RU" dirty="0" err="1">
                <a:solidFill>
                  <a:schemeClr val="tx1"/>
                </a:solidFill>
              </a:rPr>
              <a:t>діжі</a:t>
            </a:r>
            <a:r>
              <a:rPr lang="ru-RU" dirty="0">
                <a:solidFill>
                  <a:schemeClr val="tx1"/>
                </a:solidFill>
              </a:rPr>
              <a:t>, а та не могла </a:t>
            </a:r>
            <a:r>
              <a:rPr lang="ru-RU" dirty="0" err="1">
                <a:solidFill>
                  <a:schemeClr val="tx1"/>
                </a:solidFill>
              </a:rPr>
              <a:t>навіть</a:t>
            </a:r>
            <a:r>
              <a:rPr lang="ru-RU" dirty="0">
                <a:solidFill>
                  <a:schemeClr val="tx1"/>
                </a:solidFill>
              </a:rPr>
              <a:t> дна </a:t>
            </a:r>
            <a:r>
              <a:rPr lang="ru-RU" dirty="0" err="1">
                <a:solidFill>
                  <a:schemeClr val="tx1"/>
                </a:solidFill>
              </a:rPr>
              <a:t>дістати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5864" y="247242"/>
            <a:ext cx="4751750" cy="36290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18011" y="2673531"/>
            <a:ext cx="70713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/>
              <a:t>Увійшов</a:t>
            </a:r>
            <a:r>
              <a:rPr lang="ru-RU" sz="2000" dirty="0"/>
              <a:t> </a:t>
            </a:r>
            <a:r>
              <a:rPr lang="ru-RU" sz="2000" b="1" dirty="0" err="1"/>
              <a:t>голодний</a:t>
            </a:r>
            <a:r>
              <a:rPr lang="ru-RU" sz="2000" b="1" dirty="0"/>
              <a:t> </a:t>
            </a:r>
            <a:r>
              <a:rPr lang="ru-RU" sz="2000" b="1" dirty="0" err="1"/>
              <a:t>Кайдаш</a:t>
            </a:r>
            <a:r>
              <a:rPr lang="ru-RU" sz="2000" dirty="0"/>
              <a:t>, став </a:t>
            </a:r>
            <a:r>
              <a:rPr lang="ru-RU" sz="2000" dirty="0" err="1"/>
              <a:t>гримати</a:t>
            </a:r>
            <a:r>
              <a:rPr lang="ru-RU" sz="2000" dirty="0"/>
              <a:t> на </a:t>
            </a:r>
            <a:r>
              <a:rPr lang="ru-RU" sz="2000" dirty="0" err="1"/>
              <a:t>жінок</a:t>
            </a:r>
            <a:r>
              <a:rPr lang="ru-RU" sz="2000" dirty="0"/>
              <a:t>. Маруся </a:t>
            </a:r>
            <a:r>
              <a:rPr lang="ru-RU" sz="2000" dirty="0" err="1"/>
              <a:t>вказувала</a:t>
            </a:r>
            <a:r>
              <a:rPr lang="ru-RU" sz="2000" dirty="0"/>
              <a:t> на </a:t>
            </a:r>
            <a:r>
              <a:rPr lang="ru-RU" sz="2000" dirty="0" err="1"/>
              <a:t>незугарну</a:t>
            </a:r>
            <a:r>
              <a:rPr lang="ru-RU" sz="2000" dirty="0"/>
              <a:t> </a:t>
            </a:r>
            <a:r>
              <a:rPr lang="ru-RU" sz="2000" dirty="0" err="1"/>
              <a:t>невістку</a:t>
            </a:r>
            <a:r>
              <a:rPr lang="ru-RU" sz="2000" dirty="0"/>
              <a:t>. </a:t>
            </a:r>
            <a:r>
              <a:rPr lang="ru-RU" sz="2000" dirty="0" err="1"/>
              <a:t>Старий</a:t>
            </a:r>
            <a:r>
              <a:rPr lang="ru-RU" sz="2000" dirty="0"/>
              <a:t> послав </a:t>
            </a:r>
            <a:r>
              <a:rPr lang="ru-RU" sz="2000" dirty="0" err="1"/>
              <a:t>Мелашку</a:t>
            </a:r>
            <a:r>
              <a:rPr lang="ru-RU" sz="2000" dirty="0"/>
              <a:t> до </a:t>
            </a:r>
            <a:r>
              <a:rPr lang="ru-RU" sz="2000" dirty="0" err="1"/>
              <a:t>Мотрі</a:t>
            </a:r>
            <a:r>
              <a:rPr lang="ru-RU" sz="2000" dirty="0"/>
              <a:t> </a:t>
            </a:r>
            <a:r>
              <a:rPr lang="ru-RU" sz="2000" dirty="0" err="1"/>
              <a:t>позичити</a:t>
            </a:r>
            <a:r>
              <a:rPr lang="ru-RU" sz="2000" dirty="0"/>
              <a:t> </a:t>
            </a:r>
            <a:r>
              <a:rPr lang="ru-RU" sz="2000" dirty="0" err="1"/>
              <a:t>хліба</a:t>
            </a:r>
            <a:r>
              <a:rPr lang="ru-RU" sz="2000" dirty="0"/>
              <a:t>, </a:t>
            </a:r>
            <a:r>
              <a:rPr lang="ru-RU" sz="2000" dirty="0" err="1"/>
              <a:t>Кайдашиха</a:t>
            </a:r>
            <a:r>
              <a:rPr lang="ru-RU" sz="2000" dirty="0"/>
              <a:t> </a:t>
            </a:r>
            <a:r>
              <a:rPr lang="ru-RU" sz="2000" dirty="0" err="1"/>
              <a:t>заперечила</a:t>
            </a:r>
            <a:r>
              <a:rPr lang="ru-RU" sz="2000" dirty="0"/>
              <a:t>, закричала, </a:t>
            </a:r>
            <a:r>
              <a:rPr lang="ru-RU" sz="2000" dirty="0" err="1"/>
              <a:t>що</a:t>
            </a:r>
            <a:r>
              <a:rPr lang="ru-RU" sz="2000" dirty="0"/>
              <a:t> в </a:t>
            </a:r>
            <a:r>
              <a:rPr lang="ru-RU" sz="2000" dirty="0" err="1"/>
              <a:t>тієї</a:t>
            </a:r>
            <a:r>
              <a:rPr lang="ru-RU" sz="2000" dirty="0"/>
              <a:t> й </a:t>
            </a:r>
            <a:r>
              <a:rPr lang="ru-RU" sz="2000" dirty="0" err="1"/>
              <a:t>снігу</a:t>
            </a:r>
            <a:r>
              <a:rPr lang="ru-RU" sz="2000" dirty="0"/>
              <a:t> </a:t>
            </a:r>
            <a:r>
              <a:rPr lang="ru-RU" sz="2000" dirty="0" err="1"/>
              <a:t>торішнього</a:t>
            </a:r>
            <a:r>
              <a:rPr lang="ru-RU" sz="2000" dirty="0"/>
              <a:t> не </a:t>
            </a:r>
            <a:r>
              <a:rPr lang="ru-RU" sz="2000" dirty="0" err="1"/>
              <a:t>випросиш</a:t>
            </a:r>
            <a:r>
              <a:rPr lang="ru-RU" sz="2000" dirty="0"/>
              <a:t>. </a:t>
            </a:r>
            <a:r>
              <a:rPr lang="ru-RU" sz="2000" dirty="0" err="1"/>
              <a:t>Мотря</a:t>
            </a:r>
            <a:r>
              <a:rPr lang="ru-RU" sz="2000" dirty="0"/>
              <a:t> </a:t>
            </a:r>
            <a:r>
              <a:rPr lang="ru-RU" sz="2000" dirty="0" err="1"/>
              <a:t>це</a:t>
            </a:r>
            <a:r>
              <a:rPr lang="ru-RU" sz="2000" dirty="0"/>
              <a:t> </a:t>
            </a:r>
            <a:r>
              <a:rPr lang="ru-RU" sz="2000" dirty="0" err="1"/>
              <a:t>почула</a:t>
            </a:r>
            <a:r>
              <a:rPr lang="ru-RU" sz="2000" dirty="0"/>
              <a:t> й </a:t>
            </a:r>
            <a:r>
              <a:rPr lang="ru-RU" sz="2000" dirty="0" err="1"/>
              <a:t>собі</a:t>
            </a:r>
            <a:r>
              <a:rPr lang="ru-RU" sz="2000" dirty="0"/>
              <a:t> </a:t>
            </a:r>
            <a:r>
              <a:rPr lang="ru-RU" sz="2000" dirty="0" err="1"/>
              <a:t>зарепетувала</a:t>
            </a:r>
            <a:r>
              <a:rPr lang="ru-RU" sz="2000" dirty="0"/>
              <a:t>. </a:t>
            </a:r>
            <a:r>
              <a:rPr lang="ru-RU" sz="2000" dirty="0" err="1"/>
              <a:t>Колотнеча</a:t>
            </a:r>
            <a:r>
              <a:rPr lang="ru-RU" sz="2000" dirty="0"/>
              <a:t> </a:t>
            </a:r>
            <a:r>
              <a:rPr lang="ru-RU" sz="2000" dirty="0" err="1"/>
              <a:t>розпочалася</a:t>
            </a:r>
            <a:r>
              <a:rPr lang="ru-RU" sz="2000" dirty="0"/>
              <a:t> </a:t>
            </a:r>
            <a:r>
              <a:rPr lang="ru-RU" sz="2000" dirty="0" err="1"/>
              <a:t>знову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865046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81303" y="844731"/>
            <a:ext cx="6523309" cy="5058932"/>
          </a:xfrm>
        </p:spPr>
        <p:txBody>
          <a:bodyPr>
            <a:normAutofit/>
          </a:bodyPr>
          <a:lstStyle/>
          <a:p>
            <a:r>
              <a:rPr lang="ru-RU" sz="2000" b="1" dirty="0" err="1">
                <a:solidFill>
                  <a:schemeClr val="tx1"/>
                </a:solidFill>
              </a:rPr>
              <a:t>Кайдашиха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дедалі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частіше</a:t>
            </a:r>
            <a:r>
              <a:rPr lang="ru-RU" sz="2000" b="1" dirty="0">
                <a:solidFill>
                  <a:schemeClr val="tx1"/>
                </a:solidFill>
              </a:rPr>
              <a:t> нападала на </a:t>
            </a:r>
            <a:r>
              <a:rPr lang="ru-RU" sz="2000" b="1" dirty="0" err="1">
                <a:solidFill>
                  <a:schemeClr val="tx1"/>
                </a:solidFill>
              </a:rPr>
              <a:t>Мелашку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b="1" dirty="0" err="1">
                <a:solidFill>
                  <a:schemeClr val="tx1"/>
                </a:solidFill>
              </a:rPr>
              <a:t>Мотря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теж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її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недолюблювала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бо</a:t>
            </a:r>
            <a:r>
              <a:rPr lang="ru-RU" sz="2000" dirty="0">
                <a:solidFill>
                  <a:schemeClr val="tx1"/>
                </a:solidFill>
              </a:rPr>
              <a:t> та жила разом </a:t>
            </a:r>
            <a:r>
              <a:rPr lang="ru-RU" sz="2000" dirty="0" err="1">
                <a:solidFill>
                  <a:schemeClr val="tx1"/>
                </a:solidFill>
              </a:rPr>
              <a:t>зі</a:t>
            </a:r>
            <a:r>
              <a:rPr lang="ru-RU" sz="2000" dirty="0">
                <a:solidFill>
                  <a:schemeClr val="tx1"/>
                </a:solidFill>
              </a:rPr>
              <a:t> свекрухою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ru-RU" sz="2000" dirty="0">
                <a:solidFill>
                  <a:schemeClr val="tx1"/>
                </a:solidFill>
              </a:rPr>
              <a:t>Настали жнива. </a:t>
            </a:r>
            <a:r>
              <a:rPr lang="ru-RU" sz="2000" dirty="0" err="1">
                <a:solidFill>
                  <a:schemeClr val="tx1"/>
                </a:solidFill>
              </a:rPr>
              <a:t>Кайдашиха</a:t>
            </a:r>
            <a:r>
              <a:rPr lang="ru-RU" sz="2000" dirty="0">
                <a:solidFill>
                  <a:schemeClr val="tx1"/>
                </a:solidFill>
              </a:rPr>
              <a:t> запрягла </a:t>
            </a:r>
            <a:r>
              <a:rPr lang="ru-RU" sz="2000" dirty="0" err="1">
                <a:solidFill>
                  <a:schemeClr val="tx1"/>
                </a:solidFill>
              </a:rPr>
              <a:t>Мелашку</a:t>
            </a:r>
            <a:r>
              <a:rPr lang="ru-RU" sz="2000" dirty="0">
                <a:solidFill>
                  <a:schemeClr val="tx1"/>
                </a:solidFill>
              </a:rPr>
              <a:t> до </a:t>
            </a:r>
            <a:r>
              <a:rPr lang="ru-RU" sz="2000" dirty="0" err="1">
                <a:solidFill>
                  <a:schemeClr val="tx1"/>
                </a:solidFill>
              </a:rPr>
              <a:t>роботи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b="1" dirty="0">
                <a:solidFill>
                  <a:schemeClr val="tx1"/>
                </a:solidFill>
              </a:rPr>
              <a:t>не пускала </a:t>
            </a:r>
            <a:r>
              <a:rPr lang="ru-RU" sz="2000" b="1" dirty="0" err="1">
                <a:solidFill>
                  <a:schemeClr val="tx1"/>
                </a:solidFill>
              </a:rPr>
              <a:t>навіть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провідати</a:t>
            </a:r>
            <a:r>
              <a:rPr lang="ru-RU" sz="2000" b="1" dirty="0">
                <a:solidFill>
                  <a:schemeClr val="tx1"/>
                </a:solidFill>
              </a:rPr>
              <a:t> родину</a:t>
            </a:r>
            <a:r>
              <a:rPr lang="ru-RU" sz="2000" dirty="0">
                <a:solidFill>
                  <a:schemeClr val="tx1"/>
                </a:solidFill>
              </a:rPr>
              <a:t>. Коли </a:t>
            </a:r>
            <a:r>
              <a:rPr lang="ru-RU" sz="2000" dirty="0" err="1">
                <a:solidFill>
                  <a:schemeClr val="tx1"/>
                </a:solidFill>
              </a:rPr>
              <a:t>нарешті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Мелашка</a:t>
            </a:r>
            <a:r>
              <a:rPr lang="ru-RU" sz="2000" dirty="0">
                <a:solidFill>
                  <a:schemeClr val="tx1"/>
                </a:solidFill>
              </a:rPr>
              <a:t> ступила на </a:t>
            </a:r>
            <a:r>
              <a:rPr lang="ru-RU" sz="2000" dirty="0" err="1">
                <a:solidFill>
                  <a:schemeClr val="tx1"/>
                </a:solidFill>
              </a:rPr>
              <a:t>батьківський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поріг</a:t>
            </a:r>
            <a:r>
              <a:rPr lang="ru-RU" sz="2000" dirty="0">
                <a:solidFill>
                  <a:schemeClr val="tx1"/>
                </a:solidFill>
              </a:rPr>
              <a:t>, то </a:t>
            </a:r>
            <a:r>
              <a:rPr lang="ru-RU" sz="2000" dirty="0" err="1">
                <a:solidFill>
                  <a:schemeClr val="tx1"/>
                </a:solidFill>
              </a:rPr>
              <a:t>виплакала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всі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сльози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розповідаючи</a:t>
            </a:r>
            <a:r>
              <a:rPr lang="ru-RU" sz="2000" dirty="0">
                <a:solidFill>
                  <a:schemeClr val="tx1"/>
                </a:solidFill>
              </a:rPr>
              <a:t> про </a:t>
            </a:r>
            <a:r>
              <a:rPr lang="ru-RU" sz="2000" dirty="0" err="1">
                <a:solidFill>
                  <a:schemeClr val="tx1"/>
                </a:solidFill>
              </a:rPr>
              <a:t>своє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життя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dirty="0" err="1">
                <a:solidFill>
                  <a:schemeClr val="tx1"/>
                </a:solidFill>
              </a:rPr>
              <a:t>Мати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порадила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дочці</a:t>
            </a:r>
            <a:r>
              <a:rPr lang="ru-RU" sz="2000" dirty="0">
                <a:solidFill>
                  <a:schemeClr val="tx1"/>
                </a:solidFill>
              </a:rPr>
              <a:t> не </a:t>
            </a:r>
            <a:r>
              <a:rPr lang="ru-RU" sz="2000" dirty="0" err="1">
                <a:solidFill>
                  <a:schemeClr val="tx1"/>
                </a:solidFill>
              </a:rPr>
              <a:t>потурати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свекрусі</a:t>
            </a:r>
            <a:r>
              <a:rPr lang="ru-RU" sz="2000" dirty="0">
                <a:solidFill>
                  <a:schemeClr val="tx1"/>
                </a:solidFill>
              </a:rPr>
              <a:t> і, як </a:t>
            </a:r>
            <a:r>
              <a:rPr lang="ru-RU" sz="2000" dirty="0" err="1">
                <a:solidFill>
                  <a:schemeClr val="tx1"/>
                </a:solidFill>
              </a:rPr>
              <a:t>Мотря</a:t>
            </a:r>
            <a:r>
              <a:rPr lang="ru-RU" sz="2000" dirty="0">
                <a:solidFill>
                  <a:schemeClr val="tx1"/>
                </a:solidFill>
              </a:rPr>
              <a:t>, не </a:t>
            </a:r>
            <a:r>
              <a:rPr lang="ru-RU" sz="2000" dirty="0" err="1">
                <a:solidFill>
                  <a:schemeClr val="tx1"/>
                </a:solidFill>
              </a:rPr>
              <a:t>мовчати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ru-RU" sz="2000" b="1" dirty="0">
                <a:solidFill>
                  <a:schemeClr val="tx1"/>
                </a:solidFill>
              </a:rPr>
              <a:t>Коли </a:t>
            </a:r>
            <a:r>
              <a:rPr lang="ru-RU" sz="2000" b="1" dirty="0" err="1">
                <a:solidFill>
                  <a:schemeClr val="tx1"/>
                </a:solidFill>
              </a:rPr>
              <a:t>прийшла</a:t>
            </a:r>
            <a:r>
              <a:rPr lang="ru-RU" sz="2000" b="1" dirty="0">
                <a:solidFill>
                  <a:schemeClr val="tx1"/>
                </a:solidFill>
              </a:rPr>
              <a:t> зима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Мелашці</a:t>
            </a:r>
            <a:r>
              <a:rPr lang="ru-RU" sz="2000" dirty="0">
                <a:solidFill>
                  <a:schemeClr val="tx1"/>
                </a:solidFill>
              </a:rPr>
              <a:t> стало </a:t>
            </a:r>
            <a:r>
              <a:rPr lang="ru-RU" sz="2000" dirty="0" err="1">
                <a:solidFill>
                  <a:schemeClr val="tx1"/>
                </a:solidFill>
              </a:rPr>
              <a:t>ще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важче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b="1" dirty="0" err="1">
                <a:solidFill>
                  <a:schemeClr val="tx1"/>
                </a:solidFill>
              </a:rPr>
              <a:t>Кайдашиха</a:t>
            </a:r>
            <a:r>
              <a:rPr lang="ru-RU" sz="2000" b="1" dirty="0">
                <a:solidFill>
                  <a:schemeClr val="tx1"/>
                </a:solidFill>
              </a:rPr>
              <a:t> скинула на </a:t>
            </a:r>
            <a:r>
              <a:rPr lang="ru-RU" sz="2000" b="1" dirty="0" err="1">
                <a:solidFill>
                  <a:schemeClr val="tx1"/>
                </a:solidFill>
              </a:rPr>
              <a:t>неї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усю</a:t>
            </a:r>
            <a:r>
              <a:rPr lang="ru-RU" sz="2000" b="1" dirty="0">
                <a:solidFill>
                  <a:schemeClr val="tx1"/>
                </a:solidFill>
              </a:rPr>
              <a:t> роботу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п’яний</a:t>
            </a:r>
            <a:r>
              <a:rPr lang="ru-RU" sz="2000" dirty="0">
                <a:solidFill>
                  <a:schemeClr val="tx1"/>
                </a:solidFill>
              </a:rPr>
              <a:t> свекор </a:t>
            </a:r>
            <a:r>
              <a:rPr lang="ru-RU" sz="2000" dirty="0" err="1">
                <a:solidFill>
                  <a:schemeClr val="tx1"/>
                </a:solidFill>
              </a:rPr>
              <a:t>зганяв</a:t>
            </a:r>
            <a:r>
              <a:rPr lang="ru-RU" sz="2000" dirty="0">
                <a:solidFill>
                  <a:schemeClr val="tx1"/>
                </a:solidFill>
              </a:rPr>
              <a:t> на </a:t>
            </a:r>
            <a:r>
              <a:rPr lang="ru-RU" sz="2000" dirty="0" err="1">
                <a:solidFill>
                  <a:schemeClr val="tx1"/>
                </a:solidFill>
              </a:rPr>
              <a:t>ній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усю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злість</a:t>
            </a:r>
            <a:r>
              <a:rPr lang="ru-RU" sz="2000" dirty="0">
                <a:solidFill>
                  <a:schemeClr val="tx1"/>
                </a:solidFill>
              </a:rPr>
              <a:t>, а через </a:t>
            </a:r>
            <a:r>
              <a:rPr lang="ru-RU" sz="2000" dirty="0" err="1">
                <a:solidFill>
                  <a:schemeClr val="tx1"/>
                </a:solidFill>
              </a:rPr>
              <a:t>сіни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шипіла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Мотря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dirty="0" err="1">
                <a:solidFill>
                  <a:schemeClr val="tx1"/>
                </a:solidFill>
              </a:rPr>
              <a:t>Навіть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Лаврін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утомився</a:t>
            </a:r>
            <a:r>
              <a:rPr lang="ru-RU" sz="2000" dirty="0">
                <a:solidFill>
                  <a:schemeClr val="tx1"/>
                </a:solidFill>
              </a:rPr>
              <a:t> за </a:t>
            </a:r>
            <a:r>
              <a:rPr lang="ru-RU" sz="2000" dirty="0" err="1">
                <a:solidFill>
                  <a:schemeClr val="tx1"/>
                </a:solidFill>
              </a:rPr>
              <a:t>неї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заступатися</a:t>
            </a:r>
            <a:r>
              <a:rPr lang="ru-RU" sz="20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318" y="151175"/>
            <a:ext cx="4700316" cy="6624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0506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15886" y="3792175"/>
            <a:ext cx="9971313" cy="2111488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Настав </a:t>
            </a:r>
            <a:r>
              <a:rPr lang="ru-RU" sz="2000" b="1" dirty="0" err="1">
                <a:solidFill>
                  <a:schemeClr val="tx1"/>
                </a:solidFill>
              </a:rPr>
              <a:t>Страсний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тиждень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перед </a:t>
            </a:r>
            <a:r>
              <a:rPr lang="ru-RU" sz="2000" dirty="0" err="1">
                <a:solidFill>
                  <a:schemeClr val="tx1"/>
                </a:solidFill>
              </a:rPr>
              <a:t>Великоднем</a:t>
            </a:r>
            <a:r>
              <a:rPr lang="ru-RU" sz="2000" dirty="0">
                <a:solidFill>
                  <a:schemeClr val="tx1"/>
                </a:solidFill>
              </a:rPr>
              <a:t>. До </a:t>
            </a:r>
            <a:r>
              <a:rPr lang="ru-RU" sz="2000" dirty="0" err="1">
                <a:solidFill>
                  <a:schemeClr val="tx1"/>
                </a:solidFill>
              </a:rPr>
              <a:t>Кайдашів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зайшла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дуже</a:t>
            </a:r>
            <a:r>
              <a:rPr lang="ru-RU" sz="2000" dirty="0">
                <a:solidFill>
                  <a:schemeClr val="tx1"/>
                </a:solidFill>
              </a:rPr>
              <a:t> богомольна баба </a:t>
            </a:r>
            <a:r>
              <a:rPr lang="ru-RU" sz="2000" b="1" dirty="0" err="1">
                <a:solidFill>
                  <a:schemeClr val="tx1"/>
                </a:solidFill>
              </a:rPr>
              <a:t>Палажка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Солов’їха</a:t>
            </a:r>
            <a:r>
              <a:rPr lang="ru-RU" sz="2000" dirty="0">
                <a:solidFill>
                  <a:schemeClr val="tx1"/>
                </a:solidFill>
              </a:rPr>
              <a:t>. Вона </a:t>
            </a:r>
            <a:r>
              <a:rPr lang="ru-RU" sz="2000" dirty="0" err="1">
                <a:solidFill>
                  <a:schemeClr val="tx1"/>
                </a:solidFill>
              </a:rPr>
              <a:t>умовила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відпустити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Мелашку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b="1" dirty="0">
                <a:solidFill>
                  <a:schemeClr val="tx1"/>
                </a:solidFill>
              </a:rPr>
              <a:t>до </a:t>
            </a:r>
            <a:r>
              <a:rPr lang="ru-RU" sz="2000" b="1" dirty="0" err="1">
                <a:solidFill>
                  <a:schemeClr val="tx1"/>
                </a:solidFill>
              </a:rPr>
              <a:t>Києва</a:t>
            </a:r>
            <a:r>
              <a:rPr lang="ru-RU" sz="2000" b="1" dirty="0">
                <a:solidFill>
                  <a:schemeClr val="tx1"/>
                </a:solidFill>
              </a:rPr>
              <a:t> на прощу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адже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тоді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благословення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впаде</a:t>
            </a:r>
            <a:r>
              <a:rPr lang="ru-RU" sz="2000" dirty="0">
                <a:solidFill>
                  <a:schemeClr val="tx1"/>
                </a:solidFill>
              </a:rPr>
              <a:t> на всю </a:t>
            </a:r>
            <a:r>
              <a:rPr lang="ru-RU" sz="2000" dirty="0" err="1">
                <a:solidFill>
                  <a:schemeClr val="tx1"/>
                </a:solidFill>
              </a:rPr>
              <a:t>сім’ю</a:t>
            </a:r>
            <a:r>
              <a:rPr lang="ru-RU" sz="20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3158" y="296500"/>
            <a:ext cx="5257665" cy="34956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15886" y="4945856"/>
            <a:ext cx="997131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Мелашка</a:t>
            </a:r>
            <a:r>
              <a:rPr lang="ru-RU" sz="2400" dirty="0"/>
              <a:t> </a:t>
            </a:r>
            <a:r>
              <a:rPr lang="ru-RU" sz="2400" dirty="0" err="1"/>
              <a:t>почувала</a:t>
            </a:r>
            <a:r>
              <a:rPr lang="ru-RU" sz="2400" dirty="0"/>
              <a:t> себе </a:t>
            </a:r>
            <a:r>
              <a:rPr lang="ru-RU" sz="2400" dirty="0" err="1"/>
              <a:t>вільною</a:t>
            </a:r>
            <a:r>
              <a:rPr lang="ru-RU" sz="2400" dirty="0"/>
              <a:t> та </a:t>
            </a:r>
            <a:r>
              <a:rPr lang="ru-RU" sz="2400" dirty="0" err="1"/>
              <a:t>щасливою</a:t>
            </a:r>
            <a:r>
              <a:rPr lang="ru-RU" sz="2400" dirty="0"/>
              <a:t>, </a:t>
            </a:r>
            <a:r>
              <a:rPr lang="ru-RU" sz="2400" dirty="0" err="1"/>
              <a:t>обійшла</a:t>
            </a:r>
            <a:r>
              <a:rPr lang="ru-RU" sz="2400" dirty="0"/>
              <a:t> з </a:t>
            </a:r>
            <a:r>
              <a:rPr lang="ru-RU" sz="2400" dirty="0" err="1"/>
              <a:t>прочанами</a:t>
            </a:r>
            <a:r>
              <a:rPr lang="ru-RU" sz="2400" dirty="0"/>
              <a:t> </a:t>
            </a:r>
            <a:r>
              <a:rPr lang="ru-RU" sz="2400" dirty="0" err="1"/>
              <a:t>всі</a:t>
            </a:r>
            <a:r>
              <a:rPr lang="ru-RU" sz="2400" dirty="0"/>
              <a:t> церкви й </a:t>
            </a:r>
            <a:r>
              <a:rPr lang="ru-RU" sz="2400" dirty="0" err="1"/>
              <a:t>раптом</a:t>
            </a:r>
            <a:r>
              <a:rPr lang="ru-RU" sz="2400" dirty="0"/>
              <a:t> </a:t>
            </a:r>
            <a:r>
              <a:rPr lang="ru-RU" sz="2400" dirty="0" err="1"/>
              <a:t>вирішила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не </a:t>
            </a:r>
            <a:r>
              <a:rPr lang="ru-RU" sz="2400" dirty="0" err="1"/>
              <a:t>повернеться</a:t>
            </a:r>
            <a:r>
              <a:rPr lang="ru-RU" sz="2400" dirty="0"/>
              <a:t> в те пекло. </a:t>
            </a:r>
            <a:r>
              <a:rPr lang="ru-RU" sz="2400" dirty="0" err="1"/>
              <a:t>Непомітно</a:t>
            </a:r>
            <a:r>
              <a:rPr lang="ru-RU" sz="2400" dirty="0"/>
              <a:t> </a:t>
            </a:r>
            <a:r>
              <a:rPr lang="ru-RU" sz="2400" dirty="0" err="1"/>
              <a:t>відстала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гурту й </a:t>
            </a:r>
            <a:r>
              <a:rPr lang="ru-RU" sz="2400" dirty="0" err="1"/>
              <a:t>найнялася</a:t>
            </a:r>
            <a:r>
              <a:rPr lang="ru-RU" sz="2400" dirty="0"/>
              <a:t> до </a:t>
            </a:r>
            <a:r>
              <a:rPr lang="ru-RU" sz="2400" dirty="0" err="1"/>
              <a:t>проскурниці</a:t>
            </a:r>
            <a:r>
              <a:rPr lang="ru-RU" sz="2400" dirty="0"/>
              <a:t> на роботу.</a:t>
            </a:r>
          </a:p>
        </p:txBody>
      </p:sp>
    </p:spTree>
    <p:extLst>
      <p:ext uri="{BB962C8B-B14F-4D97-AF65-F5344CB8AC3E}">
        <p14:creationId xmlns:p14="http://schemas.microsoft.com/office/powerpoint/2010/main" val="37639690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41966" y="418011"/>
            <a:ext cx="6662646" cy="4658813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tx1"/>
                </a:solidFill>
              </a:rPr>
              <a:t>Коли </a:t>
            </a:r>
            <a:r>
              <a:rPr lang="ru-RU" sz="2000" dirty="0" err="1">
                <a:solidFill>
                  <a:schemeClr val="tx1"/>
                </a:solidFill>
              </a:rPr>
              <a:t>прочани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помітили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що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немає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молодиці</a:t>
            </a:r>
            <a:r>
              <a:rPr lang="ru-RU" sz="2000" dirty="0">
                <a:solidFill>
                  <a:schemeClr val="tx1"/>
                </a:solidFill>
              </a:rPr>
              <a:t>, почали </a:t>
            </a:r>
            <a:r>
              <a:rPr lang="ru-RU" sz="2000" dirty="0" err="1">
                <a:solidFill>
                  <a:schemeClr val="tx1"/>
                </a:solidFill>
              </a:rPr>
              <a:t>її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шукати</a:t>
            </a:r>
            <a:r>
              <a:rPr lang="ru-RU" sz="2000" dirty="0">
                <a:solidFill>
                  <a:schemeClr val="tx1"/>
                </a:solidFill>
              </a:rPr>
              <a:t>, а не </a:t>
            </a:r>
            <a:r>
              <a:rPr lang="ru-RU" sz="2000" dirty="0" err="1">
                <a:solidFill>
                  <a:schemeClr val="tx1"/>
                </a:solidFill>
              </a:rPr>
              <a:t>знайшовши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повернулися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додому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dirty="0" err="1">
                <a:solidFill>
                  <a:schemeClr val="tx1"/>
                </a:solidFill>
              </a:rPr>
              <a:t>Зчинився</a:t>
            </a:r>
            <a:r>
              <a:rPr lang="ru-RU" sz="2000" dirty="0">
                <a:solidFill>
                  <a:schemeClr val="tx1"/>
                </a:solidFill>
              </a:rPr>
              <a:t> великий крик, </a:t>
            </a:r>
            <a:r>
              <a:rPr lang="ru-RU" sz="2000" dirty="0" err="1">
                <a:solidFill>
                  <a:schemeClr val="tx1"/>
                </a:solidFill>
              </a:rPr>
              <a:t>Кайдашиха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винуватила</a:t>
            </a:r>
            <a:r>
              <a:rPr lang="ru-RU" sz="2000" dirty="0">
                <a:solidFill>
                  <a:schemeClr val="tx1"/>
                </a:solidFill>
              </a:rPr>
              <a:t> бабу </a:t>
            </a:r>
            <a:r>
              <a:rPr lang="ru-RU" sz="2000" dirty="0" err="1">
                <a:solidFill>
                  <a:schemeClr val="tx1"/>
                </a:solidFill>
              </a:rPr>
              <a:t>Палажку</a:t>
            </a:r>
            <a:r>
              <a:rPr lang="ru-RU" sz="2000" dirty="0">
                <a:solidFill>
                  <a:schemeClr val="tx1"/>
                </a:solidFill>
              </a:rPr>
              <a:t>, а та сказала, </a:t>
            </a:r>
            <a:r>
              <a:rPr lang="ru-RU" sz="2000" dirty="0" err="1">
                <a:solidFill>
                  <a:schemeClr val="tx1"/>
                </a:solidFill>
              </a:rPr>
              <a:t>що</a:t>
            </a:r>
            <a:r>
              <a:rPr lang="ru-RU" sz="2000" dirty="0">
                <a:solidFill>
                  <a:schemeClr val="tx1"/>
                </a:solidFill>
              </a:rPr>
              <a:t> через </a:t>
            </a:r>
            <a:r>
              <a:rPr lang="ru-RU" sz="2000" dirty="0" err="1">
                <a:solidFill>
                  <a:schemeClr val="tx1"/>
                </a:solidFill>
              </a:rPr>
              <a:t>Кайдашиху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Мелашка</a:t>
            </a:r>
            <a:r>
              <a:rPr lang="ru-RU" sz="2000" dirty="0">
                <a:solidFill>
                  <a:schemeClr val="tx1"/>
                </a:solidFill>
              </a:rPr>
              <a:t> покинула </a:t>
            </a:r>
            <a:r>
              <a:rPr lang="ru-RU" sz="2000" dirty="0" err="1">
                <a:solidFill>
                  <a:schemeClr val="tx1"/>
                </a:solidFill>
              </a:rPr>
              <a:t>дім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ru-RU" sz="2000" dirty="0" err="1">
                <a:solidFill>
                  <a:schemeClr val="tx1"/>
                </a:solidFill>
              </a:rPr>
              <a:t>Лаврін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чекав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що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жінка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повернеться</a:t>
            </a:r>
            <a:r>
              <a:rPr lang="ru-RU" sz="2000" dirty="0">
                <a:solidFill>
                  <a:schemeClr val="tx1"/>
                </a:solidFill>
              </a:rPr>
              <a:t>, але </a:t>
            </a:r>
            <a:r>
              <a:rPr lang="ru-RU" sz="2000" dirty="0" err="1">
                <a:solidFill>
                  <a:schemeClr val="tx1"/>
                </a:solidFill>
              </a:rPr>
              <a:t>її</a:t>
            </a:r>
            <a:r>
              <a:rPr lang="ru-RU" sz="2000" dirty="0">
                <a:solidFill>
                  <a:schemeClr val="tx1"/>
                </a:solidFill>
              </a:rPr>
              <a:t> все не </a:t>
            </a:r>
            <a:r>
              <a:rPr lang="ru-RU" sz="2000" dirty="0" err="1">
                <a:solidFill>
                  <a:schemeClr val="tx1"/>
                </a:solidFill>
              </a:rPr>
              <a:t>було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b="1" dirty="0">
                <a:solidFill>
                  <a:schemeClr val="tx1"/>
                </a:solidFill>
              </a:rPr>
              <a:t>Постановили </a:t>
            </a:r>
            <a:r>
              <a:rPr lang="ru-RU" sz="2000" b="1" dirty="0" err="1">
                <a:solidFill>
                  <a:schemeClr val="tx1"/>
                </a:solidFill>
              </a:rPr>
              <a:t>йти</a:t>
            </a:r>
            <a:r>
              <a:rPr lang="ru-RU" sz="2000" b="1" dirty="0">
                <a:solidFill>
                  <a:schemeClr val="tx1"/>
                </a:solidFill>
              </a:rPr>
              <a:t> до </a:t>
            </a:r>
            <a:r>
              <a:rPr lang="ru-RU" sz="2000" b="1" dirty="0" err="1">
                <a:solidFill>
                  <a:schemeClr val="tx1"/>
                </a:solidFill>
              </a:rPr>
              <a:t>Києва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шукати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її</a:t>
            </a:r>
            <a:r>
              <a:rPr lang="ru-RU" sz="2000" dirty="0">
                <a:solidFill>
                  <a:schemeClr val="tx1"/>
                </a:solidFill>
              </a:rPr>
              <a:t>. А </a:t>
            </a:r>
            <a:r>
              <a:rPr lang="ru-RU" sz="2000" dirty="0" err="1">
                <a:solidFill>
                  <a:schemeClr val="tx1"/>
                </a:solidFill>
              </a:rPr>
              <a:t>Мелашка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тим</a:t>
            </a:r>
            <a:r>
              <a:rPr lang="ru-RU" sz="2000" dirty="0">
                <a:solidFill>
                  <a:schemeClr val="tx1"/>
                </a:solidFill>
              </a:rPr>
              <a:t> часом жила в </a:t>
            </a:r>
            <a:r>
              <a:rPr lang="ru-RU" sz="2000" dirty="0" err="1">
                <a:solidFill>
                  <a:schemeClr val="tx1"/>
                </a:solidFill>
              </a:rPr>
              <a:t>доброї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жінки</a:t>
            </a:r>
            <a:r>
              <a:rPr lang="ru-RU" sz="2000" dirty="0">
                <a:solidFill>
                  <a:schemeClr val="tx1"/>
                </a:solidFill>
              </a:rPr>
              <a:t>, як у Бога за пазухою: </a:t>
            </a:r>
            <a:r>
              <a:rPr lang="ru-RU" sz="2000" dirty="0" err="1">
                <a:solidFill>
                  <a:schemeClr val="tx1"/>
                </a:solidFill>
              </a:rPr>
              <a:t>ніхто</a:t>
            </a:r>
            <a:r>
              <a:rPr lang="ru-RU" sz="2000" dirty="0">
                <a:solidFill>
                  <a:schemeClr val="tx1"/>
                </a:solidFill>
              </a:rPr>
              <a:t> не лаяв, і шматок </a:t>
            </a:r>
            <a:r>
              <a:rPr lang="ru-RU" sz="2000" dirty="0" err="1">
                <a:solidFill>
                  <a:schemeClr val="tx1"/>
                </a:solidFill>
              </a:rPr>
              <a:t>хліба</a:t>
            </a:r>
            <a:r>
              <a:rPr lang="ru-RU" sz="2000" dirty="0">
                <a:solidFill>
                  <a:schemeClr val="tx1"/>
                </a:solidFill>
              </a:rPr>
              <a:t> мала. </a:t>
            </a:r>
            <a:r>
              <a:rPr lang="ru-RU" sz="2000" dirty="0" err="1">
                <a:solidFill>
                  <a:schemeClr val="tx1"/>
                </a:solidFill>
              </a:rPr>
              <a:t>Тільки</a:t>
            </a:r>
            <a:r>
              <a:rPr lang="ru-RU" sz="2000" dirty="0">
                <a:solidFill>
                  <a:schemeClr val="tx1"/>
                </a:solidFill>
              </a:rPr>
              <a:t> за </a:t>
            </a:r>
            <a:r>
              <a:rPr lang="ru-RU" sz="2000" dirty="0" err="1">
                <a:solidFill>
                  <a:schemeClr val="tx1"/>
                </a:solidFill>
              </a:rPr>
              <a:t>Лавріном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сумувала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dirty="0" err="1">
                <a:solidFill>
                  <a:schemeClr val="tx1"/>
                </a:solidFill>
              </a:rPr>
              <a:t>Лаврін</a:t>
            </a:r>
            <a:r>
              <a:rPr lang="ru-RU" sz="2000" dirty="0">
                <a:solidFill>
                  <a:schemeClr val="tx1"/>
                </a:solidFill>
              </a:rPr>
              <a:t> обходив </a:t>
            </a:r>
            <a:r>
              <a:rPr lang="ru-RU" sz="2000" dirty="0" err="1">
                <a:solidFill>
                  <a:schemeClr val="tx1"/>
                </a:solidFill>
              </a:rPr>
              <a:t>усі</a:t>
            </a:r>
            <a:r>
              <a:rPr lang="ru-RU" sz="2000" dirty="0">
                <a:solidFill>
                  <a:schemeClr val="tx1"/>
                </a:solidFill>
              </a:rPr>
              <a:t> церкви, </a:t>
            </a:r>
            <a:r>
              <a:rPr lang="ru-RU" sz="2000" dirty="0" err="1">
                <a:solidFill>
                  <a:schemeClr val="tx1"/>
                </a:solidFill>
              </a:rPr>
              <a:t>розпитуючи</a:t>
            </a:r>
            <a:r>
              <a:rPr lang="ru-RU" sz="2000" dirty="0">
                <a:solidFill>
                  <a:schemeClr val="tx1"/>
                </a:solidFill>
              </a:rPr>
              <a:t> людей. </a:t>
            </a:r>
            <a:r>
              <a:rPr lang="ru-RU" sz="2000" dirty="0" err="1">
                <a:solidFill>
                  <a:schemeClr val="tx1"/>
                </a:solidFill>
              </a:rPr>
              <a:t>Дійшов</a:t>
            </a:r>
            <a:r>
              <a:rPr lang="ru-RU" sz="2000" dirty="0">
                <a:solidFill>
                  <a:schemeClr val="tx1"/>
                </a:solidFill>
              </a:rPr>
              <a:t> і до </a:t>
            </a:r>
            <a:r>
              <a:rPr lang="ru-RU" sz="2000" dirty="0" err="1">
                <a:solidFill>
                  <a:schemeClr val="tx1"/>
                </a:solidFill>
              </a:rPr>
              <a:t>тієї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біля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якої</a:t>
            </a:r>
            <a:r>
              <a:rPr lang="ru-RU" sz="2000" dirty="0">
                <a:solidFill>
                  <a:schemeClr val="tx1"/>
                </a:solidFill>
              </a:rPr>
              <a:t> служила </a:t>
            </a:r>
            <a:r>
              <a:rPr lang="ru-RU" sz="2000" dirty="0" err="1">
                <a:solidFill>
                  <a:schemeClr val="tx1"/>
                </a:solidFill>
              </a:rPr>
              <a:t>Мелашка</a:t>
            </a:r>
            <a:r>
              <a:rPr lang="ru-RU" sz="20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193" y="0"/>
            <a:ext cx="4587104" cy="50768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46218" y="5076824"/>
            <a:ext cx="99451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/>
              <a:t>Жінка</a:t>
            </a:r>
            <a:r>
              <a:rPr lang="ru-RU" sz="2000" dirty="0"/>
              <a:t> як </a:t>
            </a:r>
            <a:r>
              <a:rPr lang="ru-RU" sz="2000" dirty="0" err="1"/>
              <a:t>побачила</a:t>
            </a:r>
            <a:r>
              <a:rPr lang="ru-RU" sz="2000" dirty="0"/>
              <a:t> </a:t>
            </a:r>
            <a:r>
              <a:rPr lang="ru-RU" sz="2000" dirty="0" err="1"/>
              <a:t>блідого</a:t>
            </a:r>
            <a:r>
              <a:rPr lang="ru-RU" sz="2000" dirty="0"/>
              <a:t> та смутного </a:t>
            </a:r>
            <a:r>
              <a:rPr lang="ru-RU" sz="2000" dirty="0" err="1"/>
              <a:t>свого</a:t>
            </a:r>
            <a:r>
              <a:rPr lang="ru-RU" sz="2000" dirty="0"/>
              <a:t> любого </a:t>
            </a:r>
            <a:r>
              <a:rPr lang="ru-RU" sz="2000" dirty="0" err="1"/>
              <a:t>чоловіка</a:t>
            </a:r>
            <a:r>
              <a:rPr lang="ru-RU" sz="2000" dirty="0"/>
              <a:t>, не </a:t>
            </a:r>
            <a:r>
              <a:rPr lang="ru-RU" sz="2000" dirty="0" err="1"/>
              <a:t>витримала</a:t>
            </a:r>
            <a:r>
              <a:rPr lang="ru-RU" sz="2000" dirty="0"/>
              <a:t> й </a:t>
            </a:r>
            <a:r>
              <a:rPr lang="ru-RU" sz="2000" dirty="0" err="1"/>
              <a:t>кинулася</a:t>
            </a:r>
            <a:r>
              <a:rPr lang="ru-RU" sz="2000" dirty="0"/>
              <a:t> </a:t>
            </a:r>
            <a:r>
              <a:rPr lang="ru-RU" sz="2000" dirty="0" err="1"/>
              <a:t>зі</a:t>
            </a:r>
            <a:r>
              <a:rPr lang="ru-RU" sz="2000" dirty="0"/>
              <a:t> </a:t>
            </a:r>
            <a:r>
              <a:rPr lang="ru-RU" sz="2000" dirty="0" err="1"/>
              <a:t>слізьми</a:t>
            </a:r>
            <a:r>
              <a:rPr lang="ru-RU" sz="2000" dirty="0"/>
              <a:t> до </a:t>
            </a:r>
            <a:r>
              <a:rPr lang="ru-RU" sz="2000" dirty="0" err="1"/>
              <a:t>нього</a:t>
            </a:r>
            <a:r>
              <a:rPr lang="ru-RU" sz="2000" dirty="0"/>
              <a:t>. Свекруха </a:t>
            </a:r>
            <a:r>
              <a:rPr lang="ru-RU" sz="2000" dirty="0" err="1"/>
              <a:t>пообіцяла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не </a:t>
            </a:r>
            <a:r>
              <a:rPr lang="ru-RU" sz="2000" dirty="0" err="1"/>
              <a:t>зачепить</a:t>
            </a:r>
            <a:r>
              <a:rPr lang="ru-RU" sz="2000" dirty="0"/>
              <a:t> </a:t>
            </a:r>
            <a:r>
              <a:rPr lang="ru-RU" sz="2000" dirty="0" err="1"/>
              <a:t>молодшу</a:t>
            </a:r>
            <a:r>
              <a:rPr lang="ru-RU" sz="2000" dirty="0"/>
              <a:t> </a:t>
            </a:r>
            <a:r>
              <a:rPr lang="ru-RU" sz="2000" dirty="0" err="1"/>
              <a:t>невістку</a:t>
            </a:r>
            <a:r>
              <a:rPr lang="ru-RU" sz="2000" dirty="0"/>
              <a:t> й словом, </a:t>
            </a:r>
            <a:r>
              <a:rPr lang="ru-RU" sz="2000" dirty="0" err="1"/>
              <a:t>аби</a:t>
            </a:r>
            <a:r>
              <a:rPr lang="ru-RU" sz="2000" dirty="0"/>
              <a:t> та </a:t>
            </a:r>
            <a:r>
              <a:rPr lang="ru-RU" sz="2000" dirty="0" err="1"/>
              <a:t>повернулася</a:t>
            </a:r>
            <a:r>
              <a:rPr lang="ru-RU" sz="2000" dirty="0"/>
              <a:t>. І </a:t>
            </a:r>
            <a:r>
              <a:rPr lang="ru-RU" sz="2000" dirty="0" err="1"/>
              <a:t>дотрималася</a:t>
            </a:r>
            <a:r>
              <a:rPr lang="ru-RU" sz="2000" dirty="0"/>
              <a:t> </a:t>
            </a:r>
            <a:r>
              <a:rPr lang="ru-RU" sz="2000" dirty="0" err="1"/>
              <a:t>обіцянки</a:t>
            </a:r>
            <a:r>
              <a:rPr lang="ru-RU" sz="2000" dirty="0" smtClean="0"/>
              <a:t>.</a:t>
            </a:r>
            <a:endParaRPr lang="ru-RU" sz="2000" dirty="0"/>
          </a:p>
          <a:p>
            <a:r>
              <a:rPr lang="ru-RU" sz="2000" dirty="0" err="1"/>
              <a:t>Незабаром</a:t>
            </a:r>
            <a:r>
              <a:rPr lang="ru-RU" sz="2000" dirty="0"/>
              <a:t> </a:t>
            </a:r>
            <a:r>
              <a:rPr lang="ru-RU" sz="2000" dirty="0" err="1"/>
              <a:t>Мелашка</a:t>
            </a:r>
            <a:r>
              <a:rPr lang="ru-RU" sz="2000" dirty="0"/>
              <a:t> народила </a:t>
            </a:r>
            <a:r>
              <a:rPr lang="ru-RU" sz="2000" dirty="0" err="1"/>
              <a:t>сина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899994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18012" y="548641"/>
            <a:ext cx="5608909" cy="3648890"/>
          </a:xfrm>
        </p:spPr>
        <p:txBody>
          <a:bodyPr>
            <a:noAutofit/>
          </a:bodyPr>
          <a:lstStyle/>
          <a:p>
            <a:r>
              <a:rPr lang="ru-RU" sz="2000" dirty="0" err="1">
                <a:solidFill>
                  <a:schemeClr val="tx1"/>
                </a:solidFill>
              </a:rPr>
              <a:t>Між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жінками</a:t>
            </a:r>
            <a:r>
              <a:rPr lang="ru-RU" sz="2000" dirty="0">
                <a:solidFill>
                  <a:schemeClr val="tx1"/>
                </a:solidFill>
              </a:rPr>
              <a:t> в </a:t>
            </a:r>
            <a:r>
              <a:rPr lang="ru-RU" sz="2000" dirty="0" err="1">
                <a:solidFill>
                  <a:schemeClr val="tx1"/>
                </a:solidFill>
              </a:rPr>
              <a:t>Кайдашевій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хаті</a:t>
            </a:r>
            <a:r>
              <a:rPr lang="ru-RU" sz="2000" dirty="0">
                <a:solidFill>
                  <a:schemeClr val="tx1"/>
                </a:solidFill>
              </a:rPr>
              <a:t> настав лад. Але не </a:t>
            </a:r>
            <a:r>
              <a:rPr lang="ru-RU" sz="2000" dirty="0" err="1">
                <a:solidFill>
                  <a:schemeClr val="tx1"/>
                </a:solidFill>
              </a:rPr>
              <a:t>порозумілися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батько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із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сином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dirty="0" err="1">
                <a:solidFill>
                  <a:schemeClr val="tx1"/>
                </a:solidFill>
              </a:rPr>
              <a:t>Лаврінові</a:t>
            </a:r>
            <a:r>
              <a:rPr lang="ru-RU" sz="2000" dirty="0">
                <a:solidFill>
                  <a:schemeClr val="tx1"/>
                </a:solidFill>
              </a:rPr>
              <a:t> самому </a:t>
            </a:r>
            <a:r>
              <a:rPr lang="ru-RU" sz="2000" dirty="0" err="1">
                <a:solidFill>
                  <a:schemeClr val="tx1"/>
                </a:solidFill>
              </a:rPr>
              <a:t>хотілося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господарювати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він</a:t>
            </a:r>
            <a:r>
              <a:rPr lang="ru-RU" sz="2000" dirty="0">
                <a:solidFill>
                  <a:schemeClr val="tx1"/>
                </a:solidFill>
              </a:rPr>
              <a:t> не </a:t>
            </a:r>
            <a:r>
              <a:rPr lang="ru-RU" sz="2000" dirty="0" err="1">
                <a:solidFill>
                  <a:schemeClr val="tx1"/>
                </a:solidFill>
              </a:rPr>
              <a:t>хотів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слухати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лайливого</a:t>
            </a:r>
            <a:r>
              <a:rPr lang="ru-RU" sz="2000" dirty="0">
                <a:solidFill>
                  <a:schemeClr val="tx1"/>
                </a:solidFill>
              </a:rPr>
              <a:t> батька. </a:t>
            </a:r>
            <a:r>
              <a:rPr lang="ru-RU" sz="2000" dirty="0" err="1">
                <a:solidFill>
                  <a:schemeClr val="tx1"/>
                </a:solidFill>
              </a:rPr>
              <a:t>Старий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образився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відійшов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від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господарства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dirty="0" err="1">
                <a:solidFill>
                  <a:schemeClr val="tx1"/>
                </a:solidFill>
              </a:rPr>
              <a:t>Заробляв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гроші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майструванням</a:t>
            </a:r>
            <a:r>
              <a:rPr lang="ru-RU" sz="2000" dirty="0">
                <a:solidFill>
                  <a:schemeClr val="tx1"/>
                </a:solidFill>
              </a:rPr>
              <a:t> і все пропивав у шинку, </a:t>
            </a:r>
            <a:r>
              <a:rPr lang="ru-RU" sz="2000" dirty="0" err="1">
                <a:solidFill>
                  <a:schemeClr val="tx1"/>
                </a:solidFill>
              </a:rPr>
              <a:t>поки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йому</a:t>
            </a:r>
            <a:r>
              <a:rPr lang="ru-RU" sz="2000" dirty="0">
                <a:solidFill>
                  <a:schemeClr val="tx1"/>
                </a:solidFill>
              </a:rPr>
              <a:t> не почав </a:t>
            </a:r>
            <a:r>
              <a:rPr lang="ru-RU" sz="2000" dirty="0" err="1">
                <a:solidFill>
                  <a:schemeClr val="tx1"/>
                </a:solidFill>
              </a:rPr>
              <a:t>ввижатися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якийсь</a:t>
            </a:r>
            <a:r>
              <a:rPr lang="ru-RU" sz="2000" dirty="0">
                <a:solidFill>
                  <a:schemeClr val="tx1"/>
                </a:solidFill>
              </a:rPr>
              <a:t> чумак, а </a:t>
            </a:r>
            <a:r>
              <a:rPr lang="ru-RU" sz="2000" dirty="0" err="1">
                <a:solidFill>
                  <a:schemeClr val="tx1"/>
                </a:solidFill>
              </a:rPr>
              <a:t>іноді</a:t>
            </a:r>
            <a:r>
              <a:rPr lang="ru-RU" sz="2000" dirty="0">
                <a:solidFill>
                  <a:schemeClr val="tx1"/>
                </a:solidFill>
              </a:rPr>
              <a:t> й </a:t>
            </a:r>
            <a:r>
              <a:rPr lang="ru-RU" sz="2000" dirty="0" err="1">
                <a:solidFill>
                  <a:schemeClr val="tx1"/>
                </a:solidFill>
              </a:rPr>
              <a:t>чорти</a:t>
            </a:r>
            <a:r>
              <a:rPr lang="ru-RU" sz="2000" dirty="0">
                <a:solidFill>
                  <a:schemeClr val="tx1"/>
                </a:solidFill>
              </a:rPr>
              <a:t>.</a:t>
            </a:r>
          </a:p>
          <a:p>
            <a:endParaRPr lang="ru-RU" sz="2000" dirty="0">
              <a:solidFill>
                <a:schemeClr val="tx1"/>
              </a:solidFill>
            </a:endParaRPr>
          </a:p>
          <a:p>
            <a:endParaRPr lang="ru-RU" sz="2000" dirty="0" smtClean="0">
              <a:solidFill>
                <a:schemeClr val="tx1"/>
              </a:solidFill>
            </a:endParaRPr>
          </a:p>
          <a:p>
            <a:endParaRPr lang="ru-RU" sz="2000" dirty="0">
              <a:solidFill>
                <a:schemeClr val="tx1"/>
              </a:solidFill>
            </a:endParaRPr>
          </a:p>
          <a:p>
            <a:endParaRPr lang="ru-RU" sz="2000" dirty="0" smtClean="0">
              <a:solidFill>
                <a:schemeClr val="tx1"/>
              </a:solidFill>
            </a:endParaRPr>
          </a:p>
          <a:p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smtClean="0">
                <a:solidFill>
                  <a:schemeClr val="tx1"/>
                </a:solidFill>
              </a:rPr>
              <a:t>          </a:t>
            </a:r>
            <a:r>
              <a:rPr lang="ru-RU" sz="2400" dirty="0" smtClean="0">
                <a:solidFill>
                  <a:schemeClr val="tx1"/>
                </a:solidFill>
              </a:rPr>
              <a:t>Через </a:t>
            </a:r>
            <a:r>
              <a:rPr lang="ru-RU" sz="2400" dirty="0" err="1">
                <a:solidFill>
                  <a:schemeClr val="tx1"/>
                </a:solidFill>
              </a:rPr>
              <a:t>деякий</a:t>
            </a:r>
            <a:r>
              <a:rPr lang="ru-RU" sz="2400" dirty="0">
                <a:solidFill>
                  <a:schemeClr val="tx1"/>
                </a:solidFill>
              </a:rPr>
              <a:t> час нечиста сила </a:t>
            </a:r>
            <a:r>
              <a:rPr lang="ru-RU" sz="2400" dirty="0" smtClean="0">
                <a:solidFill>
                  <a:schemeClr val="tx1"/>
                </a:solidFill>
              </a:rPr>
              <a:t>  завела </a:t>
            </a:r>
            <a:r>
              <a:rPr lang="ru-RU" sz="2400" dirty="0">
                <a:solidFill>
                  <a:schemeClr val="tx1"/>
                </a:solidFill>
              </a:rPr>
              <a:t>старого </a:t>
            </a:r>
            <a:r>
              <a:rPr lang="ru-RU" sz="2400" b="1" dirty="0" err="1">
                <a:solidFill>
                  <a:schemeClr val="tx1"/>
                </a:solidFill>
              </a:rPr>
              <a:t>Кайдаша</a:t>
            </a:r>
            <a:r>
              <a:rPr lang="ru-RU" sz="2400" dirty="0">
                <a:solidFill>
                  <a:schemeClr val="tx1"/>
                </a:solidFill>
              </a:rPr>
              <a:t> на греблю, а </a:t>
            </a:r>
            <a:r>
              <a:rPr lang="ru-RU" sz="2400" dirty="0" err="1">
                <a:solidFill>
                  <a:schemeClr val="tx1"/>
                </a:solidFill>
              </a:rPr>
              <a:t>вранці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його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знайшли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утопленим</a:t>
            </a:r>
            <a:r>
              <a:rPr lang="ru-RU" sz="2400" b="1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3403" t="18982" r="29102" b="7811"/>
          <a:stretch/>
        </p:blipFill>
        <p:spPr>
          <a:xfrm>
            <a:off x="6320386" y="548641"/>
            <a:ext cx="4931087" cy="5695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841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824549" y="470263"/>
            <a:ext cx="6680063" cy="5433399"/>
          </a:xfrm>
        </p:spPr>
        <p:txBody>
          <a:bodyPr>
            <a:normAutofit/>
          </a:bodyPr>
          <a:lstStyle/>
          <a:p>
            <a:r>
              <a:rPr lang="ru-RU" sz="2400" dirty="0" err="1">
                <a:solidFill>
                  <a:schemeClr val="tx1"/>
                </a:solidFill>
              </a:rPr>
              <a:t>Поховали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Омелька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Кайдаша</a:t>
            </a:r>
            <a:r>
              <a:rPr lang="ru-RU" sz="2400" dirty="0">
                <a:solidFill>
                  <a:schemeClr val="tx1"/>
                </a:solidFill>
              </a:rPr>
              <a:t> з почестями. На </a:t>
            </a:r>
            <a:r>
              <a:rPr lang="ru-RU" sz="2400" dirty="0" err="1">
                <a:solidFill>
                  <a:schemeClr val="tx1"/>
                </a:solidFill>
              </a:rPr>
              <a:t>четвертий</a:t>
            </a:r>
            <a:r>
              <a:rPr lang="ru-RU" sz="2400" dirty="0">
                <a:solidFill>
                  <a:schemeClr val="tx1"/>
                </a:solidFill>
              </a:rPr>
              <a:t> день стали </a:t>
            </a:r>
            <a:r>
              <a:rPr lang="ru-RU" sz="2400" dirty="0" err="1">
                <a:solidFill>
                  <a:schemeClr val="tx1"/>
                </a:solidFill>
              </a:rPr>
              <a:t>ділити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 smtClean="0">
                <a:solidFill>
                  <a:schemeClr val="tx1"/>
                </a:solidFill>
              </a:rPr>
              <a:t>спадщину</a:t>
            </a:r>
            <a:r>
              <a:rPr lang="ru-RU" sz="2400" dirty="0" smtClean="0">
                <a:solidFill>
                  <a:schemeClr val="tx1"/>
                </a:solidFill>
              </a:rPr>
              <a:t>. </a:t>
            </a:r>
            <a:r>
              <a:rPr lang="ru-RU" sz="2400" dirty="0" err="1" smtClean="0">
                <a:solidFill>
                  <a:schemeClr val="tx1"/>
                </a:solidFill>
              </a:rPr>
              <a:t>Карпо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сказав, </a:t>
            </a:r>
            <a:r>
              <a:rPr lang="ru-RU" sz="2400" dirty="0" err="1">
                <a:solidFill>
                  <a:schemeClr val="tx1"/>
                </a:solidFill>
              </a:rPr>
              <a:t>що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батько</a:t>
            </a:r>
            <a:r>
              <a:rPr lang="ru-RU" sz="2400" dirty="0">
                <a:solidFill>
                  <a:schemeClr val="tx1"/>
                </a:solidFill>
              </a:rPr>
              <a:t> мало </a:t>
            </a:r>
            <a:r>
              <a:rPr lang="ru-RU" sz="2400" dirty="0" err="1">
                <a:solidFill>
                  <a:schemeClr val="tx1"/>
                </a:solidFill>
              </a:rPr>
              <a:t>відрізав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йому</a:t>
            </a:r>
            <a:r>
              <a:rPr lang="ru-RU" sz="2400" dirty="0">
                <a:solidFill>
                  <a:schemeClr val="tx1"/>
                </a:solidFill>
              </a:rPr>
              <a:t> городу, </a:t>
            </a:r>
            <a:r>
              <a:rPr lang="ru-RU" sz="2400" dirty="0" err="1">
                <a:solidFill>
                  <a:schemeClr val="tx1"/>
                </a:solidFill>
              </a:rPr>
              <a:t>тож</a:t>
            </a:r>
            <a:r>
              <a:rPr lang="ru-RU" sz="2400" dirty="0">
                <a:solidFill>
                  <a:schemeClr val="tx1"/>
                </a:solidFill>
              </a:rPr>
              <a:t> треба </a:t>
            </a:r>
            <a:r>
              <a:rPr lang="ru-RU" sz="2400" dirty="0" err="1">
                <a:solidFill>
                  <a:schemeClr val="tx1"/>
                </a:solidFill>
              </a:rPr>
              <a:t>поділити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порівну</a:t>
            </a:r>
            <a:r>
              <a:rPr lang="ru-RU" sz="2400" dirty="0">
                <a:solidFill>
                  <a:schemeClr val="tx1"/>
                </a:solidFill>
              </a:rPr>
              <a:t>. </a:t>
            </a:r>
            <a:r>
              <a:rPr lang="ru-RU" sz="2400" b="1" dirty="0" err="1">
                <a:solidFill>
                  <a:schemeClr val="tx1"/>
                </a:solidFill>
              </a:rPr>
              <a:t>Поділили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самі</a:t>
            </a:r>
            <a:r>
              <a:rPr lang="ru-RU" sz="2400" b="1" dirty="0">
                <a:solidFill>
                  <a:schemeClr val="tx1"/>
                </a:solidFill>
              </a:rPr>
              <a:t>, але </a:t>
            </a:r>
            <a:r>
              <a:rPr lang="ru-RU" sz="2400" b="1" dirty="0" err="1">
                <a:solidFill>
                  <a:schemeClr val="tx1"/>
                </a:solidFill>
              </a:rPr>
              <a:t>Мотрі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здалося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що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Лаврінова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частка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більша</a:t>
            </a:r>
            <a:r>
              <a:rPr lang="ru-RU" sz="2400" b="1" dirty="0">
                <a:solidFill>
                  <a:schemeClr val="tx1"/>
                </a:solidFill>
              </a:rPr>
              <a:t>. </a:t>
            </a:r>
            <a:r>
              <a:rPr lang="ru-RU" sz="2400" b="1" dirty="0" err="1">
                <a:solidFill>
                  <a:schemeClr val="tx1"/>
                </a:solidFill>
              </a:rPr>
              <a:t>Кинулася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переміряти</a:t>
            </a:r>
            <a:r>
              <a:rPr lang="ru-RU" sz="2400" b="1" dirty="0">
                <a:solidFill>
                  <a:schemeClr val="tx1"/>
                </a:solidFill>
              </a:rPr>
              <a:t>. </a:t>
            </a:r>
            <a:r>
              <a:rPr lang="ru-RU" sz="2400" b="1" dirty="0" err="1">
                <a:solidFill>
                  <a:schemeClr val="tx1"/>
                </a:solidFill>
              </a:rPr>
              <a:t>Зчинилася</a:t>
            </a:r>
            <a:r>
              <a:rPr lang="ru-RU" sz="2400" b="1" dirty="0">
                <a:solidFill>
                  <a:schemeClr val="tx1"/>
                </a:solidFill>
              </a:rPr>
              <a:t> сварка.</a:t>
            </a:r>
            <a:r>
              <a:rPr lang="ru-RU" sz="2400" dirty="0">
                <a:solidFill>
                  <a:schemeClr val="tx1"/>
                </a:solidFill>
              </a:rPr>
              <a:t> </a:t>
            </a:r>
            <a:r>
              <a:rPr lang="ru-RU" sz="2400" dirty="0" err="1">
                <a:solidFill>
                  <a:schemeClr val="tx1"/>
                </a:solidFill>
              </a:rPr>
              <a:t>Карпо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хотів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ще</a:t>
            </a:r>
            <a:r>
              <a:rPr lang="ru-RU" sz="2400" dirty="0">
                <a:solidFill>
                  <a:schemeClr val="tx1"/>
                </a:solidFill>
              </a:rPr>
              <a:t> половину </a:t>
            </a:r>
            <a:r>
              <a:rPr lang="ru-RU" sz="2400" dirty="0" err="1">
                <a:solidFill>
                  <a:schemeClr val="tx1"/>
                </a:solidFill>
              </a:rPr>
              <a:t>пасіки</a:t>
            </a:r>
            <a:r>
              <a:rPr lang="ru-RU" sz="2400" dirty="0">
                <a:solidFill>
                  <a:schemeClr val="tx1"/>
                </a:solidFill>
              </a:rPr>
              <a:t> й </a:t>
            </a:r>
            <a:r>
              <a:rPr lang="ru-RU" sz="2400" dirty="0" err="1">
                <a:solidFill>
                  <a:schemeClr val="tx1"/>
                </a:solidFill>
              </a:rPr>
              <a:t>худоби</a:t>
            </a:r>
            <a:r>
              <a:rPr lang="ru-RU" sz="2400" dirty="0">
                <a:solidFill>
                  <a:schemeClr val="tx1"/>
                </a:solidFill>
              </a:rPr>
              <a:t>, але </a:t>
            </a:r>
            <a:r>
              <a:rPr lang="ru-RU" sz="2400" dirty="0" err="1">
                <a:solidFill>
                  <a:schemeClr val="tx1"/>
                </a:solidFill>
              </a:rPr>
              <a:t>мати</a:t>
            </a:r>
            <a:r>
              <a:rPr lang="ru-RU" sz="2400" dirty="0">
                <a:solidFill>
                  <a:schemeClr val="tx1"/>
                </a:solidFill>
              </a:rPr>
              <a:t> нагадала, </a:t>
            </a:r>
            <a:r>
              <a:rPr lang="ru-RU" sz="2400" dirty="0" err="1">
                <a:solidFill>
                  <a:schemeClr val="tx1"/>
                </a:solidFill>
              </a:rPr>
              <a:t>що</a:t>
            </a:r>
            <a:r>
              <a:rPr lang="ru-RU" sz="2400" dirty="0">
                <a:solidFill>
                  <a:schemeClr val="tx1"/>
                </a:solidFill>
              </a:rPr>
              <a:t> і </a:t>
            </a:r>
            <a:r>
              <a:rPr lang="ru-RU" sz="2400" dirty="0" err="1">
                <a:solidFill>
                  <a:schemeClr val="tx1"/>
                </a:solidFill>
              </a:rPr>
              <a:t>їй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належить</a:t>
            </a: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err="1">
                <a:solidFill>
                  <a:schemeClr val="tx1"/>
                </a:solidFill>
              </a:rPr>
              <a:t>частка</a:t>
            </a:r>
            <a:r>
              <a:rPr lang="ru-RU" sz="2400" dirty="0">
                <a:solidFill>
                  <a:schemeClr val="tx1"/>
                </a:solidFill>
              </a:rPr>
              <a:t>, а </a:t>
            </a:r>
            <a:r>
              <a:rPr lang="ru-RU" sz="2400" dirty="0" err="1">
                <a:solidFill>
                  <a:schemeClr val="tx1"/>
                </a:solidFill>
              </a:rPr>
              <a:t>також</a:t>
            </a:r>
            <a:r>
              <a:rPr lang="ru-RU" sz="2400" dirty="0">
                <a:solidFill>
                  <a:schemeClr val="tx1"/>
                </a:solidFill>
              </a:rPr>
              <a:t> те, як </a:t>
            </a:r>
            <a:r>
              <a:rPr lang="ru-RU" sz="2400" dirty="0" err="1">
                <a:solidFill>
                  <a:schemeClr val="tx1"/>
                </a:solidFill>
              </a:rPr>
              <a:t>Карпо</a:t>
            </a:r>
            <a:r>
              <a:rPr lang="ru-RU" sz="2400" dirty="0">
                <a:solidFill>
                  <a:schemeClr val="tx1"/>
                </a:solidFill>
              </a:rPr>
              <a:t> бив батька кулаками.</a:t>
            </a:r>
            <a:r>
              <a:rPr lang="ru-RU" sz="3200" dirty="0" smtClean="0">
                <a:solidFill>
                  <a:schemeClr val="tx1"/>
                </a:solidFill>
              </a:rPr>
              <a:t>.</a:t>
            </a: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901" y="84636"/>
            <a:ext cx="4314825" cy="50863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98470" y="5170986"/>
            <a:ext cx="100496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Пішли</a:t>
            </a:r>
            <a:r>
              <a:rPr lang="ru-RU" sz="2400" dirty="0"/>
              <a:t> у волость, а там </a:t>
            </a:r>
            <a:r>
              <a:rPr lang="ru-RU" sz="2400" b="1" dirty="0"/>
              <a:t>присудили </a:t>
            </a:r>
            <a:r>
              <a:rPr lang="ru-RU" sz="2400" b="1" dirty="0" err="1"/>
              <a:t>Лаврінові</a:t>
            </a:r>
            <a:r>
              <a:rPr lang="ru-RU" sz="2400" b="1" dirty="0"/>
              <a:t> все </a:t>
            </a:r>
            <a:r>
              <a:rPr lang="ru-RU" sz="2400" b="1" dirty="0" err="1"/>
              <a:t>батькове</a:t>
            </a:r>
            <a:r>
              <a:rPr lang="ru-RU" sz="2400" b="1" dirty="0"/>
              <a:t> добро, </a:t>
            </a:r>
            <a:r>
              <a:rPr lang="ru-RU" sz="2400" b="1" dirty="0" err="1"/>
              <a:t>бо</a:t>
            </a:r>
            <a:r>
              <a:rPr lang="ru-RU" sz="2400" b="1" dirty="0"/>
              <a:t> </a:t>
            </a:r>
            <a:r>
              <a:rPr lang="ru-RU" sz="2400" b="1" dirty="0" err="1"/>
              <a:t>Карпо</a:t>
            </a:r>
            <a:r>
              <a:rPr lang="ru-RU" sz="2400" b="1" dirty="0"/>
              <a:t> забрав свою </a:t>
            </a:r>
            <a:r>
              <a:rPr lang="ru-RU" sz="2400" b="1" dirty="0" err="1"/>
              <a:t>частку</a:t>
            </a:r>
            <a:r>
              <a:rPr lang="ru-RU" sz="2400" b="1" dirty="0"/>
              <a:t> </a:t>
            </a:r>
            <a:r>
              <a:rPr lang="ru-RU" sz="2400" b="1" dirty="0" err="1"/>
              <a:t>вже</a:t>
            </a:r>
            <a:r>
              <a:rPr lang="ru-RU" sz="2400" b="1" dirty="0"/>
              <a:t> давно</a:t>
            </a:r>
            <a:r>
              <a:rPr lang="ru-RU" sz="2400" dirty="0"/>
              <a:t>. </a:t>
            </a:r>
            <a:r>
              <a:rPr lang="ru-RU" sz="2400" dirty="0" err="1"/>
              <a:t>Мотря</a:t>
            </a:r>
            <a:r>
              <a:rPr lang="ru-RU" sz="2400" dirty="0"/>
              <a:t> </a:t>
            </a:r>
            <a:r>
              <a:rPr lang="ru-RU" sz="2400" dirty="0" err="1"/>
              <a:t>ледь</a:t>
            </a:r>
            <a:r>
              <a:rPr lang="ru-RU" sz="2400" dirty="0"/>
              <a:t> не </a:t>
            </a:r>
            <a:r>
              <a:rPr lang="ru-RU" sz="2400" dirty="0" err="1"/>
              <a:t>скрутилася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такої</a:t>
            </a:r>
            <a:r>
              <a:rPr lang="ru-RU" sz="2400" dirty="0"/>
              <a:t> </a:t>
            </a:r>
            <a:r>
              <a:rPr lang="ru-RU" sz="2400" dirty="0" err="1"/>
              <a:t>звістки</a:t>
            </a:r>
            <a:r>
              <a:rPr lang="ru-RU" sz="2400" dirty="0"/>
              <a:t>. </a:t>
            </a:r>
            <a:r>
              <a:rPr lang="ru-RU" sz="2400" dirty="0" err="1"/>
              <a:t>Відтоді</a:t>
            </a:r>
            <a:r>
              <a:rPr lang="ru-RU" sz="2400" dirty="0"/>
              <a:t> не стало миру </a:t>
            </a:r>
            <a:r>
              <a:rPr lang="ru-RU" sz="2400" dirty="0" err="1"/>
              <a:t>між</a:t>
            </a:r>
            <a:r>
              <a:rPr lang="ru-RU" sz="2400" dirty="0"/>
              <a:t> </a:t>
            </a:r>
            <a:r>
              <a:rPr lang="ru-RU" sz="2400" dirty="0" err="1"/>
              <a:t>Кайдашенками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62504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51269" y="278675"/>
            <a:ext cx="6253343" cy="5624988"/>
          </a:xfrm>
        </p:spPr>
        <p:txBody>
          <a:bodyPr>
            <a:noAutofit/>
          </a:bodyPr>
          <a:lstStyle/>
          <a:p>
            <a:r>
              <a:rPr lang="ru-RU" sz="2000" dirty="0" err="1">
                <a:solidFill>
                  <a:schemeClr val="tx1"/>
                </a:solidFill>
              </a:rPr>
              <a:t>Якось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Мелашка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підмела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сіни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й не </a:t>
            </a:r>
            <a:r>
              <a:rPr lang="ru-RU" sz="2000" dirty="0" err="1">
                <a:solidFill>
                  <a:schemeClr val="tx1"/>
                </a:solidFill>
              </a:rPr>
              <a:t>встигла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винести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сміття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dirty="0" err="1">
                <a:solidFill>
                  <a:schemeClr val="tx1"/>
                </a:solidFill>
              </a:rPr>
              <a:t>Прибігла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Мотря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розкидала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його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лаючи</a:t>
            </a:r>
            <a:r>
              <a:rPr lang="ru-RU" sz="2000" dirty="0">
                <a:solidFill>
                  <a:schemeClr val="tx1"/>
                </a:solidFill>
              </a:rPr>
              <a:t> та </a:t>
            </a:r>
            <a:r>
              <a:rPr lang="ru-RU" sz="2000" dirty="0" err="1">
                <a:solidFill>
                  <a:schemeClr val="tx1"/>
                </a:solidFill>
              </a:rPr>
              <a:t>ображаючи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Мелашку</a:t>
            </a:r>
            <a:r>
              <a:rPr lang="ru-RU" sz="2000" dirty="0">
                <a:solidFill>
                  <a:schemeClr val="tx1"/>
                </a:solidFill>
              </a:rPr>
              <a:t>. Та не </a:t>
            </a:r>
            <a:r>
              <a:rPr lang="ru-RU" sz="2000" dirty="0" err="1">
                <a:solidFill>
                  <a:schemeClr val="tx1"/>
                </a:solidFill>
              </a:rPr>
              <a:t>змовчала</a:t>
            </a:r>
            <a:r>
              <a:rPr lang="ru-RU" sz="2000" dirty="0">
                <a:solidFill>
                  <a:schemeClr val="tx1"/>
                </a:solidFill>
              </a:rPr>
              <a:t> і почала й </a:t>
            </a:r>
            <a:r>
              <a:rPr lang="ru-RU" sz="2000" dirty="0" err="1">
                <a:solidFill>
                  <a:schemeClr val="tx1"/>
                </a:solidFill>
              </a:rPr>
              <a:t>собі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лаятися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  <a:p>
            <a:r>
              <a:rPr lang="ru-RU" sz="2000" dirty="0" err="1">
                <a:solidFill>
                  <a:schemeClr val="tx1"/>
                </a:solidFill>
              </a:rPr>
              <a:t>Увечері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Кайдашиха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почула</a:t>
            </a:r>
            <a:r>
              <a:rPr lang="ru-RU" sz="2000" dirty="0">
                <a:solidFill>
                  <a:schemeClr val="tx1"/>
                </a:solidFill>
              </a:rPr>
              <a:t>, як </a:t>
            </a:r>
            <a:r>
              <a:rPr lang="ru-RU" sz="2000" b="1" dirty="0">
                <a:solidFill>
                  <a:schemeClr val="tx1"/>
                </a:solidFill>
              </a:rPr>
              <a:t>на </a:t>
            </a:r>
            <a:r>
              <a:rPr lang="ru-RU" sz="2000" b="1" dirty="0" err="1">
                <a:solidFill>
                  <a:schemeClr val="tx1"/>
                </a:solidFill>
              </a:rPr>
              <a:t>горищі</a:t>
            </a:r>
            <a:r>
              <a:rPr lang="ru-RU" sz="2000" b="1" dirty="0">
                <a:solidFill>
                  <a:schemeClr val="tx1"/>
                </a:solidFill>
              </a:rPr>
              <a:t> кричать </a:t>
            </a:r>
            <a:r>
              <a:rPr lang="ru-RU" sz="2000" b="1" dirty="0" err="1">
                <a:solidFill>
                  <a:schemeClr val="tx1"/>
                </a:solidFill>
              </a:rPr>
              <a:t>їхні</a:t>
            </a:r>
            <a:r>
              <a:rPr lang="ru-RU" sz="2000" b="1" dirty="0">
                <a:solidFill>
                  <a:schemeClr val="tx1"/>
                </a:solidFill>
              </a:rPr>
              <a:t> кури.</a:t>
            </a:r>
            <a:r>
              <a:rPr lang="ru-RU" sz="2000" dirty="0">
                <a:solidFill>
                  <a:schemeClr val="tx1"/>
                </a:solidFill>
              </a:rPr>
              <a:t> То </a:t>
            </a:r>
            <a:r>
              <a:rPr lang="ru-RU" sz="2000" dirty="0" err="1">
                <a:solidFill>
                  <a:schemeClr val="tx1"/>
                </a:solidFill>
              </a:rPr>
              <a:t>Мотря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шукала</a:t>
            </a:r>
            <a:r>
              <a:rPr lang="ru-RU" sz="2000" dirty="0">
                <a:solidFill>
                  <a:schemeClr val="tx1"/>
                </a:solidFill>
              </a:rPr>
              <a:t> свою курку й </a:t>
            </a:r>
            <a:r>
              <a:rPr lang="ru-RU" sz="2000" dirty="0" err="1">
                <a:solidFill>
                  <a:schemeClr val="tx1"/>
                </a:solidFill>
              </a:rPr>
              <a:t>позбирала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яйця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які</a:t>
            </a:r>
            <a:r>
              <a:rPr lang="ru-RU" sz="2000" dirty="0">
                <a:solidFill>
                  <a:schemeClr val="tx1"/>
                </a:solidFill>
              </a:rPr>
              <a:t> та </a:t>
            </a:r>
            <a:r>
              <a:rPr lang="ru-RU" sz="2000" dirty="0" err="1">
                <a:solidFill>
                  <a:schemeClr val="tx1"/>
                </a:solidFill>
              </a:rPr>
              <a:t>нібито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знесла</a:t>
            </a:r>
            <a:r>
              <a:rPr lang="ru-RU" sz="2000" dirty="0">
                <a:solidFill>
                  <a:schemeClr val="tx1"/>
                </a:solidFill>
              </a:rPr>
              <a:t> у них. </a:t>
            </a:r>
            <a:r>
              <a:rPr lang="ru-RU" sz="2000" dirty="0" err="1">
                <a:solidFill>
                  <a:schemeClr val="tx1"/>
                </a:solidFill>
              </a:rPr>
              <a:t>Лаврін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відставив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драбину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Карпо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кинувся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рятувати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жінку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dirty="0" err="1">
                <a:solidFill>
                  <a:schemeClr val="tx1"/>
                </a:solidFill>
              </a:rPr>
              <a:t>Брати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дуже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посварилися</a:t>
            </a:r>
            <a:r>
              <a:rPr lang="ru-RU" sz="2000" dirty="0">
                <a:solidFill>
                  <a:schemeClr val="tx1"/>
                </a:solidFill>
              </a:rPr>
              <a:t>, а </a:t>
            </a:r>
            <a:r>
              <a:rPr lang="ru-RU" sz="2000" dirty="0" err="1">
                <a:solidFill>
                  <a:schemeClr val="tx1"/>
                </a:solidFill>
              </a:rPr>
              <a:t>Мотря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потовкла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усі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назбирані</a:t>
            </a:r>
            <a:r>
              <a:rPr lang="ru-RU" sz="2000" dirty="0">
                <a:solidFill>
                  <a:schemeClr val="tx1"/>
                </a:solidFill>
              </a:rPr>
              <a:t> в пазуху </a:t>
            </a:r>
            <a:r>
              <a:rPr lang="ru-RU" sz="2000" dirty="0" err="1">
                <a:solidFill>
                  <a:schemeClr val="tx1"/>
                </a:solidFill>
              </a:rPr>
              <a:t>яйця</a:t>
            </a:r>
            <a:r>
              <a:rPr lang="ru-RU" sz="2000" dirty="0">
                <a:solidFill>
                  <a:schemeClr val="tx1"/>
                </a:solidFill>
              </a:rPr>
              <a:t>. Вона заборонила </a:t>
            </a:r>
            <a:r>
              <a:rPr lang="ru-RU" sz="2000" dirty="0" err="1">
                <a:solidFill>
                  <a:schemeClr val="tx1"/>
                </a:solidFill>
              </a:rPr>
              <a:t>своїм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дітям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брати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від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баби</a:t>
            </a:r>
            <a:r>
              <a:rPr lang="ru-RU" sz="2000" dirty="0">
                <a:solidFill>
                  <a:schemeClr val="tx1"/>
                </a:solidFill>
              </a:rPr>
              <a:t> - </a:t>
            </a:r>
            <a:r>
              <a:rPr lang="ru-RU" sz="2000" dirty="0" err="1">
                <a:solidFill>
                  <a:schemeClr val="tx1"/>
                </a:solidFill>
              </a:rPr>
              <a:t>злодійки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гостинці</a:t>
            </a:r>
            <a:r>
              <a:rPr lang="ru-RU" sz="20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67" y="60960"/>
            <a:ext cx="5017090" cy="4241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2106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7841" y="4533355"/>
            <a:ext cx="9597434" cy="2024199"/>
          </a:xfrm>
        </p:spPr>
        <p:txBody>
          <a:bodyPr>
            <a:normAutofit/>
          </a:bodyPr>
          <a:lstStyle/>
          <a:p>
            <a:r>
              <a:rPr lang="ru-RU" sz="2000" dirty="0" err="1">
                <a:solidFill>
                  <a:schemeClr val="tx1"/>
                </a:solidFill>
              </a:rPr>
              <a:t>Сім’ї</a:t>
            </a:r>
            <a:r>
              <a:rPr lang="ru-RU" sz="2000" dirty="0">
                <a:solidFill>
                  <a:schemeClr val="tx1"/>
                </a:solidFill>
              </a:rPr>
              <a:t> помалу </a:t>
            </a:r>
            <a:r>
              <a:rPr lang="ru-RU" sz="2000" dirty="0" err="1">
                <a:solidFill>
                  <a:schemeClr val="tx1"/>
                </a:solidFill>
              </a:rPr>
              <a:t>помирилися</a:t>
            </a:r>
            <a:r>
              <a:rPr lang="ru-RU" sz="2000" dirty="0">
                <a:solidFill>
                  <a:schemeClr val="tx1"/>
                </a:solidFill>
              </a:rPr>
              <a:t> (</a:t>
            </a:r>
            <a:r>
              <a:rPr lang="ru-RU" sz="2000" b="1" dirty="0" err="1">
                <a:solidFill>
                  <a:schemeClr val="tx1"/>
                </a:solidFill>
              </a:rPr>
              <a:t>цього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вимагали</a:t>
            </a:r>
            <a:r>
              <a:rPr lang="ru-RU" sz="2000" b="1" dirty="0">
                <a:solidFill>
                  <a:schemeClr val="tx1"/>
                </a:solidFill>
              </a:rPr>
              <a:t> потреби </a:t>
            </a:r>
            <a:r>
              <a:rPr lang="ru-RU" sz="2000" b="1" dirty="0" err="1">
                <a:solidFill>
                  <a:schemeClr val="tx1"/>
                </a:solidFill>
              </a:rPr>
              <a:t>господарства</a:t>
            </a:r>
            <a:r>
              <a:rPr lang="ru-RU" sz="2000" dirty="0">
                <a:solidFill>
                  <a:schemeClr val="tx1"/>
                </a:solidFill>
              </a:rPr>
              <a:t>). </a:t>
            </a:r>
            <a:r>
              <a:rPr lang="ru-RU" sz="2000" dirty="0" err="1">
                <a:solidFill>
                  <a:schemeClr val="tx1"/>
                </a:solidFill>
              </a:rPr>
              <a:t>Брати</a:t>
            </a:r>
            <a:r>
              <a:rPr lang="ru-RU" sz="2000" dirty="0">
                <a:solidFill>
                  <a:schemeClr val="tx1"/>
                </a:solidFill>
              </a:rPr>
              <a:t> стали для </a:t>
            </a:r>
            <a:r>
              <a:rPr lang="ru-RU" sz="2000" dirty="0" err="1">
                <a:solidFill>
                  <a:schemeClr val="tx1"/>
                </a:solidFill>
              </a:rPr>
              <a:t>зручності</a:t>
            </a:r>
            <a:r>
              <a:rPr lang="ru-RU" sz="2000" dirty="0">
                <a:solidFill>
                  <a:schemeClr val="tx1"/>
                </a:solidFill>
              </a:rPr>
              <a:t> разом </a:t>
            </a:r>
            <a:r>
              <a:rPr lang="ru-RU" sz="2000" dirty="0" err="1">
                <a:solidFill>
                  <a:schemeClr val="tx1"/>
                </a:solidFill>
              </a:rPr>
              <a:t>орати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сіяти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возити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сіно</a:t>
            </a:r>
            <a:r>
              <a:rPr lang="ru-RU" sz="2000" dirty="0">
                <a:solidFill>
                  <a:schemeClr val="tx1"/>
                </a:solidFill>
              </a:rPr>
              <a:t> й </a:t>
            </a:r>
            <a:r>
              <a:rPr lang="ru-RU" sz="2000" dirty="0" err="1">
                <a:solidFill>
                  <a:schemeClr val="tx1"/>
                </a:solidFill>
              </a:rPr>
              <a:t>хліб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найматися</a:t>
            </a:r>
            <a:r>
              <a:rPr lang="ru-RU" sz="2000" dirty="0">
                <a:solidFill>
                  <a:schemeClr val="tx1"/>
                </a:solidFill>
              </a:rPr>
              <a:t> з возами й </a:t>
            </a:r>
            <a:r>
              <a:rPr lang="ru-RU" sz="2000" dirty="0" err="1">
                <a:solidFill>
                  <a:schemeClr val="tx1"/>
                </a:solidFill>
              </a:rPr>
              <a:t>заробляти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гроші</a:t>
            </a:r>
            <a:r>
              <a:rPr lang="ru-RU" sz="2000" dirty="0">
                <a:solidFill>
                  <a:schemeClr val="tx1"/>
                </a:solidFill>
              </a:rPr>
              <a:t>.</a:t>
            </a:r>
          </a:p>
          <a:p>
            <a:r>
              <a:rPr lang="ru-RU" sz="2000" b="1" dirty="0">
                <a:solidFill>
                  <a:schemeClr val="tx1"/>
                </a:solidFill>
              </a:rPr>
              <a:t>Громада </a:t>
            </a:r>
            <a:r>
              <a:rPr lang="ru-RU" sz="2000" b="1" dirty="0" err="1">
                <a:solidFill>
                  <a:schemeClr val="tx1"/>
                </a:solidFill>
              </a:rPr>
              <a:t>обрала</a:t>
            </a:r>
            <a:r>
              <a:rPr lang="ru-RU" sz="2000" b="1" dirty="0">
                <a:solidFill>
                  <a:schemeClr val="tx1"/>
                </a:solidFill>
              </a:rPr>
              <a:t> Карпа </a:t>
            </a:r>
            <a:r>
              <a:rPr lang="ru-RU" sz="2000" b="1" dirty="0" err="1">
                <a:solidFill>
                  <a:schemeClr val="tx1"/>
                </a:solidFill>
              </a:rPr>
              <a:t>десяцьким</a:t>
            </a:r>
            <a:r>
              <a:rPr lang="ru-RU" sz="2000" b="1" dirty="0">
                <a:solidFill>
                  <a:schemeClr val="tx1"/>
                </a:solidFill>
              </a:rPr>
              <a:t>.</a:t>
            </a:r>
            <a:r>
              <a:rPr lang="ru-RU" sz="2000" dirty="0">
                <a:solidFill>
                  <a:schemeClr val="tx1"/>
                </a:solidFill>
              </a:rPr>
              <a:t> Перш за все </a:t>
            </a:r>
            <a:r>
              <a:rPr lang="ru-RU" sz="2000" dirty="0" err="1">
                <a:solidFill>
                  <a:schemeClr val="tx1"/>
                </a:solidFill>
              </a:rPr>
              <a:t>він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звелів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розкопати</a:t>
            </a:r>
            <a:r>
              <a:rPr lang="ru-RU" sz="2000" dirty="0">
                <a:solidFill>
                  <a:schemeClr val="tx1"/>
                </a:solidFill>
              </a:rPr>
              <a:t> той проклятий горб </a:t>
            </a:r>
            <a:r>
              <a:rPr lang="ru-RU" sz="2000" dirty="0" err="1">
                <a:solidFill>
                  <a:schemeClr val="tx1"/>
                </a:solidFill>
              </a:rPr>
              <a:t>біля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їхнього</a:t>
            </a:r>
            <a:r>
              <a:rPr lang="ru-RU" sz="2000" dirty="0">
                <a:solidFill>
                  <a:schemeClr val="tx1"/>
                </a:solidFill>
              </a:rPr>
              <a:t> двору.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247" y="0"/>
            <a:ext cx="4305300" cy="430693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807130" y="254450"/>
            <a:ext cx="7045235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Через </a:t>
            </a:r>
            <a:r>
              <a:rPr lang="ru-RU" sz="2000" dirty="0" err="1"/>
              <a:t>розбитий</a:t>
            </a:r>
            <a:r>
              <a:rPr lang="ru-RU" sz="2000" dirty="0"/>
              <a:t> </a:t>
            </a:r>
            <a:r>
              <a:rPr lang="ru-RU" sz="2000" dirty="0" err="1"/>
              <a:t>дитиною</a:t>
            </a:r>
            <a:r>
              <a:rPr lang="ru-RU" sz="2000" dirty="0"/>
              <a:t> </a:t>
            </a:r>
            <a:r>
              <a:rPr lang="ru-RU" sz="2000" dirty="0" err="1"/>
              <a:t>кухоль</a:t>
            </a:r>
            <a:r>
              <a:rPr lang="ru-RU" sz="2000" dirty="0"/>
              <a:t> </a:t>
            </a:r>
            <a:r>
              <a:rPr lang="ru-RU" sz="2000" dirty="0" err="1"/>
              <a:t>жінки</a:t>
            </a:r>
            <a:r>
              <a:rPr lang="ru-RU" sz="2000" dirty="0"/>
              <a:t> перебили одна в </a:t>
            </a:r>
            <a:r>
              <a:rPr lang="ru-RU" sz="2000" dirty="0" err="1"/>
              <a:t>одної</a:t>
            </a:r>
            <a:r>
              <a:rPr lang="ru-RU" sz="2000" dirty="0"/>
              <a:t> </a:t>
            </a:r>
            <a:r>
              <a:rPr lang="ru-RU" sz="2000" dirty="0" err="1"/>
              <a:t>всі</a:t>
            </a:r>
            <a:r>
              <a:rPr lang="ru-RU" sz="2000" dirty="0"/>
              <a:t> </a:t>
            </a:r>
            <a:r>
              <a:rPr lang="ru-RU" sz="2000" dirty="0" err="1"/>
              <a:t>горщики</a:t>
            </a:r>
            <a:r>
              <a:rPr lang="ru-RU" sz="2000" dirty="0"/>
              <a:t>. </a:t>
            </a:r>
            <a:r>
              <a:rPr lang="ru-RU" sz="2000" dirty="0" err="1"/>
              <a:t>Чоловіки</a:t>
            </a:r>
            <a:r>
              <a:rPr lang="ru-RU" sz="2000" dirty="0"/>
              <a:t> </a:t>
            </a:r>
            <a:r>
              <a:rPr lang="ru-RU" sz="2000" dirty="0" err="1"/>
              <a:t>ледве</a:t>
            </a:r>
            <a:r>
              <a:rPr lang="ru-RU" sz="2000" dirty="0"/>
              <a:t> </a:t>
            </a:r>
            <a:r>
              <a:rPr lang="ru-RU" sz="2000" dirty="0" err="1"/>
              <a:t>розборонили</a:t>
            </a:r>
            <a:r>
              <a:rPr lang="ru-RU" sz="2000" dirty="0"/>
              <a:t> </a:t>
            </a:r>
            <a:r>
              <a:rPr lang="ru-RU" sz="2000" dirty="0" err="1"/>
              <a:t>їх</a:t>
            </a:r>
            <a:r>
              <a:rPr lang="ru-RU" sz="2000" dirty="0"/>
              <a:t>.</a:t>
            </a:r>
          </a:p>
          <a:p>
            <a:endParaRPr lang="ru-RU" sz="2000" dirty="0"/>
          </a:p>
          <a:p>
            <a:r>
              <a:rPr lang="ru-RU" sz="2000" dirty="0" err="1"/>
              <a:t>Кайдашиха</a:t>
            </a:r>
            <a:r>
              <a:rPr lang="ru-RU" sz="2000" dirty="0"/>
              <a:t> </a:t>
            </a:r>
            <a:r>
              <a:rPr lang="ru-RU" sz="2000" dirty="0" err="1"/>
              <a:t>тицьнула</a:t>
            </a:r>
            <a:r>
              <a:rPr lang="ru-RU" sz="2000" dirty="0"/>
              <a:t> </a:t>
            </a:r>
            <a:r>
              <a:rPr lang="ru-RU" sz="2000" dirty="0" err="1"/>
              <a:t>Мотрі</a:t>
            </a:r>
            <a:r>
              <a:rPr lang="ru-RU" sz="2000" dirty="0"/>
              <a:t> в лице дулю, але </a:t>
            </a:r>
            <a:r>
              <a:rPr lang="ru-RU" sz="2000" dirty="0" err="1"/>
              <a:t>поцілила</a:t>
            </a:r>
            <a:r>
              <a:rPr lang="ru-RU" sz="2000" dirty="0"/>
              <a:t> в око. </a:t>
            </a:r>
            <a:r>
              <a:rPr lang="ru-RU" sz="2000" dirty="0" err="1"/>
              <a:t>Мотря</a:t>
            </a:r>
            <a:r>
              <a:rPr lang="ru-RU" sz="2000" dirty="0"/>
              <a:t> </a:t>
            </a:r>
            <a:r>
              <a:rPr lang="ru-RU" sz="2000" dirty="0" err="1"/>
              <a:t>вхопила</a:t>
            </a:r>
            <a:r>
              <a:rPr lang="ru-RU" sz="2000" dirty="0"/>
              <a:t> </a:t>
            </a:r>
            <a:r>
              <a:rPr lang="ru-RU" sz="2000" dirty="0" err="1"/>
              <a:t>деркача</a:t>
            </a:r>
            <a:r>
              <a:rPr lang="ru-RU" sz="2000" dirty="0"/>
              <a:t> й </a:t>
            </a:r>
            <a:r>
              <a:rPr lang="ru-RU" sz="2000" dirty="0" err="1"/>
              <a:t>тикнула</a:t>
            </a:r>
            <a:r>
              <a:rPr lang="ru-RU" sz="2000" dirty="0"/>
              <a:t> </a:t>
            </a:r>
            <a:r>
              <a:rPr lang="ru-RU" sz="2000" dirty="0" err="1"/>
              <a:t>його</a:t>
            </a:r>
            <a:r>
              <a:rPr lang="ru-RU" sz="2000" dirty="0"/>
              <a:t> </a:t>
            </a:r>
            <a:r>
              <a:rPr lang="ru-RU" sz="2000" dirty="0" err="1"/>
              <a:t>свекрусі</a:t>
            </a:r>
            <a:r>
              <a:rPr lang="ru-RU" sz="2000" dirty="0"/>
              <a:t> так,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виколола</a:t>
            </a:r>
            <a:r>
              <a:rPr lang="ru-RU" sz="2000" dirty="0"/>
              <a:t> око. </a:t>
            </a:r>
            <a:r>
              <a:rPr lang="ru-RU" sz="2000" dirty="0" err="1"/>
              <a:t>Зчинилася</a:t>
            </a:r>
            <a:r>
              <a:rPr lang="ru-RU" sz="2000" dirty="0"/>
              <a:t> </a:t>
            </a:r>
            <a:r>
              <a:rPr lang="ru-RU" sz="2000" dirty="0" err="1"/>
              <a:t>бійка</a:t>
            </a:r>
            <a:r>
              <a:rPr lang="ru-RU" sz="2000" dirty="0"/>
              <a:t>. </a:t>
            </a:r>
            <a:r>
              <a:rPr lang="ru-RU" sz="2000" dirty="0" err="1"/>
              <a:t>Кайдашиха</a:t>
            </a:r>
            <a:r>
              <a:rPr lang="ru-RU" sz="2000" dirty="0"/>
              <a:t> </a:t>
            </a:r>
            <a:r>
              <a:rPr lang="ru-RU" sz="2000" dirty="0" err="1"/>
              <a:t>побігла</a:t>
            </a:r>
            <a:r>
              <a:rPr lang="ru-RU" sz="2000" dirty="0"/>
              <a:t> </a:t>
            </a:r>
            <a:r>
              <a:rPr lang="ru-RU" sz="2000" dirty="0" err="1"/>
              <a:t>скаржитися</a:t>
            </a:r>
            <a:r>
              <a:rPr lang="ru-RU" sz="2000" dirty="0"/>
              <a:t> у волость</a:t>
            </a:r>
            <a:r>
              <a:rPr lang="ru-RU" sz="2000" dirty="0" smtClean="0"/>
              <a:t>.</a:t>
            </a:r>
          </a:p>
          <a:p>
            <a:endParaRPr lang="ru-RU" sz="2000" dirty="0"/>
          </a:p>
          <a:p>
            <a:r>
              <a:rPr lang="ru-RU" dirty="0" smtClean="0"/>
              <a:t> </a:t>
            </a:r>
            <a:r>
              <a:rPr lang="ru-RU" sz="2000" dirty="0"/>
              <a:t>Громада присудила </a:t>
            </a:r>
            <a:r>
              <a:rPr lang="ru-RU" sz="2000" b="1" dirty="0" err="1"/>
              <a:t>Карпові</a:t>
            </a:r>
            <a:r>
              <a:rPr lang="ru-RU" sz="2000" b="1" dirty="0"/>
              <a:t> “</a:t>
            </a:r>
            <a:r>
              <a:rPr lang="ru-RU" sz="2000" b="1" dirty="0" err="1"/>
              <a:t>одірвати</a:t>
            </a:r>
            <a:r>
              <a:rPr lang="ru-RU" sz="2000" b="1" dirty="0"/>
              <a:t>” свою хату й </a:t>
            </a:r>
            <a:r>
              <a:rPr lang="ru-RU" sz="2000" b="1" dirty="0" err="1"/>
              <a:t>поставити</a:t>
            </a:r>
            <a:r>
              <a:rPr lang="ru-RU" sz="2000" b="1" dirty="0"/>
              <a:t> </a:t>
            </a:r>
            <a:r>
              <a:rPr lang="ru-RU" sz="2000" b="1" dirty="0" err="1"/>
              <a:t>окремо</a:t>
            </a:r>
            <a:r>
              <a:rPr lang="ru-RU" sz="2000" b="1" dirty="0"/>
              <a:t> на </a:t>
            </a:r>
            <a:r>
              <a:rPr lang="ru-RU" sz="2000" b="1" dirty="0" err="1"/>
              <a:t>городі</a:t>
            </a:r>
            <a:r>
              <a:rPr lang="ru-RU" sz="2000" b="1" dirty="0"/>
              <a:t>, </a:t>
            </a:r>
            <a:r>
              <a:rPr lang="ru-RU" sz="2000" b="1" dirty="0" err="1"/>
              <a:t>ґрунт</a:t>
            </a:r>
            <a:r>
              <a:rPr lang="ru-RU" sz="2000" b="1" dirty="0"/>
              <a:t> </a:t>
            </a:r>
            <a:r>
              <a:rPr lang="ru-RU" sz="2000" b="1" dirty="0" err="1"/>
              <a:t>розділити</a:t>
            </a:r>
            <a:r>
              <a:rPr lang="ru-RU" sz="2000" b="1" dirty="0"/>
              <a:t> </a:t>
            </a:r>
            <a:r>
              <a:rPr lang="ru-RU" sz="2000" b="1" dirty="0" err="1"/>
              <a:t>порівну</a:t>
            </a:r>
            <a:r>
              <a:rPr lang="ru-RU" sz="2000" dirty="0"/>
              <a:t>, а </a:t>
            </a:r>
            <a:r>
              <a:rPr lang="ru-RU" sz="2000" dirty="0" err="1"/>
              <a:t>Мотрі</a:t>
            </a:r>
            <a:r>
              <a:rPr lang="ru-RU" sz="2000" dirty="0"/>
              <a:t> — </a:t>
            </a:r>
            <a:r>
              <a:rPr lang="ru-RU" sz="2000" dirty="0" err="1"/>
              <a:t>відсидіти</a:t>
            </a:r>
            <a:r>
              <a:rPr lang="ru-RU" sz="2000" dirty="0"/>
              <a:t> два </a:t>
            </a:r>
            <a:r>
              <a:rPr lang="ru-RU" sz="2000" dirty="0" err="1"/>
              <a:t>дні</a:t>
            </a:r>
            <a:r>
              <a:rPr lang="ru-RU" sz="2000" dirty="0"/>
              <a:t> “в </a:t>
            </a:r>
            <a:r>
              <a:rPr lang="ru-RU" sz="2000" dirty="0" err="1"/>
              <a:t>холодній</a:t>
            </a:r>
            <a:r>
              <a:rPr lang="ru-RU" sz="2000" dirty="0"/>
              <a:t>” (в </a:t>
            </a:r>
            <a:r>
              <a:rPr lang="ru-RU" sz="2000" dirty="0" err="1"/>
              <a:t>ув’язненні</a:t>
            </a:r>
            <a:r>
              <a:rPr lang="ru-RU" sz="2000" dirty="0"/>
              <a:t>).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10320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66353" y="400595"/>
            <a:ext cx="10990217" cy="1200329"/>
          </a:xfrm>
        </p:spPr>
        <p:txBody>
          <a:bodyPr/>
          <a:lstStyle/>
          <a:p>
            <a:r>
              <a:rPr lang="ru-RU" sz="2000" b="1" dirty="0" err="1">
                <a:solidFill>
                  <a:schemeClr val="tx1"/>
                </a:solidFill>
              </a:rPr>
              <a:t>Цілу</a:t>
            </a:r>
            <a:r>
              <a:rPr lang="ru-RU" sz="2000" b="1" dirty="0">
                <a:solidFill>
                  <a:schemeClr val="tx1"/>
                </a:solidFill>
              </a:rPr>
              <a:t> зиму й весну </a:t>
            </a:r>
            <a:r>
              <a:rPr lang="ru-RU" sz="2000" b="1" dirty="0" err="1">
                <a:solidFill>
                  <a:schemeClr val="tx1"/>
                </a:solidFill>
              </a:rPr>
              <a:t>Кайдашенки</a:t>
            </a:r>
            <a:r>
              <a:rPr lang="ru-RU" sz="2000" b="1" dirty="0">
                <a:solidFill>
                  <a:schemeClr val="tx1"/>
                </a:solidFill>
              </a:rPr>
              <a:t> прожили в ладу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dirty="0" err="1">
                <a:solidFill>
                  <a:schemeClr val="tx1"/>
                </a:solidFill>
              </a:rPr>
              <a:t>Кайдашиха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сердилася</a:t>
            </a:r>
            <a:r>
              <a:rPr lang="ru-RU" sz="2000" dirty="0">
                <a:solidFill>
                  <a:schemeClr val="tx1"/>
                </a:solidFill>
              </a:rPr>
              <a:t> на </a:t>
            </a:r>
            <a:r>
              <a:rPr lang="ru-RU" sz="2000" dirty="0" err="1">
                <a:solidFill>
                  <a:schemeClr val="tx1"/>
                </a:solidFill>
              </a:rPr>
              <a:t>Мотрю</a:t>
            </a:r>
            <a:r>
              <a:rPr lang="ru-RU" sz="2000" dirty="0">
                <a:solidFill>
                  <a:schemeClr val="tx1"/>
                </a:solidFill>
              </a:rPr>
              <a:t>, але </a:t>
            </a:r>
            <a:r>
              <a:rPr lang="ru-RU" sz="2000" dirty="0" err="1">
                <a:solidFill>
                  <a:schemeClr val="tx1"/>
                </a:solidFill>
              </a:rPr>
              <a:t>невістки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були</a:t>
            </a:r>
            <a:r>
              <a:rPr lang="ru-RU" sz="2000" dirty="0">
                <a:solidFill>
                  <a:schemeClr val="tx1"/>
                </a:solidFill>
              </a:rPr>
              <a:t> у </a:t>
            </a:r>
            <a:r>
              <a:rPr lang="ru-RU" sz="2000" dirty="0" err="1">
                <a:solidFill>
                  <a:schemeClr val="tx1"/>
                </a:solidFill>
              </a:rPr>
              <a:t>згоді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між</a:t>
            </a:r>
            <a:r>
              <a:rPr lang="ru-RU" sz="2000" dirty="0">
                <a:solidFill>
                  <a:schemeClr val="tx1"/>
                </a:solidFill>
              </a:rPr>
              <a:t> собою. </a:t>
            </a:r>
            <a:r>
              <a:rPr lang="ru-RU" sz="2000" dirty="0" err="1">
                <a:solidFill>
                  <a:schemeClr val="tx1"/>
                </a:solidFill>
              </a:rPr>
              <a:t>Лаврін</a:t>
            </a:r>
            <a:r>
              <a:rPr lang="ru-RU" sz="2000" dirty="0">
                <a:solidFill>
                  <a:schemeClr val="tx1"/>
                </a:solidFill>
              </a:rPr>
              <a:t> любив </a:t>
            </a:r>
            <a:r>
              <a:rPr lang="ru-RU" sz="2000" dirty="0" err="1">
                <a:solidFill>
                  <a:schemeClr val="tx1"/>
                </a:solidFill>
              </a:rPr>
              <a:t>Мелашку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ніколи</a:t>
            </a:r>
            <a:r>
              <a:rPr lang="ru-RU" sz="2000" dirty="0">
                <a:solidFill>
                  <a:schemeClr val="tx1"/>
                </a:solidFill>
              </a:rPr>
              <a:t> й пальцем </a:t>
            </a:r>
            <a:r>
              <a:rPr lang="ru-RU" sz="2000" dirty="0" err="1">
                <a:solidFill>
                  <a:schemeClr val="tx1"/>
                </a:solidFill>
              </a:rPr>
              <a:t>її</a:t>
            </a:r>
            <a:r>
              <a:rPr lang="ru-RU" sz="2000" dirty="0">
                <a:solidFill>
                  <a:schemeClr val="tx1"/>
                </a:solidFill>
              </a:rPr>
              <a:t> не </a:t>
            </a:r>
            <a:r>
              <a:rPr lang="ru-RU" sz="2000" dirty="0" err="1">
                <a:solidFill>
                  <a:schemeClr val="tx1"/>
                </a:solidFill>
              </a:rPr>
              <a:t>зачепив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навіть</a:t>
            </a:r>
            <a:r>
              <a:rPr lang="ru-RU" sz="2000" dirty="0">
                <a:solidFill>
                  <a:schemeClr val="tx1"/>
                </a:solidFill>
              </a:rPr>
              <a:t> не </a:t>
            </a:r>
            <a:r>
              <a:rPr lang="ru-RU" sz="2000" dirty="0" err="1">
                <a:solidFill>
                  <a:schemeClr val="tx1"/>
                </a:solidFill>
              </a:rPr>
              <a:t>лаявся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dirty="0" err="1">
                <a:solidFill>
                  <a:schemeClr val="tx1"/>
                </a:solidFill>
              </a:rPr>
              <a:t>Мотря</a:t>
            </a:r>
            <a:r>
              <a:rPr lang="ru-RU" sz="2000" dirty="0">
                <a:solidFill>
                  <a:schemeClr val="tx1"/>
                </a:solidFill>
              </a:rPr>
              <a:t> часто </a:t>
            </a:r>
            <a:r>
              <a:rPr lang="ru-RU" sz="2000" dirty="0" err="1">
                <a:solidFill>
                  <a:schemeClr val="tx1"/>
                </a:solidFill>
              </a:rPr>
              <a:t>гризла</a:t>
            </a:r>
            <a:r>
              <a:rPr lang="ru-RU" sz="2000" dirty="0">
                <a:solidFill>
                  <a:schemeClr val="tx1"/>
                </a:solidFill>
              </a:rPr>
              <a:t> Карпа, але той </a:t>
            </a:r>
            <a:r>
              <a:rPr lang="ru-RU" sz="2000" dirty="0" err="1">
                <a:solidFill>
                  <a:schemeClr val="tx1"/>
                </a:solidFill>
              </a:rPr>
              <a:t>відмовчувався</a:t>
            </a:r>
            <a:r>
              <a:rPr lang="ru-RU" sz="2000" dirty="0">
                <a:solidFill>
                  <a:schemeClr val="tx1"/>
                </a:solidFill>
              </a:rPr>
              <a:t>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118" y="1776547"/>
            <a:ext cx="4864960" cy="35814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43078" y="1776547"/>
            <a:ext cx="678316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/>
              <a:t>Якось</a:t>
            </a:r>
            <a:r>
              <a:rPr lang="ru-RU" sz="2000" dirty="0"/>
              <a:t> </a:t>
            </a:r>
            <a:r>
              <a:rPr lang="ru-RU" sz="2000" b="1" dirty="0" err="1"/>
              <a:t>Мотрині</a:t>
            </a:r>
            <a:r>
              <a:rPr lang="ru-RU" sz="2000" b="1" dirty="0"/>
              <a:t> кури </a:t>
            </a:r>
            <a:r>
              <a:rPr lang="ru-RU" sz="2000" b="1" dirty="0" err="1"/>
              <a:t>поклювали</a:t>
            </a:r>
            <a:r>
              <a:rPr lang="ru-RU" sz="2000" b="1" dirty="0"/>
              <a:t> </a:t>
            </a:r>
            <a:r>
              <a:rPr lang="ru-RU" sz="2000" b="1" dirty="0" err="1"/>
              <a:t>огірки</a:t>
            </a:r>
            <a:r>
              <a:rPr lang="ru-RU" sz="2000" b="1" dirty="0"/>
              <a:t> </a:t>
            </a:r>
            <a:r>
              <a:rPr lang="ru-RU" sz="2000" dirty="0"/>
              <a:t>в </a:t>
            </a:r>
            <a:r>
              <a:rPr lang="ru-RU" sz="2000" dirty="0" err="1"/>
              <a:t>Мелашки</a:t>
            </a:r>
            <a:r>
              <a:rPr lang="ru-RU" sz="2000" dirty="0"/>
              <a:t>. </a:t>
            </a:r>
            <a:r>
              <a:rPr lang="ru-RU" sz="2000" b="1" dirty="0" err="1"/>
              <a:t>Кайдашиха</a:t>
            </a:r>
            <a:r>
              <a:rPr lang="ru-RU" sz="2000" dirty="0"/>
              <a:t> кинула </a:t>
            </a:r>
            <a:r>
              <a:rPr lang="ru-RU" sz="2000" dirty="0" err="1"/>
              <a:t>палицю</a:t>
            </a:r>
            <a:r>
              <a:rPr lang="ru-RU" sz="2000" dirty="0"/>
              <a:t> й </a:t>
            </a:r>
            <a:r>
              <a:rPr lang="ru-RU" sz="2000" b="1" dirty="0"/>
              <a:t>перебила ногу </a:t>
            </a:r>
            <a:r>
              <a:rPr lang="ru-RU" sz="2000" b="1" dirty="0" err="1"/>
              <a:t>півневі</a:t>
            </a:r>
            <a:r>
              <a:rPr lang="ru-RU" sz="2000" b="1" dirty="0"/>
              <a:t> та вбила </a:t>
            </a:r>
            <a:r>
              <a:rPr lang="ru-RU" sz="2000" b="1" dirty="0" err="1"/>
              <a:t>двох</a:t>
            </a:r>
            <a:r>
              <a:rPr lang="ru-RU" sz="2000" b="1" dirty="0"/>
              <a:t> курчат</a:t>
            </a:r>
            <a:r>
              <a:rPr lang="ru-RU" sz="2000" dirty="0" smtClean="0"/>
              <a:t>.</a:t>
            </a:r>
            <a:endParaRPr lang="ru-RU" sz="2000" dirty="0"/>
          </a:p>
          <a:p>
            <a:r>
              <a:rPr lang="ru-RU" sz="2000" dirty="0"/>
              <a:t>Коли </a:t>
            </a:r>
            <a:r>
              <a:rPr lang="ru-RU" sz="2000" b="1" dirty="0" err="1"/>
              <a:t>Лаврінів</a:t>
            </a:r>
            <a:r>
              <a:rPr lang="ru-RU" sz="2000" b="1" dirty="0"/>
              <a:t> кабанчик заскочив у </a:t>
            </a:r>
            <a:r>
              <a:rPr lang="ru-RU" sz="2000" b="1" dirty="0" err="1"/>
              <a:t>Мотрин</a:t>
            </a:r>
            <a:r>
              <a:rPr lang="ru-RU" sz="2000" b="1" dirty="0"/>
              <a:t> город</a:t>
            </a:r>
            <a:r>
              <a:rPr lang="ru-RU" sz="2000" dirty="0"/>
              <a:t>, </a:t>
            </a:r>
            <a:r>
              <a:rPr lang="ru-RU" sz="2000" dirty="0" err="1"/>
              <a:t>йому</a:t>
            </a:r>
            <a:r>
              <a:rPr lang="ru-RU" sz="2000" dirty="0"/>
              <a:t> перебили спину.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043078" y="3407763"/>
            <a:ext cx="689637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Кайдашиха</a:t>
            </a:r>
            <a:r>
              <a:rPr lang="ru-RU" dirty="0"/>
              <a:t> </a:t>
            </a:r>
            <a:r>
              <a:rPr lang="ru-RU" dirty="0" err="1"/>
              <a:t>впіймала</a:t>
            </a:r>
            <a:r>
              <a:rPr lang="ru-RU" dirty="0"/>
              <a:t> </a:t>
            </a:r>
            <a:r>
              <a:rPr lang="ru-RU" dirty="0" err="1"/>
              <a:t>Мотриного</a:t>
            </a:r>
            <a:r>
              <a:rPr lang="ru-RU" dirty="0"/>
              <a:t> </a:t>
            </a:r>
            <a:r>
              <a:rPr lang="ru-RU" dirty="0" err="1"/>
              <a:t>півня</a:t>
            </a:r>
            <a:r>
              <a:rPr lang="ru-RU" dirty="0"/>
              <a:t>, </a:t>
            </a:r>
            <a:r>
              <a:rPr lang="ru-RU" dirty="0" err="1"/>
              <a:t>зарізала</a:t>
            </a:r>
            <a:r>
              <a:rPr lang="ru-RU" dirty="0"/>
              <a:t> і вкинула в борщ. </a:t>
            </a:r>
            <a:r>
              <a:rPr lang="ru-RU" dirty="0" err="1"/>
              <a:t>Мотря</a:t>
            </a:r>
            <a:r>
              <a:rPr lang="ru-RU" dirty="0"/>
              <a:t> про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дізналася</a:t>
            </a:r>
            <a:r>
              <a:rPr lang="ru-RU" dirty="0"/>
              <a:t> й </a:t>
            </a:r>
            <a:r>
              <a:rPr lang="ru-RU" dirty="0" err="1"/>
              <a:t>поскаржилася</a:t>
            </a:r>
            <a:r>
              <a:rPr lang="ru-RU" dirty="0"/>
              <a:t> </a:t>
            </a:r>
            <a:r>
              <a:rPr lang="ru-RU" dirty="0" err="1"/>
              <a:t>чоловікові</a:t>
            </a:r>
            <a:r>
              <a:rPr lang="ru-RU" dirty="0"/>
              <a:t>. </a:t>
            </a:r>
            <a:r>
              <a:rPr lang="ru-RU" dirty="0" err="1"/>
              <a:t>Потім</a:t>
            </a:r>
            <a:r>
              <a:rPr lang="ru-RU" dirty="0"/>
              <a:t> </a:t>
            </a:r>
            <a:r>
              <a:rPr lang="ru-RU" b="1" dirty="0" err="1"/>
              <a:t>закрила</a:t>
            </a:r>
            <a:r>
              <a:rPr lang="ru-RU" b="1" dirty="0"/>
              <a:t> </a:t>
            </a:r>
            <a:r>
              <a:rPr lang="ru-RU" b="1" dirty="0" err="1"/>
              <a:t>Лаврінового</a:t>
            </a:r>
            <a:r>
              <a:rPr lang="ru-RU" b="1" dirty="0"/>
              <a:t> кабана</a:t>
            </a:r>
            <a:r>
              <a:rPr lang="ru-RU" dirty="0"/>
              <a:t>, </a:t>
            </a:r>
            <a:r>
              <a:rPr lang="ru-RU" dirty="0" err="1"/>
              <a:t>котрий</a:t>
            </a:r>
            <a:r>
              <a:rPr lang="ru-RU" dirty="0"/>
              <a:t> </a:t>
            </a:r>
            <a:r>
              <a:rPr lang="ru-RU" dirty="0" err="1"/>
              <a:t>убрався</a:t>
            </a:r>
            <a:r>
              <a:rPr lang="ru-RU" dirty="0"/>
              <a:t> у шкоду. </a:t>
            </a:r>
            <a:r>
              <a:rPr lang="ru-RU" dirty="0" err="1"/>
              <a:t>Ті</a:t>
            </a:r>
            <a:r>
              <a:rPr lang="ru-RU" dirty="0"/>
              <a:t> </a:t>
            </a:r>
            <a:r>
              <a:rPr lang="ru-RU" b="1" dirty="0"/>
              <a:t>зачинили Карпового коня</a:t>
            </a:r>
            <a:r>
              <a:rPr lang="ru-RU" dirty="0"/>
              <a:t>.</a:t>
            </a:r>
          </a:p>
          <a:p>
            <a:endParaRPr lang="ru-RU" dirty="0"/>
          </a:p>
          <a:p>
            <a:r>
              <a:rPr lang="ru-RU" dirty="0"/>
              <a:t>“</a:t>
            </a:r>
            <a:r>
              <a:rPr lang="ru-RU" dirty="0" err="1"/>
              <a:t>Дві</a:t>
            </a:r>
            <a:r>
              <a:rPr lang="ru-RU" dirty="0"/>
              <a:t> </a:t>
            </a:r>
            <a:r>
              <a:rPr lang="ru-RU" dirty="0" err="1"/>
              <a:t>сім’ї</a:t>
            </a:r>
            <a:r>
              <a:rPr lang="ru-RU" dirty="0"/>
              <a:t>, як </a:t>
            </a:r>
            <a:r>
              <a:rPr lang="ru-RU" dirty="0" err="1"/>
              <a:t>дві</a:t>
            </a:r>
            <a:r>
              <a:rPr lang="ru-RU" dirty="0"/>
              <a:t> </a:t>
            </a:r>
            <a:r>
              <a:rPr lang="ru-RU" dirty="0" err="1"/>
              <a:t>чорні</a:t>
            </a:r>
            <a:r>
              <a:rPr lang="ru-RU" dirty="0"/>
              <a:t> хмари, </a:t>
            </a:r>
            <a:r>
              <a:rPr lang="ru-RU" dirty="0" err="1"/>
              <a:t>наближалися</a:t>
            </a:r>
            <a:r>
              <a:rPr lang="ru-RU" dirty="0"/>
              <a:t> одна до </a:t>
            </a:r>
            <a:r>
              <a:rPr lang="ru-RU" dirty="0" err="1"/>
              <a:t>другої</a:t>
            </a:r>
            <a:r>
              <a:rPr lang="ru-RU" dirty="0"/>
              <a:t>, </a:t>
            </a:r>
            <a:r>
              <a:rPr lang="ru-RU" dirty="0" err="1"/>
              <a:t>сумно</a:t>
            </a:r>
            <a:r>
              <a:rPr lang="ru-RU" dirty="0"/>
              <a:t> й понуро”.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271451" y="5533570"/>
            <a:ext cx="101541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Почалася</a:t>
            </a:r>
            <a:r>
              <a:rPr lang="ru-RU" dirty="0"/>
              <a:t> сварка, лайка. </a:t>
            </a:r>
            <a:r>
              <a:rPr lang="ru-RU" dirty="0" err="1"/>
              <a:t>Карпо</a:t>
            </a:r>
            <a:r>
              <a:rPr lang="ru-RU" dirty="0"/>
              <a:t> </a:t>
            </a:r>
            <a:r>
              <a:rPr lang="ru-RU" dirty="0" err="1"/>
              <a:t>кинувся</a:t>
            </a:r>
            <a:r>
              <a:rPr lang="ru-RU" dirty="0"/>
              <a:t> </a:t>
            </a:r>
            <a:r>
              <a:rPr lang="ru-RU" dirty="0" err="1"/>
              <a:t>визволяти</a:t>
            </a:r>
            <a:r>
              <a:rPr lang="ru-RU" dirty="0"/>
              <a:t> коня, </a:t>
            </a:r>
            <a:r>
              <a:rPr lang="ru-RU" dirty="0" err="1"/>
              <a:t>йому</a:t>
            </a:r>
            <a:r>
              <a:rPr lang="ru-RU" dirty="0"/>
              <a:t> на </a:t>
            </a:r>
            <a:r>
              <a:rPr lang="ru-RU" dirty="0" err="1"/>
              <a:t>перешкоді</a:t>
            </a:r>
            <a:r>
              <a:rPr lang="ru-RU" dirty="0"/>
              <a:t> стала </a:t>
            </a:r>
            <a:r>
              <a:rPr lang="ru-RU" dirty="0" err="1"/>
              <a:t>мати</a:t>
            </a:r>
            <a:r>
              <a:rPr lang="ru-RU" dirty="0"/>
              <a:t>,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труснув</a:t>
            </a:r>
            <a:r>
              <a:rPr lang="ru-RU" dirty="0"/>
              <a:t> так, </a:t>
            </a:r>
            <a:r>
              <a:rPr lang="ru-RU" dirty="0" err="1"/>
              <a:t>що</a:t>
            </a:r>
            <a:r>
              <a:rPr lang="ru-RU" dirty="0"/>
              <a:t> та </a:t>
            </a:r>
            <a:r>
              <a:rPr lang="ru-RU" dirty="0" err="1"/>
              <a:t>ледве</a:t>
            </a:r>
            <a:r>
              <a:rPr lang="ru-RU" dirty="0"/>
              <a:t> </a:t>
            </a:r>
            <a:r>
              <a:rPr lang="ru-RU" dirty="0" err="1"/>
              <a:t>вирвалася</a:t>
            </a:r>
            <a:r>
              <a:rPr lang="ru-RU" dirty="0"/>
              <a:t>. </a:t>
            </a:r>
            <a:r>
              <a:rPr lang="ru-RU" dirty="0" err="1"/>
              <a:t>Син</a:t>
            </a:r>
            <a:r>
              <a:rPr lang="ru-RU" dirty="0"/>
              <a:t> </a:t>
            </a:r>
            <a:r>
              <a:rPr lang="ru-RU" dirty="0" err="1"/>
              <a:t>побіг</a:t>
            </a:r>
            <a:r>
              <a:rPr lang="ru-RU" dirty="0"/>
              <a:t> за нею з дрючком. </a:t>
            </a:r>
            <a:r>
              <a:rPr lang="ru-RU" dirty="0" err="1"/>
              <a:t>Кайдашиха</a:t>
            </a:r>
            <a:r>
              <a:rPr lang="ru-RU" dirty="0"/>
              <a:t> </a:t>
            </a:r>
            <a:r>
              <a:rPr lang="ru-RU" dirty="0" err="1"/>
              <a:t>побігла</a:t>
            </a:r>
            <a:r>
              <a:rPr lang="ru-RU" dirty="0"/>
              <a:t> </a:t>
            </a:r>
            <a:r>
              <a:rPr lang="ru-RU" dirty="0" err="1"/>
              <a:t>скаржитися</a:t>
            </a:r>
            <a:r>
              <a:rPr lang="ru-RU" dirty="0"/>
              <a:t>, і волость присудила </a:t>
            </a:r>
            <a:r>
              <a:rPr lang="ru-RU" dirty="0" err="1"/>
              <a:t>Карпові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десять </a:t>
            </a:r>
            <a:r>
              <a:rPr lang="ru-RU" dirty="0" err="1"/>
              <a:t>різок</a:t>
            </a:r>
            <a:r>
              <a:rPr lang="ru-RU" dirty="0"/>
              <a:t>,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заплатити</a:t>
            </a:r>
            <a:r>
              <a:rPr lang="ru-RU" dirty="0"/>
              <a:t> </a:t>
            </a:r>
            <a:r>
              <a:rPr lang="ru-RU" dirty="0" err="1"/>
              <a:t>матері</a:t>
            </a:r>
            <a:r>
              <a:rPr lang="ru-RU" dirty="0"/>
              <a:t> </a:t>
            </a:r>
            <a:r>
              <a:rPr lang="ru-RU" dirty="0" err="1"/>
              <a:t>п’ять</a:t>
            </a:r>
            <a:r>
              <a:rPr lang="ru-RU" dirty="0"/>
              <a:t> </a:t>
            </a:r>
            <a:r>
              <a:rPr lang="ru-RU" dirty="0" err="1"/>
              <a:t>карбованців</a:t>
            </a:r>
            <a:r>
              <a:rPr lang="ru-RU" dirty="0"/>
              <a:t>, </a:t>
            </a:r>
            <a:r>
              <a:rPr lang="ru-RU" dirty="0" err="1"/>
              <a:t>перепросити</a:t>
            </a:r>
            <a:r>
              <a:rPr lang="ru-RU" dirty="0"/>
              <a:t> й </a:t>
            </a:r>
            <a:r>
              <a:rPr lang="ru-RU" dirty="0" err="1"/>
              <a:t>помиритися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074444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5727" y="257631"/>
            <a:ext cx="11268890" cy="2024015"/>
          </a:xfrm>
        </p:spPr>
        <p:txBody>
          <a:bodyPr>
            <a:noAutofit/>
          </a:bodyPr>
          <a:lstStyle/>
          <a:p>
            <a:r>
              <a:rPr lang="ru-RU" sz="2000" dirty="0" err="1">
                <a:solidFill>
                  <a:schemeClr val="tx1"/>
                </a:solidFill>
              </a:rPr>
              <a:t>Карпо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вибачився</a:t>
            </a:r>
            <a:r>
              <a:rPr lang="ru-RU" sz="2000" dirty="0">
                <a:solidFill>
                  <a:schemeClr val="tx1"/>
                </a:solidFill>
              </a:rPr>
              <a:t> перед </a:t>
            </a:r>
            <a:r>
              <a:rPr lang="ru-RU" sz="2000" dirty="0" err="1">
                <a:solidFill>
                  <a:schemeClr val="tx1"/>
                </a:solidFill>
              </a:rPr>
              <a:t>матір’ю</a:t>
            </a:r>
            <a:r>
              <a:rPr lang="ru-RU" sz="2000" dirty="0">
                <a:solidFill>
                  <a:schemeClr val="tx1"/>
                </a:solidFill>
              </a:rPr>
              <a:t>. На </a:t>
            </a:r>
            <a:r>
              <a:rPr lang="ru-RU" sz="2000" dirty="0" err="1">
                <a:solidFill>
                  <a:schemeClr val="tx1"/>
                </a:solidFill>
              </a:rPr>
              <a:t>деякий</a:t>
            </a:r>
            <a:r>
              <a:rPr lang="ru-RU" sz="2000" dirty="0">
                <a:solidFill>
                  <a:schemeClr val="tx1"/>
                </a:solidFill>
              </a:rPr>
              <a:t> час настало </a:t>
            </a:r>
            <a:r>
              <a:rPr lang="ru-RU" sz="2000" dirty="0" err="1">
                <a:solidFill>
                  <a:schemeClr val="tx1"/>
                </a:solidFill>
              </a:rPr>
              <a:t>перемир’я</a:t>
            </a:r>
            <a:r>
              <a:rPr lang="ru-RU" sz="2000" dirty="0">
                <a:solidFill>
                  <a:schemeClr val="tx1"/>
                </a:solidFill>
              </a:rPr>
              <a:t>. </a:t>
            </a:r>
            <a:r>
              <a:rPr lang="ru-RU" sz="2000" b="1" dirty="0" err="1">
                <a:solidFill>
                  <a:schemeClr val="tx1"/>
                </a:solidFill>
              </a:rPr>
              <a:t>Літо</a:t>
            </a:r>
            <a:r>
              <a:rPr lang="ru-RU" sz="2000" b="1" dirty="0">
                <a:solidFill>
                  <a:schemeClr val="tx1"/>
                </a:solidFill>
              </a:rPr>
              <a:t> принесло </a:t>
            </a:r>
            <a:r>
              <a:rPr lang="ru-RU" sz="2000" b="1" dirty="0" err="1">
                <a:solidFill>
                  <a:schemeClr val="tx1"/>
                </a:solidFill>
              </a:rPr>
              <a:t>нову</a:t>
            </a:r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err="1">
                <a:solidFill>
                  <a:schemeClr val="tx1"/>
                </a:solidFill>
              </a:rPr>
              <a:t>незгоду</a:t>
            </a:r>
            <a:r>
              <a:rPr lang="ru-RU" sz="2000" b="1" dirty="0">
                <a:solidFill>
                  <a:schemeClr val="tx1"/>
                </a:solidFill>
              </a:rPr>
              <a:t> через грушу</a:t>
            </a:r>
            <a:r>
              <a:rPr lang="ru-RU" sz="2000" b="1" dirty="0" smtClean="0">
                <a:solidFill>
                  <a:schemeClr val="tx1"/>
                </a:solidFill>
              </a:rPr>
              <a:t>.</a:t>
            </a:r>
            <a:endParaRPr lang="ru-RU" sz="2000" b="1" dirty="0">
              <a:solidFill>
                <a:schemeClr val="tx1"/>
              </a:solidFill>
            </a:endParaRPr>
          </a:p>
          <a:p>
            <a:r>
              <a:rPr lang="ru-RU" sz="2000" dirty="0">
                <a:solidFill>
                  <a:schemeClr val="tx1"/>
                </a:solidFill>
              </a:rPr>
              <a:t>Коли громада </a:t>
            </a:r>
            <a:r>
              <a:rPr lang="ru-RU" sz="2000" dirty="0" err="1">
                <a:solidFill>
                  <a:schemeClr val="tx1"/>
                </a:solidFill>
              </a:rPr>
              <a:t>ділила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двір</a:t>
            </a:r>
            <a:r>
              <a:rPr lang="ru-RU" sz="2000" dirty="0">
                <a:solidFill>
                  <a:schemeClr val="tx1"/>
                </a:solidFill>
              </a:rPr>
              <a:t> старого </a:t>
            </a:r>
            <a:r>
              <a:rPr lang="ru-RU" sz="2000" dirty="0" err="1">
                <a:solidFill>
                  <a:schemeClr val="tx1"/>
                </a:solidFill>
              </a:rPr>
              <a:t>Кайдаша</a:t>
            </a:r>
            <a:r>
              <a:rPr lang="ru-RU" sz="2000" dirty="0">
                <a:solidFill>
                  <a:schemeClr val="tx1"/>
                </a:solidFill>
              </a:rPr>
              <a:t>, то до </a:t>
            </a:r>
            <a:r>
              <a:rPr lang="ru-RU" sz="2000" dirty="0" err="1">
                <a:solidFill>
                  <a:schemeClr val="tx1"/>
                </a:solidFill>
              </a:rPr>
              <a:t>Карпової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половини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відійшла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Лаврінова</a:t>
            </a:r>
            <a:r>
              <a:rPr lang="ru-RU" sz="2000" dirty="0">
                <a:solidFill>
                  <a:schemeClr val="tx1"/>
                </a:solidFill>
              </a:rPr>
              <a:t> груша. Вона </a:t>
            </a:r>
            <a:r>
              <a:rPr lang="ru-RU" sz="2000" dirty="0" err="1">
                <a:solidFill>
                  <a:schemeClr val="tx1"/>
                </a:solidFill>
              </a:rPr>
              <a:t>довго</a:t>
            </a:r>
            <a:r>
              <a:rPr lang="ru-RU" sz="2000" dirty="0">
                <a:solidFill>
                  <a:schemeClr val="tx1"/>
                </a:solidFill>
              </a:rPr>
              <a:t> не давала </a:t>
            </a:r>
            <a:r>
              <a:rPr lang="ru-RU" sz="2000" dirty="0" err="1">
                <a:solidFill>
                  <a:schemeClr val="tx1"/>
                </a:solidFill>
              </a:rPr>
              <a:t>плодів</a:t>
            </a:r>
            <a:r>
              <a:rPr lang="ru-RU" sz="2000" dirty="0">
                <a:solidFill>
                  <a:schemeClr val="tx1"/>
                </a:solidFill>
              </a:rPr>
              <a:t>, то й не </a:t>
            </a:r>
            <a:r>
              <a:rPr lang="ru-RU" sz="2000" dirty="0" err="1">
                <a:solidFill>
                  <a:schemeClr val="tx1"/>
                </a:solidFill>
              </a:rPr>
              <a:t>було</a:t>
            </a:r>
            <a:r>
              <a:rPr lang="ru-RU" sz="2000" dirty="0">
                <a:solidFill>
                  <a:schemeClr val="tx1"/>
                </a:solidFill>
              </a:rPr>
              <a:t> лиха. </a:t>
            </a:r>
            <a:r>
              <a:rPr lang="ru-RU" sz="2000" dirty="0" err="1">
                <a:solidFill>
                  <a:schemeClr val="tx1"/>
                </a:solidFill>
              </a:rPr>
              <a:t>Цього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літа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вродила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дуже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рясно</a:t>
            </a:r>
            <a:r>
              <a:rPr lang="ru-RU" sz="2000" dirty="0">
                <a:solidFill>
                  <a:schemeClr val="tx1"/>
                </a:solidFill>
              </a:rPr>
              <a:t>, й </a:t>
            </a:r>
            <a:r>
              <a:rPr lang="ru-RU" sz="2000" dirty="0" err="1">
                <a:solidFill>
                  <a:schemeClr val="tx1"/>
                </a:solidFill>
              </a:rPr>
              <a:t>Лаврінові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діти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дізнавшись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від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баби</a:t>
            </a:r>
            <a:r>
              <a:rPr lang="ru-RU" sz="2000" dirty="0">
                <a:solidFill>
                  <a:schemeClr val="tx1"/>
                </a:solidFill>
              </a:rPr>
              <a:t>, </a:t>
            </a:r>
            <a:r>
              <a:rPr lang="ru-RU" sz="2000" dirty="0" err="1">
                <a:solidFill>
                  <a:schemeClr val="tx1"/>
                </a:solidFill>
              </a:rPr>
              <a:t>що</a:t>
            </a:r>
            <a:r>
              <a:rPr lang="ru-RU" sz="2000" dirty="0">
                <a:solidFill>
                  <a:schemeClr val="tx1"/>
                </a:solidFill>
              </a:rPr>
              <a:t> то груша </a:t>
            </a:r>
            <a:r>
              <a:rPr lang="ru-RU" sz="2000" dirty="0" err="1">
                <a:solidFill>
                  <a:schemeClr val="tx1"/>
                </a:solidFill>
              </a:rPr>
              <a:t>їхнього</a:t>
            </a:r>
            <a:r>
              <a:rPr lang="ru-RU" sz="2000" dirty="0">
                <a:solidFill>
                  <a:schemeClr val="tx1"/>
                </a:solidFill>
              </a:rPr>
              <a:t> батька, стали </a:t>
            </a:r>
            <a:r>
              <a:rPr lang="ru-RU" sz="2000" dirty="0" err="1">
                <a:solidFill>
                  <a:schemeClr val="tx1"/>
                </a:solidFill>
              </a:rPr>
              <a:t>лазити</a:t>
            </a:r>
            <a:r>
              <a:rPr lang="ru-RU" sz="2000" dirty="0">
                <a:solidFill>
                  <a:schemeClr val="tx1"/>
                </a:solidFill>
              </a:rPr>
              <a:t> по </a:t>
            </a:r>
            <a:r>
              <a:rPr lang="ru-RU" sz="2000" dirty="0" err="1">
                <a:solidFill>
                  <a:schemeClr val="tx1"/>
                </a:solidFill>
              </a:rPr>
              <a:t>смачні</a:t>
            </a:r>
            <a:r>
              <a:rPr lang="ru-RU" sz="2000" dirty="0">
                <a:solidFill>
                  <a:schemeClr val="tx1"/>
                </a:solidFill>
              </a:rPr>
              <a:t> плоди у </a:t>
            </a:r>
            <a:r>
              <a:rPr lang="ru-RU" sz="2000" dirty="0" err="1">
                <a:solidFill>
                  <a:schemeClr val="tx1"/>
                </a:solidFill>
              </a:rPr>
              <a:t>Карпів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двір</a:t>
            </a:r>
            <a:r>
              <a:rPr lang="ru-RU" sz="2000" dirty="0">
                <a:solidFill>
                  <a:schemeClr val="tx1"/>
                </a:solidFill>
              </a:rPr>
              <a:t>, а </a:t>
            </a:r>
            <a:r>
              <a:rPr lang="ru-RU" sz="2000" dirty="0" err="1">
                <a:solidFill>
                  <a:schemeClr val="tx1"/>
                </a:solidFill>
              </a:rPr>
              <a:t>Мотря</a:t>
            </a:r>
            <a:r>
              <a:rPr lang="ru-RU" sz="20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їх</a:t>
            </a:r>
            <a:r>
              <a:rPr lang="ru-RU" sz="2000" dirty="0">
                <a:solidFill>
                  <a:schemeClr val="tx1"/>
                </a:solidFill>
              </a:rPr>
              <a:t> лаяла й </a:t>
            </a:r>
            <a:r>
              <a:rPr lang="ru-RU" sz="2000" dirty="0" err="1">
                <a:solidFill>
                  <a:schemeClr val="tx1"/>
                </a:solidFill>
              </a:rPr>
              <a:t>лупцювала</a:t>
            </a:r>
            <a:r>
              <a:rPr lang="ru-RU" sz="20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007" y="2408192"/>
            <a:ext cx="4789712" cy="355282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98718" y="2733402"/>
            <a:ext cx="683622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/>
              <a:t>Тепер</a:t>
            </a:r>
            <a:r>
              <a:rPr lang="ru-RU" sz="2000" b="1" dirty="0"/>
              <a:t> почали </a:t>
            </a:r>
            <a:r>
              <a:rPr lang="ru-RU" sz="2000" b="1" dirty="0" err="1"/>
              <a:t>лаятися</a:t>
            </a:r>
            <a:r>
              <a:rPr lang="ru-RU" sz="2000" b="1" dirty="0"/>
              <a:t> й </a:t>
            </a:r>
            <a:r>
              <a:rPr lang="ru-RU" sz="2000" b="1" dirty="0" err="1"/>
              <a:t>чоловіки</a:t>
            </a:r>
            <a:r>
              <a:rPr lang="ru-RU" sz="2000" dirty="0"/>
              <a:t>. У </a:t>
            </a:r>
            <a:r>
              <a:rPr lang="ru-RU" sz="2000" dirty="0" err="1"/>
              <a:t>волості</a:t>
            </a:r>
            <a:r>
              <a:rPr lang="ru-RU" sz="2000" dirty="0"/>
              <a:t> присудили </a:t>
            </a:r>
            <a:r>
              <a:rPr lang="ru-RU" sz="2000" dirty="0" err="1"/>
              <a:t>ділити</a:t>
            </a:r>
            <a:r>
              <a:rPr lang="ru-RU" sz="2000" dirty="0"/>
              <a:t> урожай </a:t>
            </a:r>
            <a:r>
              <a:rPr lang="ru-RU" sz="2000" dirty="0" err="1"/>
              <a:t>порівну</a:t>
            </a:r>
            <a:r>
              <a:rPr lang="ru-RU" sz="2000" dirty="0"/>
              <a:t>. Груша все </a:t>
            </a:r>
            <a:r>
              <a:rPr lang="ru-RU" sz="2000" dirty="0" err="1"/>
              <a:t>розросталася</a:t>
            </a:r>
            <a:r>
              <a:rPr lang="ru-RU" sz="2000" dirty="0"/>
              <a:t>, </a:t>
            </a:r>
            <a:r>
              <a:rPr lang="ru-RU" sz="2000" dirty="0" err="1"/>
              <a:t>Мотря</a:t>
            </a:r>
            <a:r>
              <a:rPr lang="ru-RU" sz="2000" dirty="0"/>
              <a:t> </a:t>
            </a:r>
            <a:r>
              <a:rPr lang="ru-RU" sz="2000" dirty="0" err="1"/>
              <a:t>продовжувала</a:t>
            </a:r>
            <a:r>
              <a:rPr lang="ru-RU" sz="2000" dirty="0"/>
              <a:t> </a:t>
            </a:r>
            <a:r>
              <a:rPr lang="ru-RU" sz="2000" dirty="0" err="1"/>
              <a:t>ганяти</a:t>
            </a:r>
            <a:r>
              <a:rPr lang="ru-RU" sz="2000" dirty="0"/>
              <a:t> </a:t>
            </a:r>
            <a:r>
              <a:rPr lang="ru-RU" sz="2000" dirty="0" err="1"/>
              <a:t>дітей</a:t>
            </a:r>
            <a:r>
              <a:rPr lang="ru-RU" sz="2000" dirty="0"/>
              <a:t> </a:t>
            </a:r>
            <a:r>
              <a:rPr lang="ru-RU" sz="2000" dirty="0" err="1"/>
              <a:t>Лавріна</a:t>
            </a:r>
            <a:r>
              <a:rPr lang="ru-RU" sz="2000" dirty="0"/>
              <a:t>. </a:t>
            </a:r>
            <a:r>
              <a:rPr lang="ru-RU" sz="2000" dirty="0" err="1"/>
              <a:t>Лаврін</a:t>
            </a:r>
            <a:r>
              <a:rPr lang="ru-RU" sz="2000" dirty="0"/>
              <a:t> не </a:t>
            </a:r>
            <a:r>
              <a:rPr lang="ru-RU" sz="2000" dirty="0" err="1"/>
              <a:t>погоджувався</a:t>
            </a:r>
            <a:r>
              <a:rPr lang="ru-RU" sz="2000" dirty="0"/>
              <a:t> </a:t>
            </a:r>
            <a:r>
              <a:rPr lang="ru-RU" sz="2000" dirty="0" err="1"/>
              <a:t>продавати</a:t>
            </a:r>
            <a:r>
              <a:rPr lang="ru-RU" sz="2000" dirty="0"/>
              <a:t> грушу, а </a:t>
            </a:r>
            <a:r>
              <a:rPr lang="ru-RU" sz="2000" dirty="0" err="1"/>
              <a:t>Карпо</a:t>
            </a:r>
            <a:r>
              <a:rPr lang="ru-RU" sz="2000" dirty="0"/>
              <a:t> — землю з грушею.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368832" y="483965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err="1"/>
              <a:t>Проте</a:t>
            </a:r>
            <a:r>
              <a:rPr lang="ru-RU" sz="2400" dirty="0"/>
              <a:t> </a:t>
            </a:r>
            <a:r>
              <a:rPr lang="ru-RU" sz="2400" dirty="0" err="1"/>
              <a:t>твір</a:t>
            </a:r>
            <a:r>
              <a:rPr lang="ru-RU" sz="2400" dirty="0"/>
              <a:t> </a:t>
            </a:r>
            <a:r>
              <a:rPr lang="ru-RU" sz="2400" dirty="0" err="1"/>
              <a:t>раптово</a:t>
            </a:r>
            <a:r>
              <a:rPr lang="ru-RU" sz="2400" dirty="0"/>
              <a:t> </a:t>
            </a:r>
            <a:r>
              <a:rPr lang="ru-RU" sz="2400" dirty="0" err="1"/>
              <a:t>закінчується</a:t>
            </a:r>
            <a:r>
              <a:rPr lang="ru-RU" sz="2400" dirty="0"/>
              <a:t> на </a:t>
            </a:r>
            <a:r>
              <a:rPr lang="ru-RU" sz="2400" dirty="0" err="1"/>
              <a:t>оптимістичній</a:t>
            </a:r>
            <a:r>
              <a:rPr lang="ru-RU" sz="2400" dirty="0"/>
              <a:t> </a:t>
            </a:r>
            <a:r>
              <a:rPr lang="ru-RU" sz="2400" dirty="0" err="1"/>
              <a:t>ноті</a:t>
            </a:r>
            <a:r>
              <a:rPr lang="ru-RU" sz="2400" dirty="0"/>
              <a:t>: </a:t>
            </a:r>
            <a:r>
              <a:rPr lang="ru-RU" sz="2400" dirty="0" err="1"/>
              <a:t>раптом</a:t>
            </a:r>
            <a:r>
              <a:rPr lang="ru-RU" sz="2400" dirty="0"/>
              <a:t> груша </a:t>
            </a:r>
            <a:r>
              <a:rPr lang="ru-RU" sz="2400" dirty="0" err="1"/>
              <a:t>всохла</a:t>
            </a:r>
            <a:r>
              <a:rPr lang="ru-RU" sz="2400" dirty="0"/>
              <a:t> — і </a:t>
            </a:r>
            <a:r>
              <a:rPr lang="ru-RU" sz="2400" dirty="0" err="1"/>
              <a:t>сім’ї</a:t>
            </a:r>
            <a:r>
              <a:rPr lang="ru-RU" sz="2400" dirty="0"/>
              <a:t> </a:t>
            </a:r>
            <a:r>
              <a:rPr lang="ru-RU" sz="2400" dirty="0" err="1"/>
              <a:t>помирилися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8810523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112</TotalTime>
  <Words>2274</Words>
  <Application>Microsoft Office PowerPoint</Application>
  <PresentationFormat>Широкоэкранный</PresentationFormat>
  <Paragraphs>85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8" baseType="lpstr">
      <vt:lpstr>Arial</vt:lpstr>
      <vt:lpstr>Century Gothic</vt:lpstr>
      <vt:lpstr>Wingdings 3</vt:lpstr>
      <vt:lpstr>Легкий дым</vt:lpstr>
      <vt:lpstr>Зміст повісті  «Кайдашева сім’я»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13</cp:revision>
  <dcterms:created xsi:type="dcterms:W3CDTF">2022-09-13T15:57:15Z</dcterms:created>
  <dcterms:modified xsi:type="dcterms:W3CDTF">2022-09-13T17:49:31Z</dcterms:modified>
</cp:coreProperties>
</file>