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</p:sldIdLst>
  <p:sldSz cx="12192000" cy="6858000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Учитель" initials="У" lastIdx="1" clrIdx="0">
    <p:extLst>
      <p:ext uri="{19B8F6BF-5375-455C-9EA6-DF929625EA0E}">
        <p15:presenceInfo xmlns:p15="http://schemas.microsoft.com/office/powerpoint/2012/main" userId="Учи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7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4345243-9FF3-44EE-B983-6E1EF41756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x-none"/>
          </a:p>
        </p:txBody>
      </p:sp>
      <p:sp>
        <p:nvSpPr>
          <p:cNvPr id="3" name="Підзаголовок 2">
            <a:extLst>
              <a:ext uri="{FF2B5EF4-FFF2-40B4-BE49-F238E27FC236}">
                <a16:creationId xmlns="" xmlns:a16="http://schemas.microsoft.com/office/drawing/2014/main" id="{443704BC-F4F3-4635-B363-F402370B4F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x-none"/>
          </a:p>
        </p:txBody>
      </p:sp>
      <p:sp>
        <p:nvSpPr>
          <p:cNvPr id="4" name="Місце для дати 3">
            <a:extLst>
              <a:ext uri="{FF2B5EF4-FFF2-40B4-BE49-F238E27FC236}">
                <a16:creationId xmlns="" xmlns:a16="http://schemas.microsoft.com/office/drawing/2014/main" id="{ECD3EA0F-3527-4910-A699-BE0FCF2D9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x-none" smtClean="0"/>
              <a:t>09.11.2023</a:t>
            </a:fld>
            <a:endParaRPr lang="x-none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="" xmlns:a16="http://schemas.microsoft.com/office/drawing/2014/main" id="{C2F08910-CCCA-498C-AA91-7A58F454A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="" xmlns:a16="http://schemas.microsoft.com/office/drawing/2014/main" id="{0DA9C9E9-0B4B-4E03-8EC7-0C7F62A4D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7546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43F6D20-6A72-4D9B-ABD4-5882F119C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x-none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="" xmlns:a16="http://schemas.microsoft.com/office/drawing/2014/main" id="{A5C52EB8-6A79-4D52-A662-D7D6A60162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x-none"/>
          </a:p>
        </p:txBody>
      </p:sp>
      <p:sp>
        <p:nvSpPr>
          <p:cNvPr id="4" name="Місце для дати 3">
            <a:extLst>
              <a:ext uri="{FF2B5EF4-FFF2-40B4-BE49-F238E27FC236}">
                <a16:creationId xmlns="" xmlns:a16="http://schemas.microsoft.com/office/drawing/2014/main" id="{7D237F4D-1491-49D3-ADDF-5F05B96ED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x-none" smtClean="0"/>
              <a:t>09.11.2023</a:t>
            </a:fld>
            <a:endParaRPr lang="x-none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="" xmlns:a16="http://schemas.microsoft.com/office/drawing/2014/main" id="{44CFDB6C-9A63-4AC8-B404-9905B6D67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="" xmlns:a16="http://schemas.microsoft.com/office/drawing/2014/main" id="{F8749749-BB7B-48C5-A3A5-C11874997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0658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4AAA918-6F35-45FB-953A-10E24FC58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x-none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="" xmlns:a16="http://schemas.microsoft.com/office/drawing/2014/main" id="{09D75C21-9644-46FF-B7EA-263116E1E4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="" xmlns:a16="http://schemas.microsoft.com/office/drawing/2014/main" id="{5199C7AC-FED1-4666-A0EA-C5AA01EB3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x-none" smtClean="0"/>
              <a:t>09.11.2023</a:t>
            </a:fld>
            <a:endParaRPr lang="x-none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="" xmlns:a16="http://schemas.microsoft.com/office/drawing/2014/main" id="{224D9003-0B37-46EF-BEF0-FFE2DC1CA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="" xmlns:a16="http://schemas.microsoft.com/office/drawing/2014/main" id="{A357D8B5-8EFD-44F7-8761-57B87D88D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98072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642699D-5DEE-4027-9F1B-A972B4303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x-none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="" xmlns:a16="http://schemas.microsoft.com/office/drawing/2014/main" id="{19CC24F9-52C9-4D32-ADA5-9B200D399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x-none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="" xmlns:a16="http://schemas.microsoft.com/office/drawing/2014/main" id="{5872A714-FB98-493D-9157-4D8A985428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x-none"/>
          </a:p>
        </p:txBody>
      </p:sp>
      <p:sp>
        <p:nvSpPr>
          <p:cNvPr id="5" name="Місце для дати 4">
            <a:extLst>
              <a:ext uri="{FF2B5EF4-FFF2-40B4-BE49-F238E27FC236}">
                <a16:creationId xmlns="" xmlns:a16="http://schemas.microsoft.com/office/drawing/2014/main" id="{0EC4579C-C34D-49A8-B731-1F1235AD5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x-none" smtClean="0"/>
              <a:t>09.11.2023</a:t>
            </a:fld>
            <a:endParaRPr lang="x-none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="" xmlns:a16="http://schemas.microsoft.com/office/drawing/2014/main" id="{F9DCEA3A-0ABD-4C33-BDA5-7922E5FAE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="" xmlns:a16="http://schemas.microsoft.com/office/drawing/2014/main" id="{604E8735-3765-474E-B682-35280DD83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5570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7346990-C616-435A-B26D-412F01E06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x-none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="" xmlns:a16="http://schemas.microsoft.com/office/drawing/2014/main" id="{DD193F5D-4656-49F4-A80C-4066842D90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="" xmlns:a16="http://schemas.microsoft.com/office/drawing/2014/main" id="{916B7131-8B3B-4271-B385-A5A69E5C0A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x-none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="" xmlns:a16="http://schemas.microsoft.com/office/drawing/2014/main" id="{C92FAED7-C64D-4ABC-8C67-352A94DF3A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="" xmlns:a16="http://schemas.microsoft.com/office/drawing/2014/main" id="{7DFCC0AF-2ADC-4626-A3AB-452ACEC87F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x-none"/>
          </a:p>
        </p:txBody>
      </p:sp>
      <p:sp>
        <p:nvSpPr>
          <p:cNvPr id="7" name="Місце для дати 6">
            <a:extLst>
              <a:ext uri="{FF2B5EF4-FFF2-40B4-BE49-F238E27FC236}">
                <a16:creationId xmlns="" xmlns:a16="http://schemas.microsoft.com/office/drawing/2014/main" id="{509D47CC-99BC-4112-9BCC-B36A97517B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x-none" smtClean="0"/>
              <a:t>09.11.2023</a:t>
            </a:fld>
            <a:endParaRPr lang="x-none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="" xmlns:a16="http://schemas.microsoft.com/office/drawing/2014/main" id="{C7F1683D-3723-40C6-9092-4205850C5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="" xmlns:a16="http://schemas.microsoft.com/office/drawing/2014/main" id="{CEB98387-53A4-45D0-8CB6-91A98D123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8601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B9DCA16-2A44-439F-A6FB-9659EC7B9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x-none"/>
          </a:p>
        </p:txBody>
      </p:sp>
      <p:sp>
        <p:nvSpPr>
          <p:cNvPr id="3" name="Місце для дати 2">
            <a:extLst>
              <a:ext uri="{FF2B5EF4-FFF2-40B4-BE49-F238E27FC236}">
                <a16:creationId xmlns="" xmlns:a16="http://schemas.microsoft.com/office/drawing/2014/main" id="{D5FCD479-AB3A-4B16-908C-9FAC90873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x-none" smtClean="0"/>
              <a:t>09.11.2023</a:t>
            </a:fld>
            <a:endParaRPr lang="x-none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="" xmlns:a16="http://schemas.microsoft.com/office/drawing/2014/main" id="{D967FC1F-C38D-4CF2-8CA2-267D43920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="" xmlns:a16="http://schemas.microsoft.com/office/drawing/2014/main" id="{27295C2D-B3F8-42CE-A271-8A1F4C72F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8371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="" xmlns:a16="http://schemas.microsoft.com/office/drawing/2014/main" id="{1BE9CD5F-C24A-4BB1-BFEF-62EF6436F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x-none" smtClean="0"/>
              <a:t>09.11.2023</a:t>
            </a:fld>
            <a:endParaRPr lang="x-none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="" xmlns:a16="http://schemas.microsoft.com/office/drawing/2014/main" id="{57A40A36-7818-49C4-B611-CF0DBC0F9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="" xmlns:a16="http://schemas.microsoft.com/office/drawing/2014/main" id="{3D7474DD-6FA7-4C57-ADDE-90EF261DF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6851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AE10EEF-BA39-4789-BFF5-F6B73EF06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x-none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="" xmlns:a16="http://schemas.microsoft.com/office/drawing/2014/main" id="{D02FC656-7316-44F0-93C2-31E1D3E2A2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x-none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="" xmlns:a16="http://schemas.microsoft.com/office/drawing/2014/main" id="{3451BD25-4B20-43C8-B639-01E92134C3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="" xmlns:a16="http://schemas.microsoft.com/office/drawing/2014/main" id="{778A9F5E-6950-4EDA-B34B-B281414D0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x-none" smtClean="0"/>
              <a:t>09.11.2023</a:t>
            </a:fld>
            <a:endParaRPr lang="x-none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="" xmlns:a16="http://schemas.microsoft.com/office/drawing/2014/main" id="{F3D6A0D5-91AE-410A-BCE4-9E8E6C6C7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="" xmlns:a16="http://schemas.microsoft.com/office/drawing/2014/main" id="{9434F18F-9F00-43FB-A1DE-478E0847C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1132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45A48D4-F8D3-4C57-A2B7-7F531859A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x-none"/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="" xmlns:a16="http://schemas.microsoft.com/office/drawing/2014/main" id="{5BA9E432-DE0D-47C0-9B2B-392DF7A27A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="" xmlns:a16="http://schemas.microsoft.com/office/drawing/2014/main" id="{1F93BB79-1ACE-4C32-9A2D-631FA59838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="" xmlns:a16="http://schemas.microsoft.com/office/drawing/2014/main" id="{42254ABF-42A3-435F-AC80-F77AC6560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x-none" smtClean="0"/>
              <a:t>09.11.2023</a:t>
            </a:fld>
            <a:endParaRPr lang="x-none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="" xmlns:a16="http://schemas.microsoft.com/office/drawing/2014/main" id="{31166D56-F770-4C44-88A5-E6622EDC1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="" xmlns:a16="http://schemas.microsoft.com/office/drawing/2014/main" id="{483A1360-B2AA-41C4-A8E1-950E01ACB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72081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9E06A7E-57B2-41CE-9396-4818BB78A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x-none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="" xmlns:a16="http://schemas.microsoft.com/office/drawing/2014/main" id="{B00238D0-6579-499F-A238-CDA7F3B13E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x-none"/>
          </a:p>
        </p:txBody>
      </p:sp>
      <p:sp>
        <p:nvSpPr>
          <p:cNvPr id="4" name="Місце для дати 3">
            <a:extLst>
              <a:ext uri="{FF2B5EF4-FFF2-40B4-BE49-F238E27FC236}">
                <a16:creationId xmlns="" xmlns:a16="http://schemas.microsoft.com/office/drawing/2014/main" id="{54123B08-039F-4D85-B78A-E12C82725A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x-none" smtClean="0"/>
              <a:t>09.11.2023</a:t>
            </a:fld>
            <a:endParaRPr lang="x-none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="" xmlns:a16="http://schemas.microsoft.com/office/drawing/2014/main" id="{45158E46-9E45-4599-8980-51F224772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="" xmlns:a16="http://schemas.microsoft.com/office/drawing/2014/main" id="{87EE00BD-C1FE-41BD-9094-034A19AB4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91770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="" xmlns:a16="http://schemas.microsoft.com/office/drawing/2014/main" id="{0DEA2470-1D44-4B4A-9490-77CA814FB6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x-none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="" xmlns:a16="http://schemas.microsoft.com/office/drawing/2014/main" id="{00B28063-F9FB-4561-A9DB-D83F0D92BF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x-none"/>
          </a:p>
        </p:txBody>
      </p:sp>
      <p:sp>
        <p:nvSpPr>
          <p:cNvPr id="4" name="Місце для дати 3">
            <a:extLst>
              <a:ext uri="{FF2B5EF4-FFF2-40B4-BE49-F238E27FC236}">
                <a16:creationId xmlns="" xmlns:a16="http://schemas.microsoft.com/office/drawing/2014/main" id="{051DFCD6-1787-400E-973F-CCD7892461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CB91F-A12E-4F7C-A35C-06CB2324AF95}" type="datetimeFigureOut">
              <a:rPr lang="x-none" smtClean="0"/>
              <a:t>09.11.2023</a:t>
            </a:fld>
            <a:endParaRPr lang="x-none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="" xmlns:a16="http://schemas.microsoft.com/office/drawing/2014/main" id="{127C02D6-6D2B-42EF-ADA8-4AB647E01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="" xmlns:a16="http://schemas.microsoft.com/office/drawing/2014/main" id="{705A1C97-CC9E-42E4-8DB4-D079E68F9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C815D-63B7-435B-A493-DC84CB448857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44639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="" xmlns:a16="http://schemas.microsoft.com/office/drawing/2014/main" id="{FB2CE3D3-08D4-4B89-9700-9DEA48C08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x-none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="" xmlns:a16="http://schemas.microsoft.com/office/drawing/2014/main" id="{33C4C009-9BA6-4410-97F1-821D96686B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x-none"/>
          </a:p>
        </p:txBody>
      </p:sp>
      <p:sp>
        <p:nvSpPr>
          <p:cNvPr id="4" name="Місце для дати 3">
            <a:extLst>
              <a:ext uri="{FF2B5EF4-FFF2-40B4-BE49-F238E27FC236}">
                <a16:creationId xmlns="" xmlns:a16="http://schemas.microsoft.com/office/drawing/2014/main" id="{4DF776FB-A83F-48ED-8829-1BEA836ED1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CB91F-A12E-4F7C-A35C-06CB2324AF95}" type="datetimeFigureOut">
              <a:rPr lang="x-none" smtClean="0"/>
              <a:t>09.11.2023</a:t>
            </a:fld>
            <a:endParaRPr lang="x-none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="" xmlns:a16="http://schemas.microsoft.com/office/drawing/2014/main" id="{46D67741-5919-477B-A4B5-3AFC3C8C78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="" xmlns:a16="http://schemas.microsoft.com/office/drawing/2014/main" id="{5159928F-AE8B-49CF-9E35-34084A3E9D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7C815D-63B7-435B-A493-DC84CB448857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98191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26" Type="http://schemas.openxmlformats.org/officeDocument/2006/relationships/image" Target="../media/image23.png"/><Relationship Id="rId39" Type="http://schemas.openxmlformats.org/officeDocument/2006/relationships/slide" Target="slide12.xml"/><Relationship Id="rId21" Type="http://schemas.openxmlformats.org/officeDocument/2006/relationships/image" Target="../media/image18.png"/><Relationship Id="rId34" Type="http://schemas.openxmlformats.org/officeDocument/2006/relationships/slide" Target="slide5.xml"/><Relationship Id="rId42" Type="http://schemas.openxmlformats.org/officeDocument/2006/relationships/slide" Target="slide13.xml"/><Relationship Id="rId47" Type="http://schemas.openxmlformats.org/officeDocument/2006/relationships/slide" Target="slide22.xml"/><Relationship Id="rId50" Type="http://schemas.openxmlformats.org/officeDocument/2006/relationships/slide" Target="slide18.xml"/><Relationship Id="rId55" Type="http://schemas.openxmlformats.org/officeDocument/2006/relationships/image" Target="../media/image27.pn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5" Type="http://schemas.openxmlformats.org/officeDocument/2006/relationships/image" Target="../media/image22.png"/><Relationship Id="rId33" Type="http://schemas.openxmlformats.org/officeDocument/2006/relationships/slide" Target="slide6.xml"/><Relationship Id="rId38" Type="http://schemas.openxmlformats.org/officeDocument/2006/relationships/slide" Target="slide8.xml"/><Relationship Id="rId46" Type="http://schemas.openxmlformats.org/officeDocument/2006/relationships/slide" Target="slide21.xml"/><Relationship Id="rId2" Type="http://schemas.openxmlformats.org/officeDocument/2006/relationships/audio" Target="../media/media1.mp3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29" Type="http://schemas.openxmlformats.org/officeDocument/2006/relationships/image" Target="../media/image26.png"/><Relationship Id="rId41" Type="http://schemas.openxmlformats.org/officeDocument/2006/relationships/slide" Target="slide16.xml"/><Relationship Id="rId54" Type="http://schemas.openxmlformats.org/officeDocument/2006/relationships/slide" Target="slide26.xml"/><Relationship Id="rId1" Type="http://schemas.microsoft.com/office/2007/relationships/media" Target="../media/media1.mp3"/><Relationship Id="rId6" Type="http://schemas.microsoft.com/office/2007/relationships/hdphoto" Target="../media/hdphoto1.wdp"/><Relationship Id="rId11" Type="http://schemas.openxmlformats.org/officeDocument/2006/relationships/image" Target="../media/image8.png"/><Relationship Id="rId24" Type="http://schemas.openxmlformats.org/officeDocument/2006/relationships/image" Target="../media/image21.png"/><Relationship Id="rId32" Type="http://schemas.openxmlformats.org/officeDocument/2006/relationships/slide" Target="slide3.xml"/><Relationship Id="rId37" Type="http://schemas.openxmlformats.org/officeDocument/2006/relationships/slide" Target="slide10.xml"/><Relationship Id="rId40" Type="http://schemas.openxmlformats.org/officeDocument/2006/relationships/slide" Target="slide9.xml"/><Relationship Id="rId45" Type="http://schemas.openxmlformats.org/officeDocument/2006/relationships/slide" Target="slide20.xml"/><Relationship Id="rId53" Type="http://schemas.openxmlformats.org/officeDocument/2006/relationships/slide" Target="slide17.xml"/><Relationship Id="rId5" Type="http://schemas.openxmlformats.org/officeDocument/2006/relationships/image" Target="../media/image3.png"/><Relationship Id="rId15" Type="http://schemas.openxmlformats.org/officeDocument/2006/relationships/image" Target="../media/image12.png"/><Relationship Id="rId23" Type="http://schemas.openxmlformats.org/officeDocument/2006/relationships/image" Target="../media/image20.png"/><Relationship Id="rId28" Type="http://schemas.openxmlformats.org/officeDocument/2006/relationships/image" Target="../media/image25.png"/><Relationship Id="rId36" Type="http://schemas.openxmlformats.org/officeDocument/2006/relationships/slide" Target="slide11.xml"/><Relationship Id="rId49" Type="http://schemas.openxmlformats.org/officeDocument/2006/relationships/slide" Target="slide24.xml"/><Relationship Id="rId10" Type="http://schemas.openxmlformats.org/officeDocument/2006/relationships/image" Target="../media/image7.png"/><Relationship Id="rId19" Type="http://schemas.openxmlformats.org/officeDocument/2006/relationships/image" Target="../media/image16.png"/><Relationship Id="rId31" Type="http://schemas.openxmlformats.org/officeDocument/2006/relationships/slide" Target="slide7.xml"/><Relationship Id="rId44" Type="http://schemas.openxmlformats.org/officeDocument/2006/relationships/slide" Target="slide19.xml"/><Relationship Id="rId52" Type="http://schemas.openxmlformats.org/officeDocument/2006/relationships/slide" Target="slide25.xml"/><Relationship Id="rId4" Type="http://schemas.openxmlformats.org/officeDocument/2006/relationships/image" Target="../media/image2.png"/><Relationship Id="rId9" Type="http://schemas.openxmlformats.org/officeDocument/2006/relationships/image" Target="../media/image6.png"/><Relationship Id="rId14" Type="http://schemas.openxmlformats.org/officeDocument/2006/relationships/image" Target="../media/image11.png"/><Relationship Id="rId22" Type="http://schemas.openxmlformats.org/officeDocument/2006/relationships/image" Target="../media/image19.png"/><Relationship Id="rId27" Type="http://schemas.openxmlformats.org/officeDocument/2006/relationships/image" Target="../media/image24.png"/><Relationship Id="rId30" Type="http://schemas.openxmlformats.org/officeDocument/2006/relationships/slide" Target="slide2.xml"/><Relationship Id="rId35" Type="http://schemas.openxmlformats.org/officeDocument/2006/relationships/slide" Target="slide4.xml"/><Relationship Id="rId43" Type="http://schemas.openxmlformats.org/officeDocument/2006/relationships/slide" Target="slide14.xml"/><Relationship Id="rId48" Type="http://schemas.openxmlformats.org/officeDocument/2006/relationships/slide" Target="slide23.xml"/><Relationship Id="rId8" Type="http://schemas.openxmlformats.org/officeDocument/2006/relationships/image" Target="../media/image5.png"/><Relationship Id="rId51" Type="http://schemas.openxmlformats.org/officeDocument/2006/relationships/slide" Target="slide15.xml"/><Relationship Id="rId3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3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0.xml"/><Relationship Id="rId42" Type="http://schemas.openxmlformats.org/officeDocument/2006/relationships/slide" Target="slide20.xml"/><Relationship Id="rId47" Type="http://schemas.openxmlformats.org/officeDocument/2006/relationships/slide" Target="slide18.xml"/><Relationship Id="rId50" Type="http://schemas.openxmlformats.org/officeDocument/2006/relationships/slide" Target="slide17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11.xml"/><Relationship Id="rId38" Type="http://schemas.openxmlformats.org/officeDocument/2006/relationships/slide" Target="slide16.xml"/><Relationship Id="rId46" Type="http://schemas.openxmlformats.org/officeDocument/2006/relationships/slide" Target="slide24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3.xml"/><Relationship Id="rId41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4.xml"/><Relationship Id="rId37" Type="http://schemas.openxmlformats.org/officeDocument/2006/relationships/slide" Target="slide9.xml"/><Relationship Id="rId40" Type="http://schemas.openxmlformats.org/officeDocument/2006/relationships/slide" Target="slide14.xml"/><Relationship Id="rId45" Type="http://schemas.openxmlformats.org/officeDocument/2006/relationships/slide" Target="slide23.xml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7.xml"/><Relationship Id="rId36" Type="http://schemas.openxmlformats.org/officeDocument/2006/relationships/slide" Target="slide12.xml"/><Relationship Id="rId49" Type="http://schemas.openxmlformats.org/officeDocument/2006/relationships/slide" Target="slide2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5.xml"/><Relationship Id="rId44" Type="http://schemas.openxmlformats.org/officeDocument/2006/relationships/slide" Target="slide22.xml"/><Relationship Id="rId52" Type="http://schemas.openxmlformats.org/officeDocument/2006/relationships/image" Target="../media/image28.pn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6.xml"/><Relationship Id="rId35" Type="http://schemas.openxmlformats.org/officeDocument/2006/relationships/slide" Target="slide8.xml"/><Relationship Id="rId43" Type="http://schemas.openxmlformats.org/officeDocument/2006/relationships/slide" Target="slide21.xml"/><Relationship Id="rId48" Type="http://schemas.openxmlformats.org/officeDocument/2006/relationships/slide" Target="slide15.xml"/><Relationship Id="rId8" Type="http://schemas.openxmlformats.org/officeDocument/2006/relationships/image" Target="../media/image7.png"/><Relationship Id="rId51" Type="http://schemas.openxmlformats.org/officeDocument/2006/relationships/slide" Target="slide26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3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0.xml"/><Relationship Id="rId42" Type="http://schemas.openxmlformats.org/officeDocument/2006/relationships/slide" Target="slide20.xml"/><Relationship Id="rId47" Type="http://schemas.openxmlformats.org/officeDocument/2006/relationships/slide" Target="slide18.xml"/><Relationship Id="rId50" Type="http://schemas.openxmlformats.org/officeDocument/2006/relationships/slide" Target="slide17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11.xml"/><Relationship Id="rId38" Type="http://schemas.openxmlformats.org/officeDocument/2006/relationships/slide" Target="slide16.xml"/><Relationship Id="rId46" Type="http://schemas.openxmlformats.org/officeDocument/2006/relationships/slide" Target="slide24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4.xml"/><Relationship Id="rId37" Type="http://schemas.openxmlformats.org/officeDocument/2006/relationships/slide" Target="slide9.xml"/><Relationship Id="rId40" Type="http://schemas.openxmlformats.org/officeDocument/2006/relationships/slide" Target="slide14.xml"/><Relationship Id="rId45" Type="http://schemas.openxmlformats.org/officeDocument/2006/relationships/slide" Target="slide23.xml"/><Relationship Id="rId53" Type="http://schemas.openxmlformats.org/officeDocument/2006/relationships/image" Target="../media/image30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12.xml"/><Relationship Id="rId49" Type="http://schemas.openxmlformats.org/officeDocument/2006/relationships/slide" Target="slide2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5.xml"/><Relationship Id="rId44" Type="http://schemas.openxmlformats.org/officeDocument/2006/relationships/slide" Target="slide22.xml"/><Relationship Id="rId52" Type="http://schemas.openxmlformats.org/officeDocument/2006/relationships/image" Target="../media/image29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6.xml"/><Relationship Id="rId35" Type="http://schemas.openxmlformats.org/officeDocument/2006/relationships/slide" Target="slide8.xml"/><Relationship Id="rId43" Type="http://schemas.openxmlformats.org/officeDocument/2006/relationships/slide" Target="slide21.xml"/><Relationship Id="rId48" Type="http://schemas.openxmlformats.org/officeDocument/2006/relationships/slide" Target="slide15.xml"/><Relationship Id="rId8" Type="http://schemas.openxmlformats.org/officeDocument/2006/relationships/image" Target="../media/image7.png"/><Relationship Id="rId51" Type="http://schemas.openxmlformats.org/officeDocument/2006/relationships/slide" Target="slide26.xml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3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0.xml"/><Relationship Id="rId42" Type="http://schemas.openxmlformats.org/officeDocument/2006/relationships/slide" Target="slide20.xml"/><Relationship Id="rId47" Type="http://schemas.openxmlformats.org/officeDocument/2006/relationships/slide" Target="slide18.xml"/><Relationship Id="rId50" Type="http://schemas.openxmlformats.org/officeDocument/2006/relationships/slide" Target="slide17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11.xml"/><Relationship Id="rId38" Type="http://schemas.openxmlformats.org/officeDocument/2006/relationships/slide" Target="slide16.xml"/><Relationship Id="rId46" Type="http://schemas.openxmlformats.org/officeDocument/2006/relationships/slide" Target="slide24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5.xml"/><Relationship Id="rId37" Type="http://schemas.openxmlformats.org/officeDocument/2006/relationships/slide" Target="slide9.xml"/><Relationship Id="rId40" Type="http://schemas.openxmlformats.org/officeDocument/2006/relationships/slide" Target="slide14.xml"/><Relationship Id="rId45" Type="http://schemas.openxmlformats.org/officeDocument/2006/relationships/slide" Target="slide23.xml"/><Relationship Id="rId53" Type="http://schemas.openxmlformats.org/officeDocument/2006/relationships/image" Target="../media/image32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12.xml"/><Relationship Id="rId49" Type="http://schemas.openxmlformats.org/officeDocument/2006/relationships/slide" Target="slide2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6.xml"/><Relationship Id="rId44" Type="http://schemas.openxmlformats.org/officeDocument/2006/relationships/slide" Target="slide22.xml"/><Relationship Id="rId52" Type="http://schemas.openxmlformats.org/officeDocument/2006/relationships/image" Target="../media/image31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8.xml"/><Relationship Id="rId43" Type="http://schemas.openxmlformats.org/officeDocument/2006/relationships/slide" Target="slide21.xml"/><Relationship Id="rId48" Type="http://schemas.openxmlformats.org/officeDocument/2006/relationships/slide" Target="slide15.xml"/><Relationship Id="rId8" Type="http://schemas.openxmlformats.org/officeDocument/2006/relationships/image" Target="../media/image7.png"/><Relationship Id="rId51" Type="http://schemas.openxmlformats.org/officeDocument/2006/relationships/slide" Target="slide26.xml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3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0.xml"/><Relationship Id="rId42" Type="http://schemas.openxmlformats.org/officeDocument/2006/relationships/slide" Target="slide20.xml"/><Relationship Id="rId47" Type="http://schemas.openxmlformats.org/officeDocument/2006/relationships/slide" Target="slide18.xml"/><Relationship Id="rId50" Type="http://schemas.openxmlformats.org/officeDocument/2006/relationships/slide" Target="slide17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11.xml"/><Relationship Id="rId38" Type="http://schemas.openxmlformats.org/officeDocument/2006/relationships/slide" Target="slide16.xml"/><Relationship Id="rId46" Type="http://schemas.openxmlformats.org/officeDocument/2006/relationships/slide" Target="slide24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4.xml"/><Relationship Id="rId37" Type="http://schemas.openxmlformats.org/officeDocument/2006/relationships/slide" Target="slide9.xml"/><Relationship Id="rId40" Type="http://schemas.openxmlformats.org/officeDocument/2006/relationships/slide" Target="slide14.xml"/><Relationship Id="rId45" Type="http://schemas.openxmlformats.org/officeDocument/2006/relationships/slide" Target="slide23.xml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12.xml"/><Relationship Id="rId49" Type="http://schemas.openxmlformats.org/officeDocument/2006/relationships/slide" Target="slide2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6.xml"/><Relationship Id="rId44" Type="http://schemas.openxmlformats.org/officeDocument/2006/relationships/slide" Target="slide22.xml"/><Relationship Id="rId52" Type="http://schemas.openxmlformats.org/officeDocument/2006/relationships/image" Target="../media/image33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8.xml"/><Relationship Id="rId43" Type="http://schemas.openxmlformats.org/officeDocument/2006/relationships/slide" Target="slide21.xml"/><Relationship Id="rId48" Type="http://schemas.openxmlformats.org/officeDocument/2006/relationships/slide" Target="slide15.xml"/><Relationship Id="rId8" Type="http://schemas.openxmlformats.org/officeDocument/2006/relationships/image" Target="../media/image7.png"/><Relationship Id="rId51" Type="http://schemas.openxmlformats.org/officeDocument/2006/relationships/slide" Target="slide26.xml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3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0.xml"/><Relationship Id="rId42" Type="http://schemas.openxmlformats.org/officeDocument/2006/relationships/slide" Target="slide20.xml"/><Relationship Id="rId47" Type="http://schemas.openxmlformats.org/officeDocument/2006/relationships/slide" Target="slide18.xml"/><Relationship Id="rId50" Type="http://schemas.openxmlformats.org/officeDocument/2006/relationships/slide" Target="slide17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11.xml"/><Relationship Id="rId38" Type="http://schemas.openxmlformats.org/officeDocument/2006/relationships/slide" Target="slide16.xml"/><Relationship Id="rId46" Type="http://schemas.openxmlformats.org/officeDocument/2006/relationships/slide" Target="slide24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4.xml"/><Relationship Id="rId37" Type="http://schemas.openxmlformats.org/officeDocument/2006/relationships/slide" Target="slide9.xml"/><Relationship Id="rId40" Type="http://schemas.openxmlformats.org/officeDocument/2006/relationships/slide" Target="slide14.xml"/><Relationship Id="rId45" Type="http://schemas.openxmlformats.org/officeDocument/2006/relationships/slide" Target="slide23.xml"/><Relationship Id="rId53" Type="http://schemas.openxmlformats.org/officeDocument/2006/relationships/image" Target="../media/image35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12.xml"/><Relationship Id="rId49" Type="http://schemas.openxmlformats.org/officeDocument/2006/relationships/slide" Target="slide2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5.xml"/><Relationship Id="rId44" Type="http://schemas.openxmlformats.org/officeDocument/2006/relationships/slide" Target="slide22.xml"/><Relationship Id="rId52" Type="http://schemas.openxmlformats.org/officeDocument/2006/relationships/image" Target="../media/image34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8.xml"/><Relationship Id="rId43" Type="http://schemas.openxmlformats.org/officeDocument/2006/relationships/slide" Target="slide21.xml"/><Relationship Id="rId48" Type="http://schemas.openxmlformats.org/officeDocument/2006/relationships/slide" Target="slide15.xml"/><Relationship Id="rId8" Type="http://schemas.openxmlformats.org/officeDocument/2006/relationships/image" Target="../media/image7.png"/><Relationship Id="rId51" Type="http://schemas.openxmlformats.org/officeDocument/2006/relationships/slide" Target="slide26.xml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3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0.xml"/><Relationship Id="rId42" Type="http://schemas.openxmlformats.org/officeDocument/2006/relationships/slide" Target="slide20.xml"/><Relationship Id="rId47" Type="http://schemas.openxmlformats.org/officeDocument/2006/relationships/slide" Target="slide18.xml"/><Relationship Id="rId50" Type="http://schemas.openxmlformats.org/officeDocument/2006/relationships/slide" Target="slide17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11.xml"/><Relationship Id="rId38" Type="http://schemas.openxmlformats.org/officeDocument/2006/relationships/slide" Target="slide16.xml"/><Relationship Id="rId46" Type="http://schemas.openxmlformats.org/officeDocument/2006/relationships/slide" Target="slide24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3.xml"/><Relationship Id="rId41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4.xml"/><Relationship Id="rId37" Type="http://schemas.openxmlformats.org/officeDocument/2006/relationships/slide" Target="slide9.xml"/><Relationship Id="rId40" Type="http://schemas.openxmlformats.org/officeDocument/2006/relationships/slide" Target="slide14.xml"/><Relationship Id="rId45" Type="http://schemas.openxmlformats.org/officeDocument/2006/relationships/slide" Target="slide23.xml"/><Relationship Id="rId53" Type="http://schemas.openxmlformats.org/officeDocument/2006/relationships/image" Target="../media/image37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12.xml"/><Relationship Id="rId49" Type="http://schemas.openxmlformats.org/officeDocument/2006/relationships/slide" Target="slide2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5.xml"/><Relationship Id="rId44" Type="http://schemas.openxmlformats.org/officeDocument/2006/relationships/slide" Target="slide22.xml"/><Relationship Id="rId52" Type="http://schemas.openxmlformats.org/officeDocument/2006/relationships/image" Target="../media/image36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6.xml"/><Relationship Id="rId35" Type="http://schemas.openxmlformats.org/officeDocument/2006/relationships/slide" Target="slide8.xml"/><Relationship Id="rId43" Type="http://schemas.openxmlformats.org/officeDocument/2006/relationships/slide" Target="slide21.xml"/><Relationship Id="rId48" Type="http://schemas.openxmlformats.org/officeDocument/2006/relationships/slide" Target="slide15.xml"/><Relationship Id="rId8" Type="http://schemas.openxmlformats.org/officeDocument/2006/relationships/image" Target="../media/image7.png"/><Relationship Id="rId51" Type="http://schemas.openxmlformats.org/officeDocument/2006/relationships/slide" Target="slide26.xml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3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1.xml"/><Relationship Id="rId42" Type="http://schemas.openxmlformats.org/officeDocument/2006/relationships/slide" Target="slide20.xml"/><Relationship Id="rId47" Type="http://schemas.openxmlformats.org/officeDocument/2006/relationships/slide" Target="slide18.xml"/><Relationship Id="rId50" Type="http://schemas.openxmlformats.org/officeDocument/2006/relationships/slide" Target="slide17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4.xml"/><Relationship Id="rId38" Type="http://schemas.openxmlformats.org/officeDocument/2006/relationships/slide" Target="slide16.xml"/><Relationship Id="rId46" Type="http://schemas.openxmlformats.org/officeDocument/2006/relationships/slide" Target="slide24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5.xml"/><Relationship Id="rId37" Type="http://schemas.openxmlformats.org/officeDocument/2006/relationships/slide" Target="slide9.xml"/><Relationship Id="rId40" Type="http://schemas.openxmlformats.org/officeDocument/2006/relationships/slide" Target="slide14.xml"/><Relationship Id="rId45" Type="http://schemas.openxmlformats.org/officeDocument/2006/relationships/slide" Target="slide23.xml"/><Relationship Id="rId53" Type="http://schemas.openxmlformats.org/officeDocument/2006/relationships/image" Target="../media/image39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12.xml"/><Relationship Id="rId49" Type="http://schemas.openxmlformats.org/officeDocument/2006/relationships/slide" Target="slide2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6.xml"/><Relationship Id="rId44" Type="http://schemas.openxmlformats.org/officeDocument/2006/relationships/slide" Target="slide22.xml"/><Relationship Id="rId52" Type="http://schemas.openxmlformats.org/officeDocument/2006/relationships/image" Target="../media/image38.pn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10.xml"/><Relationship Id="rId43" Type="http://schemas.openxmlformats.org/officeDocument/2006/relationships/slide" Target="slide21.xml"/><Relationship Id="rId48" Type="http://schemas.openxmlformats.org/officeDocument/2006/relationships/slide" Target="slide15.xml"/><Relationship Id="rId8" Type="http://schemas.openxmlformats.org/officeDocument/2006/relationships/image" Target="../media/image7.png"/><Relationship Id="rId51" Type="http://schemas.openxmlformats.org/officeDocument/2006/relationships/slide" Target="slide26.xml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3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1.xml"/><Relationship Id="rId42" Type="http://schemas.openxmlformats.org/officeDocument/2006/relationships/slide" Target="slide20.xml"/><Relationship Id="rId47" Type="http://schemas.openxmlformats.org/officeDocument/2006/relationships/slide" Target="slide18.xml"/><Relationship Id="rId50" Type="http://schemas.openxmlformats.org/officeDocument/2006/relationships/slide" Target="slide17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4.xml"/><Relationship Id="rId38" Type="http://schemas.openxmlformats.org/officeDocument/2006/relationships/slide" Target="slide16.xml"/><Relationship Id="rId46" Type="http://schemas.openxmlformats.org/officeDocument/2006/relationships/slide" Target="slide24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9.xml"/><Relationship Id="rId54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5.xml"/><Relationship Id="rId37" Type="http://schemas.openxmlformats.org/officeDocument/2006/relationships/slide" Target="slide12.xml"/><Relationship Id="rId40" Type="http://schemas.openxmlformats.org/officeDocument/2006/relationships/slide" Target="slide14.xml"/><Relationship Id="rId45" Type="http://schemas.openxmlformats.org/officeDocument/2006/relationships/slide" Target="slide23.xml"/><Relationship Id="rId53" Type="http://schemas.openxmlformats.org/officeDocument/2006/relationships/image" Target="../media/image41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8.xml"/><Relationship Id="rId49" Type="http://schemas.openxmlformats.org/officeDocument/2006/relationships/slide" Target="slide2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6.xml"/><Relationship Id="rId44" Type="http://schemas.openxmlformats.org/officeDocument/2006/relationships/slide" Target="slide22.xml"/><Relationship Id="rId52" Type="http://schemas.openxmlformats.org/officeDocument/2006/relationships/image" Target="../media/image40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10.xml"/><Relationship Id="rId43" Type="http://schemas.openxmlformats.org/officeDocument/2006/relationships/slide" Target="slide21.xml"/><Relationship Id="rId48" Type="http://schemas.openxmlformats.org/officeDocument/2006/relationships/slide" Target="slide15.xml"/><Relationship Id="rId8" Type="http://schemas.openxmlformats.org/officeDocument/2006/relationships/image" Target="../media/image7.png"/><Relationship Id="rId51" Type="http://schemas.openxmlformats.org/officeDocument/2006/relationships/slide" Target="slide26.xml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3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1.xml"/><Relationship Id="rId42" Type="http://schemas.openxmlformats.org/officeDocument/2006/relationships/slide" Target="slide20.xml"/><Relationship Id="rId47" Type="http://schemas.openxmlformats.org/officeDocument/2006/relationships/slide" Target="slide18.xml"/><Relationship Id="rId50" Type="http://schemas.openxmlformats.org/officeDocument/2006/relationships/slide" Target="slide17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4.xml"/><Relationship Id="rId38" Type="http://schemas.openxmlformats.org/officeDocument/2006/relationships/slide" Target="slide16.xml"/><Relationship Id="rId46" Type="http://schemas.openxmlformats.org/officeDocument/2006/relationships/slide" Target="slide24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5.xml"/><Relationship Id="rId37" Type="http://schemas.openxmlformats.org/officeDocument/2006/relationships/slide" Target="slide9.xml"/><Relationship Id="rId40" Type="http://schemas.openxmlformats.org/officeDocument/2006/relationships/slide" Target="slide14.xml"/><Relationship Id="rId45" Type="http://schemas.openxmlformats.org/officeDocument/2006/relationships/slide" Target="slide23.xml"/><Relationship Id="rId53" Type="http://schemas.openxmlformats.org/officeDocument/2006/relationships/image" Target="../media/image44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12.xml"/><Relationship Id="rId49" Type="http://schemas.openxmlformats.org/officeDocument/2006/relationships/slide" Target="slide2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6.xml"/><Relationship Id="rId44" Type="http://schemas.openxmlformats.org/officeDocument/2006/relationships/slide" Target="slide22.xml"/><Relationship Id="rId52" Type="http://schemas.openxmlformats.org/officeDocument/2006/relationships/image" Target="../media/image43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8.xml"/><Relationship Id="rId43" Type="http://schemas.openxmlformats.org/officeDocument/2006/relationships/slide" Target="slide21.xml"/><Relationship Id="rId48" Type="http://schemas.openxmlformats.org/officeDocument/2006/relationships/slide" Target="slide15.xml"/><Relationship Id="rId8" Type="http://schemas.openxmlformats.org/officeDocument/2006/relationships/image" Target="../media/image7.png"/><Relationship Id="rId51" Type="http://schemas.openxmlformats.org/officeDocument/2006/relationships/slide" Target="slide26.xml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4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8.xml"/><Relationship Id="rId42" Type="http://schemas.openxmlformats.org/officeDocument/2006/relationships/slide" Target="slide21.xml"/><Relationship Id="rId47" Type="http://schemas.openxmlformats.org/officeDocument/2006/relationships/slide" Target="slide15.xml"/><Relationship Id="rId50" Type="http://schemas.openxmlformats.org/officeDocument/2006/relationships/slide" Target="slide26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10.xml"/><Relationship Id="rId38" Type="http://schemas.openxmlformats.org/officeDocument/2006/relationships/slide" Target="slide13.xml"/><Relationship Id="rId46" Type="http://schemas.openxmlformats.org/officeDocument/2006/relationships/slide" Target="slide18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4.xml"/><Relationship Id="rId37" Type="http://schemas.openxmlformats.org/officeDocument/2006/relationships/slide" Target="slide16.xml"/><Relationship Id="rId40" Type="http://schemas.openxmlformats.org/officeDocument/2006/relationships/slide" Target="slide19.xml"/><Relationship Id="rId45" Type="http://schemas.openxmlformats.org/officeDocument/2006/relationships/slide" Target="slide24.xml"/><Relationship Id="rId53" Type="http://schemas.openxmlformats.org/officeDocument/2006/relationships/image" Target="../media/image46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9.xml"/><Relationship Id="rId49" Type="http://schemas.openxmlformats.org/officeDocument/2006/relationships/slide" Target="slide17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5.xml"/><Relationship Id="rId44" Type="http://schemas.openxmlformats.org/officeDocument/2006/relationships/slide" Target="slide23.xml"/><Relationship Id="rId52" Type="http://schemas.openxmlformats.org/officeDocument/2006/relationships/image" Target="../media/image45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12.xml"/><Relationship Id="rId43" Type="http://schemas.openxmlformats.org/officeDocument/2006/relationships/slide" Target="slide22.xml"/><Relationship Id="rId48" Type="http://schemas.openxmlformats.org/officeDocument/2006/relationships/slide" Target="slide25.xml"/><Relationship Id="rId8" Type="http://schemas.openxmlformats.org/officeDocument/2006/relationships/image" Target="../media/image7.png"/><Relationship Id="rId51" Type="http://schemas.openxmlformats.org/officeDocument/2006/relationships/slide" Target="slide6.xml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3.xml"/><Relationship Id="rId21" Type="http://schemas.openxmlformats.org/officeDocument/2006/relationships/image" Target="../media/image20.png"/><Relationship Id="rId34" Type="http://schemas.openxmlformats.org/officeDocument/2006/relationships/slide" Target="slide11.xml"/><Relationship Id="rId42" Type="http://schemas.openxmlformats.org/officeDocument/2006/relationships/slide" Target="slide20.xml"/><Relationship Id="rId47" Type="http://schemas.openxmlformats.org/officeDocument/2006/relationships/slide" Target="slide18.xml"/><Relationship Id="rId50" Type="http://schemas.openxmlformats.org/officeDocument/2006/relationships/slide" Target="slide17.xml"/><Relationship Id="rId55" Type="http://schemas.openxmlformats.org/officeDocument/2006/relationships/image" Target="../media/image50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4.xml"/><Relationship Id="rId38" Type="http://schemas.openxmlformats.org/officeDocument/2006/relationships/slide" Target="slide16.xml"/><Relationship Id="rId46" Type="http://schemas.openxmlformats.org/officeDocument/2006/relationships/slide" Target="slide24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9.xml"/><Relationship Id="rId54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5.xml"/><Relationship Id="rId37" Type="http://schemas.openxmlformats.org/officeDocument/2006/relationships/slide" Target="slide9.xml"/><Relationship Id="rId40" Type="http://schemas.openxmlformats.org/officeDocument/2006/relationships/slide" Target="slide14.xml"/><Relationship Id="rId45" Type="http://schemas.openxmlformats.org/officeDocument/2006/relationships/slide" Target="slide23.xml"/><Relationship Id="rId53" Type="http://schemas.openxmlformats.org/officeDocument/2006/relationships/image" Target="../media/image48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8.xml"/><Relationship Id="rId49" Type="http://schemas.openxmlformats.org/officeDocument/2006/relationships/slide" Target="slide2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6.xml"/><Relationship Id="rId44" Type="http://schemas.openxmlformats.org/officeDocument/2006/relationships/slide" Target="slide22.xml"/><Relationship Id="rId52" Type="http://schemas.openxmlformats.org/officeDocument/2006/relationships/image" Target="../media/image47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10.xml"/><Relationship Id="rId43" Type="http://schemas.openxmlformats.org/officeDocument/2006/relationships/slide" Target="slide21.xml"/><Relationship Id="rId48" Type="http://schemas.openxmlformats.org/officeDocument/2006/relationships/slide" Target="slide15.xml"/><Relationship Id="rId8" Type="http://schemas.openxmlformats.org/officeDocument/2006/relationships/image" Target="../media/image7.png"/><Relationship Id="rId51" Type="http://schemas.openxmlformats.org/officeDocument/2006/relationships/slide" Target="slide26.xml"/><Relationship Id="rId3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6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1.xml"/><Relationship Id="rId42" Type="http://schemas.openxmlformats.org/officeDocument/2006/relationships/slide" Target="slide20.xml"/><Relationship Id="rId47" Type="http://schemas.openxmlformats.org/officeDocument/2006/relationships/slide" Target="slide18.xml"/><Relationship Id="rId50" Type="http://schemas.openxmlformats.org/officeDocument/2006/relationships/slide" Target="slide17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4.xml"/><Relationship Id="rId38" Type="http://schemas.openxmlformats.org/officeDocument/2006/relationships/slide" Target="slide9.xml"/><Relationship Id="rId46" Type="http://schemas.openxmlformats.org/officeDocument/2006/relationships/slide" Target="slide24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5.xml"/><Relationship Id="rId37" Type="http://schemas.openxmlformats.org/officeDocument/2006/relationships/slide" Target="slide12.xml"/><Relationship Id="rId40" Type="http://schemas.openxmlformats.org/officeDocument/2006/relationships/slide" Target="slide14.xml"/><Relationship Id="rId45" Type="http://schemas.openxmlformats.org/officeDocument/2006/relationships/slide" Target="slide23.xml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8.xml"/><Relationship Id="rId49" Type="http://schemas.openxmlformats.org/officeDocument/2006/relationships/slide" Target="slide2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6.xml"/><Relationship Id="rId44" Type="http://schemas.openxmlformats.org/officeDocument/2006/relationships/slide" Target="slide22.xml"/><Relationship Id="rId52" Type="http://schemas.openxmlformats.org/officeDocument/2006/relationships/image" Target="../media/image51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10.xml"/><Relationship Id="rId43" Type="http://schemas.openxmlformats.org/officeDocument/2006/relationships/slide" Target="slide21.xml"/><Relationship Id="rId48" Type="http://schemas.openxmlformats.org/officeDocument/2006/relationships/slide" Target="slide15.xml"/><Relationship Id="rId8" Type="http://schemas.openxmlformats.org/officeDocument/2006/relationships/image" Target="../media/image7.png"/><Relationship Id="rId51" Type="http://schemas.openxmlformats.org/officeDocument/2006/relationships/slide" Target="slide26.xml"/></Relationships>
</file>

<file path=ppt/slides/_rels/slide1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6.xml"/><Relationship Id="rId21" Type="http://schemas.openxmlformats.org/officeDocument/2006/relationships/image" Target="../media/image20.png"/><Relationship Id="rId34" Type="http://schemas.openxmlformats.org/officeDocument/2006/relationships/slide" Target="slide11.xml"/><Relationship Id="rId42" Type="http://schemas.openxmlformats.org/officeDocument/2006/relationships/slide" Target="slide20.xml"/><Relationship Id="rId47" Type="http://schemas.openxmlformats.org/officeDocument/2006/relationships/slide" Target="slide18.xml"/><Relationship Id="rId50" Type="http://schemas.openxmlformats.org/officeDocument/2006/relationships/slide" Target="slide17.xml"/><Relationship Id="rId55" Type="http://schemas.openxmlformats.org/officeDocument/2006/relationships/image" Target="../media/image55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4.xml"/><Relationship Id="rId38" Type="http://schemas.openxmlformats.org/officeDocument/2006/relationships/slide" Target="slide9.xml"/><Relationship Id="rId46" Type="http://schemas.openxmlformats.org/officeDocument/2006/relationships/slide" Target="slide24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9.xml"/><Relationship Id="rId54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5.xml"/><Relationship Id="rId37" Type="http://schemas.openxmlformats.org/officeDocument/2006/relationships/slide" Target="slide12.xml"/><Relationship Id="rId40" Type="http://schemas.openxmlformats.org/officeDocument/2006/relationships/slide" Target="slide13.xml"/><Relationship Id="rId45" Type="http://schemas.openxmlformats.org/officeDocument/2006/relationships/slide" Target="slide23.xml"/><Relationship Id="rId53" Type="http://schemas.openxmlformats.org/officeDocument/2006/relationships/image" Target="../media/image53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8.xml"/><Relationship Id="rId49" Type="http://schemas.openxmlformats.org/officeDocument/2006/relationships/slide" Target="slide2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6.xml"/><Relationship Id="rId44" Type="http://schemas.openxmlformats.org/officeDocument/2006/relationships/slide" Target="slide22.xml"/><Relationship Id="rId52" Type="http://schemas.openxmlformats.org/officeDocument/2006/relationships/image" Target="../media/image52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10.xml"/><Relationship Id="rId43" Type="http://schemas.openxmlformats.org/officeDocument/2006/relationships/slide" Target="slide21.xml"/><Relationship Id="rId48" Type="http://schemas.openxmlformats.org/officeDocument/2006/relationships/slide" Target="slide15.xml"/><Relationship Id="rId56" Type="http://schemas.openxmlformats.org/officeDocument/2006/relationships/image" Target="../media/image56.jpeg"/><Relationship Id="rId8" Type="http://schemas.openxmlformats.org/officeDocument/2006/relationships/image" Target="../media/image7.png"/><Relationship Id="rId51" Type="http://schemas.openxmlformats.org/officeDocument/2006/relationships/slide" Target="slide26.xml"/><Relationship Id="rId3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6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1.xml"/><Relationship Id="rId42" Type="http://schemas.openxmlformats.org/officeDocument/2006/relationships/slide" Target="slide19.xml"/><Relationship Id="rId47" Type="http://schemas.openxmlformats.org/officeDocument/2006/relationships/slide" Target="slide24.xml"/><Relationship Id="rId50" Type="http://schemas.openxmlformats.org/officeDocument/2006/relationships/slide" Target="slide17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4.xml"/><Relationship Id="rId38" Type="http://schemas.openxmlformats.org/officeDocument/2006/relationships/slide" Target="slide9.xml"/><Relationship Id="rId46" Type="http://schemas.openxmlformats.org/officeDocument/2006/relationships/slide" Target="slide23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5.xml"/><Relationship Id="rId37" Type="http://schemas.openxmlformats.org/officeDocument/2006/relationships/slide" Target="slide12.xml"/><Relationship Id="rId40" Type="http://schemas.openxmlformats.org/officeDocument/2006/relationships/slide" Target="slide13.xml"/><Relationship Id="rId45" Type="http://schemas.openxmlformats.org/officeDocument/2006/relationships/slide" Target="slide22.xml"/><Relationship Id="rId53" Type="http://schemas.openxmlformats.org/officeDocument/2006/relationships/image" Target="../media/image58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8.xml"/><Relationship Id="rId49" Type="http://schemas.openxmlformats.org/officeDocument/2006/relationships/slide" Target="slide2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6.xml"/><Relationship Id="rId44" Type="http://schemas.openxmlformats.org/officeDocument/2006/relationships/slide" Target="slide21.xml"/><Relationship Id="rId52" Type="http://schemas.openxmlformats.org/officeDocument/2006/relationships/image" Target="../media/image57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10.xml"/><Relationship Id="rId43" Type="http://schemas.openxmlformats.org/officeDocument/2006/relationships/slide" Target="slide20.xml"/><Relationship Id="rId48" Type="http://schemas.openxmlformats.org/officeDocument/2006/relationships/slide" Target="slide18.xml"/><Relationship Id="rId8" Type="http://schemas.openxmlformats.org/officeDocument/2006/relationships/image" Target="../media/image7.png"/><Relationship Id="rId51" Type="http://schemas.openxmlformats.org/officeDocument/2006/relationships/slide" Target="slide26.xml"/></Relationships>
</file>

<file path=ppt/slides/_rels/slide1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3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1.xml"/><Relationship Id="rId42" Type="http://schemas.openxmlformats.org/officeDocument/2006/relationships/slide" Target="slide20.xml"/><Relationship Id="rId47" Type="http://schemas.openxmlformats.org/officeDocument/2006/relationships/slide" Target="slide18.xml"/><Relationship Id="rId50" Type="http://schemas.openxmlformats.org/officeDocument/2006/relationships/slide" Target="slide17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4.xml"/><Relationship Id="rId38" Type="http://schemas.openxmlformats.org/officeDocument/2006/relationships/slide" Target="slide9.xml"/><Relationship Id="rId46" Type="http://schemas.openxmlformats.org/officeDocument/2006/relationships/slide" Target="slide24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5.xml"/><Relationship Id="rId37" Type="http://schemas.openxmlformats.org/officeDocument/2006/relationships/slide" Target="slide12.xml"/><Relationship Id="rId40" Type="http://schemas.openxmlformats.org/officeDocument/2006/relationships/slide" Target="slide14.xml"/><Relationship Id="rId45" Type="http://schemas.openxmlformats.org/officeDocument/2006/relationships/slide" Target="slide23.xml"/><Relationship Id="rId53" Type="http://schemas.openxmlformats.org/officeDocument/2006/relationships/image" Target="../media/image60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8.xml"/><Relationship Id="rId49" Type="http://schemas.openxmlformats.org/officeDocument/2006/relationships/slide" Target="slide2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6.xml"/><Relationship Id="rId44" Type="http://schemas.openxmlformats.org/officeDocument/2006/relationships/slide" Target="slide22.xml"/><Relationship Id="rId52" Type="http://schemas.openxmlformats.org/officeDocument/2006/relationships/image" Target="../media/image59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10.xml"/><Relationship Id="rId43" Type="http://schemas.openxmlformats.org/officeDocument/2006/relationships/slide" Target="slide21.xml"/><Relationship Id="rId48" Type="http://schemas.openxmlformats.org/officeDocument/2006/relationships/slide" Target="slide15.xml"/><Relationship Id="rId8" Type="http://schemas.openxmlformats.org/officeDocument/2006/relationships/image" Target="../media/image7.png"/><Relationship Id="rId51" Type="http://schemas.openxmlformats.org/officeDocument/2006/relationships/slide" Target="slide26.xml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6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1.xml"/><Relationship Id="rId42" Type="http://schemas.openxmlformats.org/officeDocument/2006/relationships/slide" Target="slide19.xml"/><Relationship Id="rId47" Type="http://schemas.openxmlformats.org/officeDocument/2006/relationships/slide" Target="slide24.xml"/><Relationship Id="rId50" Type="http://schemas.openxmlformats.org/officeDocument/2006/relationships/slide" Target="slide25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4.xml"/><Relationship Id="rId38" Type="http://schemas.openxmlformats.org/officeDocument/2006/relationships/slide" Target="slide9.xml"/><Relationship Id="rId46" Type="http://schemas.openxmlformats.org/officeDocument/2006/relationships/slide" Target="slide23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5.xml"/><Relationship Id="rId37" Type="http://schemas.openxmlformats.org/officeDocument/2006/relationships/slide" Target="slide12.xml"/><Relationship Id="rId40" Type="http://schemas.openxmlformats.org/officeDocument/2006/relationships/slide" Target="slide13.xml"/><Relationship Id="rId45" Type="http://schemas.openxmlformats.org/officeDocument/2006/relationships/slide" Target="slide22.xml"/><Relationship Id="rId53" Type="http://schemas.openxmlformats.org/officeDocument/2006/relationships/image" Target="../media/image62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8.xml"/><Relationship Id="rId49" Type="http://schemas.openxmlformats.org/officeDocument/2006/relationships/slide" Target="slide1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6.xml"/><Relationship Id="rId44" Type="http://schemas.openxmlformats.org/officeDocument/2006/relationships/slide" Target="slide21.xml"/><Relationship Id="rId52" Type="http://schemas.openxmlformats.org/officeDocument/2006/relationships/image" Target="../media/image61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10.xml"/><Relationship Id="rId43" Type="http://schemas.openxmlformats.org/officeDocument/2006/relationships/slide" Target="slide20.xml"/><Relationship Id="rId48" Type="http://schemas.openxmlformats.org/officeDocument/2006/relationships/slide" Target="slide18.xml"/><Relationship Id="rId8" Type="http://schemas.openxmlformats.org/officeDocument/2006/relationships/image" Target="../media/image7.png"/><Relationship Id="rId51" Type="http://schemas.openxmlformats.org/officeDocument/2006/relationships/slide" Target="slide26.xml"/></Relationships>
</file>

<file path=ppt/slides/_rels/slide1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6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1.xml"/><Relationship Id="rId42" Type="http://schemas.openxmlformats.org/officeDocument/2006/relationships/slide" Target="slide19.xml"/><Relationship Id="rId47" Type="http://schemas.openxmlformats.org/officeDocument/2006/relationships/slide" Target="slide24.xml"/><Relationship Id="rId50" Type="http://schemas.openxmlformats.org/officeDocument/2006/relationships/slide" Target="slide17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4.xml"/><Relationship Id="rId38" Type="http://schemas.openxmlformats.org/officeDocument/2006/relationships/slide" Target="slide9.xml"/><Relationship Id="rId46" Type="http://schemas.openxmlformats.org/officeDocument/2006/relationships/slide" Target="slide23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5.xml"/><Relationship Id="rId37" Type="http://schemas.openxmlformats.org/officeDocument/2006/relationships/slide" Target="slide12.xml"/><Relationship Id="rId40" Type="http://schemas.openxmlformats.org/officeDocument/2006/relationships/slide" Target="slide13.xml"/><Relationship Id="rId45" Type="http://schemas.openxmlformats.org/officeDocument/2006/relationships/slide" Target="slide22.xml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8.xml"/><Relationship Id="rId49" Type="http://schemas.openxmlformats.org/officeDocument/2006/relationships/slide" Target="slide2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6.xml"/><Relationship Id="rId44" Type="http://schemas.openxmlformats.org/officeDocument/2006/relationships/slide" Target="slide21.xml"/><Relationship Id="rId52" Type="http://schemas.openxmlformats.org/officeDocument/2006/relationships/image" Target="../media/image63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10.xml"/><Relationship Id="rId43" Type="http://schemas.openxmlformats.org/officeDocument/2006/relationships/slide" Target="slide20.xml"/><Relationship Id="rId48" Type="http://schemas.openxmlformats.org/officeDocument/2006/relationships/slide" Target="slide15.xml"/><Relationship Id="rId8" Type="http://schemas.openxmlformats.org/officeDocument/2006/relationships/image" Target="../media/image7.png"/><Relationship Id="rId51" Type="http://schemas.openxmlformats.org/officeDocument/2006/relationships/slide" Target="slide26.xml"/></Relationships>
</file>

<file path=ppt/slides/_rels/slide1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6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1.xml"/><Relationship Id="rId42" Type="http://schemas.openxmlformats.org/officeDocument/2006/relationships/slide" Target="slide20.xml"/><Relationship Id="rId47" Type="http://schemas.openxmlformats.org/officeDocument/2006/relationships/slide" Target="slide18.xml"/><Relationship Id="rId50" Type="http://schemas.openxmlformats.org/officeDocument/2006/relationships/slide" Target="slide17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4.xml"/><Relationship Id="rId38" Type="http://schemas.openxmlformats.org/officeDocument/2006/relationships/slide" Target="slide9.xml"/><Relationship Id="rId46" Type="http://schemas.openxmlformats.org/officeDocument/2006/relationships/slide" Target="slide24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4.xml"/><Relationship Id="rId54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5.xml"/><Relationship Id="rId37" Type="http://schemas.openxmlformats.org/officeDocument/2006/relationships/slide" Target="slide12.xml"/><Relationship Id="rId40" Type="http://schemas.openxmlformats.org/officeDocument/2006/relationships/slide" Target="slide13.xml"/><Relationship Id="rId45" Type="http://schemas.openxmlformats.org/officeDocument/2006/relationships/slide" Target="slide23.xml"/><Relationship Id="rId53" Type="http://schemas.openxmlformats.org/officeDocument/2006/relationships/image" Target="../media/image65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8.xml"/><Relationship Id="rId49" Type="http://schemas.openxmlformats.org/officeDocument/2006/relationships/slide" Target="slide2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6.xml"/><Relationship Id="rId44" Type="http://schemas.openxmlformats.org/officeDocument/2006/relationships/slide" Target="slide22.xml"/><Relationship Id="rId52" Type="http://schemas.openxmlformats.org/officeDocument/2006/relationships/image" Target="../media/image64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10.xml"/><Relationship Id="rId43" Type="http://schemas.openxmlformats.org/officeDocument/2006/relationships/slide" Target="slide21.xml"/><Relationship Id="rId48" Type="http://schemas.openxmlformats.org/officeDocument/2006/relationships/slide" Target="slide15.xml"/><Relationship Id="rId8" Type="http://schemas.openxmlformats.org/officeDocument/2006/relationships/image" Target="../media/image7.png"/><Relationship Id="rId51" Type="http://schemas.openxmlformats.org/officeDocument/2006/relationships/slide" Target="slide26.xml"/></Relationships>
</file>

<file path=ppt/slides/_rels/slide2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6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1.xml"/><Relationship Id="rId42" Type="http://schemas.openxmlformats.org/officeDocument/2006/relationships/slide" Target="slide19.xml"/><Relationship Id="rId47" Type="http://schemas.openxmlformats.org/officeDocument/2006/relationships/slide" Target="slide18.xml"/><Relationship Id="rId50" Type="http://schemas.openxmlformats.org/officeDocument/2006/relationships/slide" Target="slide17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4.xml"/><Relationship Id="rId38" Type="http://schemas.openxmlformats.org/officeDocument/2006/relationships/slide" Target="slide9.xml"/><Relationship Id="rId46" Type="http://schemas.openxmlformats.org/officeDocument/2006/relationships/slide" Target="slide24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4.xml"/><Relationship Id="rId54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5.xml"/><Relationship Id="rId37" Type="http://schemas.openxmlformats.org/officeDocument/2006/relationships/slide" Target="slide12.xml"/><Relationship Id="rId40" Type="http://schemas.openxmlformats.org/officeDocument/2006/relationships/slide" Target="slide13.xml"/><Relationship Id="rId45" Type="http://schemas.openxmlformats.org/officeDocument/2006/relationships/slide" Target="slide23.xml"/><Relationship Id="rId53" Type="http://schemas.openxmlformats.org/officeDocument/2006/relationships/image" Target="../media/image68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8.xml"/><Relationship Id="rId49" Type="http://schemas.openxmlformats.org/officeDocument/2006/relationships/slide" Target="slide2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6.xml"/><Relationship Id="rId44" Type="http://schemas.openxmlformats.org/officeDocument/2006/relationships/slide" Target="slide22.xml"/><Relationship Id="rId52" Type="http://schemas.openxmlformats.org/officeDocument/2006/relationships/image" Target="../media/image67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10.xml"/><Relationship Id="rId43" Type="http://schemas.openxmlformats.org/officeDocument/2006/relationships/slide" Target="slide21.xml"/><Relationship Id="rId48" Type="http://schemas.openxmlformats.org/officeDocument/2006/relationships/slide" Target="slide15.xml"/><Relationship Id="rId8" Type="http://schemas.openxmlformats.org/officeDocument/2006/relationships/image" Target="../media/image7.png"/><Relationship Id="rId51" Type="http://schemas.openxmlformats.org/officeDocument/2006/relationships/slide" Target="slide26.xml"/></Relationships>
</file>

<file path=ppt/slides/_rels/slide2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6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1.xml"/><Relationship Id="rId42" Type="http://schemas.openxmlformats.org/officeDocument/2006/relationships/slide" Target="slide19.xml"/><Relationship Id="rId47" Type="http://schemas.openxmlformats.org/officeDocument/2006/relationships/slide" Target="slide18.xml"/><Relationship Id="rId50" Type="http://schemas.openxmlformats.org/officeDocument/2006/relationships/slide" Target="slide17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4.xml"/><Relationship Id="rId38" Type="http://schemas.openxmlformats.org/officeDocument/2006/relationships/slide" Target="slide9.xml"/><Relationship Id="rId46" Type="http://schemas.openxmlformats.org/officeDocument/2006/relationships/slide" Target="slide24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5.xml"/><Relationship Id="rId37" Type="http://schemas.openxmlformats.org/officeDocument/2006/relationships/slide" Target="slide12.xml"/><Relationship Id="rId40" Type="http://schemas.openxmlformats.org/officeDocument/2006/relationships/slide" Target="slide13.xml"/><Relationship Id="rId45" Type="http://schemas.openxmlformats.org/officeDocument/2006/relationships/slide" Target="slide23.xml"/><Relationship Id="rId53" Type="http://schemas.openxmlformats.org/officeDocument/2006/relationships/image" Target="../media/image71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8.xml"/><Relationship Id="rId49" Type="http://schemas.openxmlformats.org/officeDocument/2006/relationships/slide" Target="slide2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6.xml"/><Relationship Id="rId44" Type="http://schemas.openxmlformats.org/officeDocument/2006/relationships/slide" Target="slide22.xml"/><Relationship Id="rId52" Type="http://schemas.openxmlformats.org/officeDocument/2006/relationships/image" Target="../media/image70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10.xml"/><Relationship Id="rId43" Type="http://schemas.openxmlformats.org/officeDocument/2006/relationships/slide" Target="slide20.xml"/><Relationship Id="rId48" Type="http://schemas.openxmlformats.org/officeDocument/2006/relationships/slide" Target="slide15.xml"/><Relationship Id="rId8" Type="http://schemas.openxmlformats.org/officeDocument/2006/relationships/image" Target="../media/image7.png"/><Relationship Id="rId51" Type="http://schemas.openxmlformats.org/officeDocument/2006/relationships/slide" Target="slide26.xml"/></Relationships>
</file>

<file path=ppt/slides/_rels/slide2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6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1.xml"/><Relationship Id="rId42" Type="http://schemas.openxmlformats.org/officeDocument/2006/relationships/slide" Target="slide19.xml"/><Relationship Id="rId47" Type="http://schemas.openxmlformats.org/officeDocument/2006/relationships/slide" Target="slide18.xml"/><Relationship Id="rId50" Type="http://schemas.openxmlformats.org/officeDocument/2006/relationships/slide" Target="slide17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4.xml"/><Relationship Id="rId38" Type="http://schemas.openxmlformats.org/officeDocument/2006/relationships/slide" Target="slide9.xml"/><Relationship Id="rId46" Type="http://schemas.openxmlformats.org/officeDocument/2006/relationships/slide" Target="slide24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5.xml"/><Relationship Id="rId37" Type="http://schemas.openxmlformats.org/officeDocument/2006/relationships/slide" Target="slide12.xml"/><Relationship Id="rId40" Type="http://schemas.openxmlformats.org/officeDocument/2006/relationships/slide" Target="slide13.xml"/><Relationship Id="rId45" Type="http://schemas.openxmlformats.org/officeDocument/2006/relationships/slide" Target="slide23.xml"/><Relationship Id="rId53" Type="http://schemas.openxmlformats.org/officeDocument/2006/relationships/image" Target="../media/image73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8.xml"/><Relationship Id="rId49" Type="http://schemas.openxmlformats.org/officeDocument/2006/relationships/slide" Target="slide2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6.xml"/><Relationship Id="rId44" Type="http://schemas.openxmlformats.org/officeDocument/2006/relationships/slide" Target="slide21.xml"/><Relationship Id="rId52" Type="http://schemas.openxmlformats.org/officeDocument/2006/relationships/image" Target="../media/image72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10.xml"/><Relationship Id="rId43" Type="http://schemas.openxmlformats.org/officeDocument/2006/relationships/slide" Target="slide20.xml"/><Relationship Id="rId48" Type="http://schemas.openxmlformats.org/officeDocument/2006/relationships/slide" Target="slide15.xml"/><Relationship Id="rId8" Type="http://schemas.openxmlformats.org/officeDocument/2006/relationships/image" Target="../media/image7.png"/><Relationship Id="rId51" Type="http://schemas.openxmlformats.org/officeDocument/2006/relationships/slide" Target="slide26.xml"/></Relationships>
</file>

<file path=ppt/slides/_rels/slide2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6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1.xml"/><Relationship Id="rId42" Type="http://schemas.openxmlformats.org/officeDocument/2006/relationships/slide" Target="slide19.xml"/><Relationship Id="rId47" Type="http://schemas.openxmlformats.org/officeDocument/2006/relationships/slide" Target="slide18.xml"/><Relationship Id="rId50" Type="http://schemas.openxmlformats.org/officeDocument/2006/relationships/slide" Target="slide17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4.xml"/><Relationship Id="rId38" Type="http://schemas.openxmlformats.org/officeDocument/2006/relationships/slide" Target="slide9.xml"/><Relationship Id="rId46" Type="http://schemas.openxmlformats.org/officeDocument/2006/relationships/slide" Target="slide24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5.xml"/><Relationship Id="rId37" Type="http://schemas.openxmlformats.org/officeDocument/2006/relationships/slide" Target="slide12.xml"/><Relationship Id="rId40" Type="http://schemas.openxmlformats.org/officeDocument/2006/relationships/slide" Target="slide13.xml"/><Relationship Id="rId45" Type="http://schemas.openxmlformats.org/officeDocument/2006/relationships/slide" Target="slide22.xml"/><Relationship Id="rId53" Type="http://schemas.openxmlformats.org/officeDocument/2006/relationships/image" Target="../media/image75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8.xml"/><Relationship Id="rId49" Type="http://schemas.openxmlformats.org/officeDocument/2006/relationships/slide" Target="slide2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6.xml"/><Relationship Id="rId44" Type="http://schemas.openxmlformats.org/officeDocument/2006/relationships/slide" Target="slide21.xml"/><Relationship Id="rId52" Type="http://schemas.openxmlformats.org/officeDocument/2006/relationships/image" Target="../media/image74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10.xml"/><Relationship Id="rId43" Type="http://schemas.openxmlformats.org/officeDocument/2006/relationships/slide" Target="slide20.xml"/><Relationship Id="rId48" Type="http://schemas.openxmlformats.org/officeDocument/2006/relationships/slide" Target="slide15.xml"/><Relationship Id="rId8" Type="http://schemas.openxmlformats.org/officeDocument/2006/relationships/image" Target="../media/image7.png"/><Relationship Id="rId51" Type="http://schemas.openxmlformats.org/officeDocument/2006/relationships/slide" Target="slide26.xml"/></Relationships>
</file>

<file path=ppt/slides/_rels/slide2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6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1.xml"/><Relationship Id="rId42" Type="http://schemas.openxmlformats.org/officeDocument/2006/relationships/slide" Target="slide19.xml"/><Relationship Id="rId47" Type="http://schemas.openxmlformats.org/officeDocument/2006/relationships/slide" Target="slide18.xml"/><Relationship Id="rId50" Type="http://schemas.openxmlformats.org/officeDocument/2006/relationships/slide" Target="slide17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4.xml"/><Relationship Id="rId38" Type="http://schemas.openxmlformats.org/officeDocument/2006/relationships/slide" Target="slide9.xml"/><Relationship Id="rId46" Type="http://schemas.openxmlformats.org/officeDocument/2006/relationships/slide" Target="slide23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5.xml"/><Relationship Id="rId37" Type="http://schemas.openxmlformats.org/officeDocument/2006/relationships/slide" Target="slide12.xml"/><Relationship Id="rId40" Type="http://schemas.openxmlformats.org/officeDocument/2006/relationships/slide" Target="slide13.xml"/><Relationship Id="rId45" Type="http://schemas.openxmlformats.org/officeDocument/2006/relationships/slide" Target="slide22.xml"/><Relationship Id="rId53" Type="http://schemas.openxmlformats.org/officeDocument/2006/relationships/image" Target="../media/image77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8.xml"/><Relationship Id="rId49" Type="http://schemas.openxmlformats.org/officeDocument/2006/relationships/slide" Target="slide2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6.xml"/><Relationship Id="rId44" Type="http://schemas.openxmlformats.org/officeDocument/2006/relationships/slide" Target="slide21.xml"/><Relationship Id="rId52" Type="http://schemas.openxmlformats.org/officeDocument/2006/relationships/image" Target="../media/image76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10.xml"/><Relationship Id="rId43" Type="http://schemas.openxmlformats.org/officeDocument/2006/relationships/slide" Target="slide20.xml"/><Relationship Id="rId48" Type="http://schemas.openxmlformats.org/officeDocument/2006/relationships/slide" Target="slide15.xml"/><Relationship Id="rId8" Type="http://schemas.openxmlformats.org/officeDocument/2006/relationships/image" Target="../media/image7.png"/><Relationship Id="rId51" Type="http://schemas.openxmlformats.org/officeDocument/2006/relationships/slide" Target="slide26.xml"/></Relationships>
</file>

<file path=ppt/slides/_rels/slide2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6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1.xml"/><Relationship Id="rId42" Type="http://schemas.openxmlformats.org/officeDocument/2006/relationships/slide" Target="slide19.xml"/><Relationship Id="rId47" Type="http://schemas.openxmlformats.org/officeDocument/2006/relationships/slide" Target="slide24.xml"/><Relationship Id="rId50" Type="http://schemas.openxmlformats.org/officeDocument/2006/relationships/slide" Target="slide17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4.xml"/><Relationship Id="rId38" Type="http://schemas.openxmlformats.org/officeDocument/2006/relationships/slide" Target="slide9.xml"/><Relationship Id="rId46" Type="http://schemas.openxmlformats.org/officeDocument/2006/relationships/slide" Target="slide23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5.xml"/><Relationship Id="rId37" Type="http://schemas.openxmlformats.org/officeDocument/2006/relationships/slide" Target="slide12.xml"/><Relationship Id="rId40" Type="http://schemas.openxmlformats.org/officeDocument/2006/relationships/slide" Target="slide13.xml"/><Relationship Id="rId45" Type="http://schemas.openxmlformats.org/officeDocument/2006/relationships/slide" Target="slide22.xml"/><Relationship Id="rId53" Type="http://schemas.openxmlformats.org/officeDocument/2006/relationships/image" Target="../media/image79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8.xml"/><Relationship Id="rId49" Type="http://schemas.openxmlformats.org/officeDocument/2006/relationships/slide" Target="slide1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6.xml"/><Relationship Id="rId44" Type="http://schemas.openxmlformats.org/officeDocument/2006/relationships/slide" Target="slide21.xml"/><Relationship Id="rId52" Type="http://schemas.openxmlformats.org/officeDocument/2006/relationships/image" Target="../media/image78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10.xml"/><Relationship Id="rId43" Type="http://schemas.openxmlformats.org/officeDocument/2006/relationships/slide" Target="slide20.xml"/><Relationship Id="rId48" Type="http://schemas.openxmlformats.org/officeDocument/2006/relationships/slide" Target="slide18.xml"/><Relationship Id="rId8" Type="http://schemas.openxmlformats.org/officeDocument/2006/relationships/image" Target="../media/image7.png"/><Relationship Id="rId51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slide" Target="slide16.xml"/><Relationship Id="rId3" Type="http://schemas.openxmlformats.org/officeDocument/2006/relationships/image" Target="../media/image3.png"/><Relationship Id="rId21" Type="http://schemas.openxmlformats.org/officeDocument/2006/relationships/image" Target="../media/image20.png"/><Relationship Id="rId34" Type="http://schemas.openxmlformats.org/officeDocument/2006/relationships/slide" Target="slide11.xml"/><Relationship Id="rId42" Type="http://schemas.openxmlformats.org/officeDocument/2006/relationships/slide" Target="slide19.xml"/><Relationship Id="rId47" Type="http://schemas.openxmlformats.org/officeDocument/2006/relationships/slide" Target="slide24.xml"/><Relationship Id="rId50" Type="http://schemas.openxmlformats.org/officeDocument/2006/relationships/slide" Target="slide25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slide" Target="slide4.xml"/><Relationship Id="rId38" Type="http://schemas.openxmlformats.org/officeDocument/2006/relationships/slide" Target="slide9.xml"/><Relationship Id="rId46" Type="http://schemas.openxmlformats.org/officeDocument/2006/relationships/slide" Target="slide23.xml"/><Relationship Id="rId2" Type="http://schemas.openxmlformats.org/officeDocument/2006/relationships/image" Target="../media/image2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slide" Target="slide7.xml"/><Relationship Id="rId41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slide" Target="slide5.xml"/><Relationship Id="rId37" Type="http://schemas.openxmlformats.org/officeDocument/2006/relationships/slide" Target="slide12.xml"/><Relationship Id="rId40" Type="http://schemas.openxmlformats.org/officeDocument/2006/relationships/slide" Target="slide13.xml"/><Relationship Id="rId45" Type="http://schemas.openxmlformats.org/officeDocument/2006/relationships/slide" Target="slide22.xml"/><Relationship Id="rId53" Type="http://schemas.openxmlformats.org/officeDocument/2006/relationships/image" Target="../media/image81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slide" Target="slide2.xml"/><Relationship Id="rId36" Type="http://schemas.openxmlformats.org/officeDocument/2006/relationships/slide" Target="slide8.xml"/><Relationship Id="rId49" Type="http://schemas.openxmlformats.org/officeDocument/2006/relationships/slide" Target="slide15.xml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slide" Target="slide6.xml"/><Relationship Id="rId44" Type="http://schemas.openxmlformats.org/officeDocument/2006/relationships/slide" Target="slide21.xml"/><Relationship Id="rId52" Type="http://schemas.openxmlformats.org/officeDocument/2006/relationships/image" Target="../media/image80.jpeg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slide" Target="slide3.xml"/><Relationship Id="rId35" Type="http://schemas.openxmlformats.org/officeDocument/2006/relationships/slide" Target="slide10.xml"/><Relationship Id="rId43" Type="http://schemas.openxmlformats.org/officeDocument/2006/relationships/slide" Target="slide20.xml"/><Relationship Id="rId48" Type="http://schemas.openxmlformats.org/officeDocument/2006/relationships/slide" Target="slide18.xml"/><Relationship Id="rId8" Type="http://schemas.openxmlformats.org/officeDocument/2006/relationships/image" Target="../media/image7.png"/><Relationship Id="rId51" Type="http://schemas.openxmlformats.org/officeDocument/2006/relationships/slide" Target="slide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увати 3">
            <a:extLst>
              <a:ext uri="{FF2B5EF4-FFF2-40B4-BE49-F238E27FC236}">
                <a16:creationId xmlns="" xmlns:a16="http://schemas.microsoft.com/office/drawing/2014/main" id="{6629E5C1-FC10-4326-8DC9-BB130B723D8E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11" name="Рисунок 10">
              <a:extLst>
                <a:ext uri="{FF2B5EF4-FFF2-40B4-BE49-F238E27FC236}">
                  <a16:creationId xmlns="" xmlns:a16="http://schemas.microsoft.com/office/drawing/2014/main" id="{A492E032-A34B-4572-ADCA-10C64E877C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" name="Групувати 2">
              <a:extLst>
                <a:ext uri="{FF2B5EF4-FFF2-40B4-BE49-F238E27FC236}">
                  <a16:creationId xmlns="" xmlns:a16="http://schemas.microsoft.com/office/drawing/2014/main" id="{5E906909-602B-4E8E-849A-72D549BE7E63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5" name="Рисунок 4">
                <a:extLst>
                  <a:ext uri="{FF2B5EF4-FFF2-40B4-BE49-F238E27FC236}">
                    <a16:creationId xmlns="" xmlns:a16="http://schemas.microsoft.com/office/drawing/2014/main" id="{C00980BB-0278-42D8-AE93-EEB69B9117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7" name="Рисунок 6">
                <a:extLst>
                  <a:ext uri="{FF2B5EF4-FFF2-40B4-BE49-F238E27FC236}">
                    <a16:creationId xmlns="" xmlns:a16="http://schemas.microsoft.com/office/drawing/2014/main" id="{EBE09CBF-B79E-4092-A8BA-DFD7A78569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9" name="Рисунок 8">
                <a:extLst>
                  <a:ext uri="{FF2B5EF4-FFF2-40B4-BE49-F238E27FC236}">
                    <a16:creationId xmlns="" xmlns:a16="http://schemas.microsoft.com/office/drawing/2014/main" id="{6C2F5844-3D26-4896-AD7B-B354C85C2E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13" name="Рисунок 12">
                <a:extLst>
                  <a:ext uri="{FF2B5EF4-FFF2-40B4-BE49-F238E27FC236}">
                    <a16:creationId xmlns="" xmlns:a16="http://schemas.microsoft.com/office/drawing/2014/main" id="{3D504CE5-AE91-4DBA-8E99-2DBD12D11B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15" name="Рисунок 14">
                <a:extLst>
                  <a:ext uri="{FF2B5EF4-FFF2-40B4-BE49-F238E27FC236}">
                    <a16:creationId xmlns="" xmlns:a16="http://schemas.microsoft.com/office/drawing/2014/main" id="{5140680F-4C8F-4DD6-BFE3-AF09893270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17" name="Рисунок 16">
                <a:extLst>
                  <a:ext uri="{FF2B5EF4-FFF2-40B4-BE49-F238E27FC236}">
                    <a16:creationId xmlns="" xmlns:a16="http://schemas.microsoft.com/office/drawing/2014/main" id="{F7BC9028-2635-4147-B4E5-2D7F4C0E73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19" name="Рисунок 18">
                <a:extLst>
                  <a:ext uri="{FF2B5EF4-FFF2-40B4-BE49-F238E27FC236}">
                    <a16:creationId xmlns="" xmlns:a16="http://schemas.microsoft.com/office/drawing/2014/main" id="{53E203B4-2604-4FA0-9C44-64ABAB3FD1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21" name="Рисунок 20">
                <a:extLst>
                  <a:ext uri="{FF2B5EF4-FFF2-40B4-BE49-F238E27FC236}">
                    <a16:creationId xmlns="" xmlns:a16="http://schemas.microsoft.com/office/drawing/2014/main" id="{9AAD6CB4-6B09-4F4C-990D-2710750FF0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23" name="Рисунок 22">
                <a:extLst>
                  <a:ext uri="{FF2B5EF4-FFF2-40B4-BE49-F238E27FC236}">
                    <a16:creationId xmlns="" xmlns:a16="http://schemas.microsoft.com/office/drawing/2014/main" id="{4FD100CE-FD61-46D1-95C2-DFEE17D6D54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25" name="Рисунок 24">
                <a:extLst>
                  <a:ext uri="{FF2B5EF4-FFF2-40B4-BE49-F238E27FC236}">
                    <a16:creationId xmlns="" xmlns:a16="http://schemas.microsoft.com/office/drawing/2014/main" id="{D38A8CD7-EBB4-44AD-9499-563C5EA788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27" name="Рисунок 26">
                <a:extLst>
                  <a:ext uri="{FF2B5EF4-FFF2-40B4-BE49-F238E27FC236}">
                    <a16:creationId xmlns="" xmlns:a16="http://schemas.microsoft.com/office/drawing/2014/main" id="{D172F5DE-36B2-4230-AB67-089ACCAFAD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29" name="Рисунок 28">
                <a:extLst>
                  <a:ext uri="{FF2B5EF4-FFF2-40B4-BE49-F238E27FC236}">
                    <a16:creationId xmlns="" xmlns:a16="http://schemas.microsoft.com/office/drawing/2014/main" id="{A22D6F0E-77A2-4AA4-85F1-1B762300D4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31" name="Рисунок 30">
                <a:extLst>
                  <a:ext uri="{FF2B5EF4-FFF2-40B4-BE49-F238E27FC236}">
                    <a16:creationId xmlns="" xmlns:a16="http://schemas.microsoft.com/office/drawing/2014/main" id="{7BA66C61-0D4A-46C5-B928-8F6FABA7D3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C55280A0-8449-4A7F-94DD-927273149A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22119B5F-65D0-4BFF-A144-49E912C671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37FE3159-B939-4278-99CB-97BADFDF34E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575985AD-BA1C-4856-8BFF-2B10F0C738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567AD43B-C103-49D7-BFD6-433E8BBDF9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E6A9A90D-1F07-4321-BE2C-BA2AD37783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8A12BC45-FDD6-4A35-8B8A-69EAFAF8CD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4116B086-C12C-4966-97F1-1B52117C10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F2122B95-9522-4CDD-8331-AEF6940D34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EFED1AF5-6303-458B-ADFE-12BF872BA2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8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9466C064-90AA-4197-9BDC-E2A4DE7588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9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sp>
        <p:nvSpPr>
          <p:cNvPr id="2" name="Крапля 1">
            <a:hlinkClick r:id="rId30" action="ppaction://hlinksldjump"/>
            <a:extLst>
              <a:ext uri="{FF2B5EF4-FFF2-40B4-BE49-F238E27FC236}">
                <a16:creationId xmlns="" xmlns:a16="http://schemas.microsoft.com/office/drawing/2014/main" id="{0660C065-C450-43E9-BA09-281A34A3332E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8" name="Крапля 27">
            <a:hlinkClick r:id="rId31" action="ppaction://hlinksldjump"/>
            <a:extLst>
              <a:ext uri="{FF2B5EF4-FFF2-40B4-BE49-F238E27FC236}">
                <a16:creationId xmlns="" xmlns:a16="http://schemas.microsoft.com/office/drawing/2014/main" id="{D0E304A4-3B7E-4F33-BDA5-BC7BA8937832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0" name="Крапля 29">
            <a:hlinkClick r:id="rId32" action="ppaction://hlinksldjump"/>
            <a:extLst>
              <a:ext uri="{FF2B5EF4-FFF2-40B4-BE49-F238E27FC236}">
                <a16:creationId xmlns="" xmlns:a16="http://schemas.microsoft.com/office/drawing/2014/main" id="{969CE82D-55E8-4692-B52E-441B36CCBB88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2" name="Крапля 31">
            <a:hlinkClick r:id="rId33" action="ppaction://hlinksldjump"/>
            <a:extLst>
              <a:ext uri="{FF2B5EF4-FFF2-40B4-BE49-F238E27FC236}">
                <a16:creationId xmlns="" xmlns:a16="http://schemas.microsoft.com/office/drawing/2014/main" id="{4EF9C943-FD3C-4426-93CE-6E70A91718B5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4" name="Крапля 33">
            <a:hlinkClick r:id="rId34" action="ppaction://hlinksldjump"/>
            <a:extLst>
              <a:ext uri="{FF2B5EF4-FFF2-40B4-BE49-F238E27FC236}">
                <a16:creationId xmlns="" xmlns:a16="http://schemas.microsoft.com/office/drawing/2014/main" id="{52861738-39EE-440A-BE95-770DA818D187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6" name="Крапля 35">
            <a:hlinkClick r:id="rId35" action="ppaction://hlinksldjump"/>
            <a:extLst>
              <a:ext uri="{FF2B5EF4-FFF2-40B4-BE49-F238E27FC236}">
                <a16:creationId xmlns="" xmlns:a16="http://schemas.microsoft.com/office/drawing/2014/main" id="{D446EA9B-9AFE-423F-8305-CB3479B03240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8" name="Крапля 37">
            <a:hlinkClick r:id="rId36" action="ppaction://hlinksldjump"/>
            <a:extLst>
              <a:ext uri="{FF2B5EF4-FFF2-40B4-BE49-F238E27FC236}">
                <a16:creationId xmlns="" xmlns:a16="http://schemas.microsoft.com/office/drawing/2014/main" id="{0A2BD4B0-8214-4CC8-8558-B0EC0F557F40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0" name="Крапля 39">
            <a:hlinkClick r:id="rId37" action="ppaction://hlinksldjump"/>
            <a:extLst>
              <a:ext uri="{FF2B5EF4-FFF2-40B4-BE49-F238E27FC236}">
                <a16:creationId xmlns="" xmlns:a16="http://schemas.microsoft.com/office/drawing/2014/main" id="{9B923C72-0173-4970-9A9F-C1F33EB6A663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2" name="Крапля 41">
            <a:hlinkClick r:id="rId38" action="ppaction://hlinksldjump"/>
            <a:extLst>
              <a:ext uri="{FF2B5EF4-FFF2-40B4-BE49-F238E27FC236}">
                <a16:creationId xmlns="" xmlns:a16="http://schemas.microsoft.com/office/drawing/2014/main" id="{C2DFA83E-6120-4CF1-8CD7-CC2080613BF2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4" name="Крапля 43">
            <a:hlinkClick r:id="rId39" action="ppaction://hlinksldjump"/>
            <a:extLst>
              <a:ext uri="{FF2B5EF4-FFF2-40B4-BE49-F238E27FC236}">
                <a16:creationId xmlns="" xmlns:a16="http://schemas.microsoft.com/office/drawing/2014/main" id="{4720C6E9-449F-4EC1-B1E2-EA37064773DB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6" name="Крапля 45">
            <a:hlinkClick r:id="rId40" action="ppaction://hlinksldjump"/>
            <a:extLst>
              <a:ext uri="{FF2B5EF4-FFF2-40B4-BE49-F238E27FC236}">
                <a16:creationId xmlns="" xmlns:a16="http://schemas.microsoft.com/office/drawing/2014/main" id="{C100D798-2085-48E5-B907-A2158DCFF343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8" name="Крапля 47">
            <a:hlinkClick r:id="rId41" action="ppaction://hlinksldjump"/>
            <a:extLst>
              <a:ext uri="{FF2B5EF4-FFF2-40B4-BE49-F238E27FC236}">
                <a16:creationId xmlns="" xmlns:a16="http://schemas.microsoft.com/office/drawing/2014/main" id="{07528CC0-CD12-4646-A55E-B8C10B6CCBE1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0" name="Крапля 49">
            <a:hlinkClick r:id="rId42" action="ppaction://hlinksldjump"/>
            <a:extLst>
              <a:ext uri="{FF2B5EF4-FFF2-40B4-BE49-F238E27FC236}">
                <a16:creationId xmlns="" xmlns:a16="http://schemas.microsoft.com/office/drawing/2014/main" id="{FA033A9D-34EB-4C30-9184-A9F69B5D068D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2" name="Крапля 51">
            <a:hlinkClick r:id="rId43" action="ppaction://hlinksldjump"/>
            <a:extLst>
              <a:ext uri="{FF2B5EF4-FFF2-40B4-BE49-F238E27FC236}">
                <a16:creationId xmlns="" xmlns:a16="http://schemas.microsoft.com/office/drawing/2014/main" id="{BDA37E5C-4EE1-45B1-9EB2-A1B1F172341A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4" name="Крапля 53">
            <a:hlinkClick r:id="rId44" action="ppaction://hlinksldjump"/>
            <a:extLst>
              <a:ext uri="{FF2B5EF4-FFF2-40B4-BE49-F238E27FC236}">
                <a16:creationId xmlns="" xmlns:a16="http://schemas.microsoft.com/office/drawing/2014/main" id="{F4DFB140-19B1-430B-8AFB-6E6589A9E541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5" name="Крапля 54">
            <a:hlinkClick r:id="rId45" action="ppaction://hlinksldjump"/>
            <a:extLst>
              <a:ext uri="{FF2B5EF4-FFF2-40B4-BE49-F238E27FC236}">
                <a16:creationId xmlns="" xmlns:a16="http://schemas.microsoft.com/office/drawing/2014/main" id="{B218BD90-096F-4044-B4C3-C6D8BC5BA04C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6" name="Крапля 55">
            <a:hlinkClick r:id="rId46" action="ppaction://hlinksldjump"/>
            <a:extLst>
              <a:ext uri="{FF2B5EF4-FFF2-40B4-BE49-F238E27FC236}">
                <a16:creationId xmlns="" xmlns:a16="http://schemas.microsoft.com/office/drawing/2014/main" id="{4AAF28D6-FE89-4869-8328-B1E731DECD15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7" name="Крапля 56">
            <a:hlinkClick r:id="rId47" action="ppaction://hlinksldjump"/>
            <a:extLst>
              <a:ext uri="{FF2B5EF4-FFF2-40B4-BE49-F238E27FC236}">
                <a16:creationId xmlns="" xmlns:a16="http://schemas.microsoft.com/office/drawing/2014/main" id="{51AC8287-C11E-443C-8B62-0C2471F1EB6B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48" action="ppaction://hlinksldjump"/>
            <a:extLst>
              <a:ext uri="{FF2B5EF4-FFF2-40B4-BE49-F238E27FC236}">
                <a16:creationId xmlns="" xmlns:a16="http://schemas.microsoft.com/office/drawing/2014/main" id="{9C239A3E-6CD4-44FD-9CC1-E04D318C7A6C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49" action="ppaction://hlinksldjump"/>
            <a:extLst>
              <a:ext uri="{FF2B5EF4-FFF2-40B4-BE49-F238E27FC236}">
                <a16:creationId xmlns="" xmlns:a16="http://schemas.microsoft.com/office/drawing/2014/main" id="{0BE06542-38CD-4E05-81D0-5B776548AFD0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50" action="ppaction://hlinksldjump"/>
            <a:extLst>
              <a:ext uri="{FF2B5EF4-FFF2-40B4-BE49-F238E27FC236}">
                <a16:creationId xmlns="" xmlns:a16="http://schemas.microsoft.com/office/drawing/2014/main" id="{91526A2B-86C7-434F-AA6D-ABD3B7001AB3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51" action="ppaction://hlinksldjump"/>
            <a:extLst>
              <a:ext uri="{FF2B5EF4-FFF2-40B4-BE49-F238E27FC236}">
                <a16:creationId xmlns="" xmlns:a16="http://schemas.microsoft.com/office/drawing/2014/main" id="{C3A4EC8A-6F2C-47FD-937C-D9BC4D9D1942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52" action="ppaction://hlinksldjump"/>
            <a:extLst>
              <a:ext uri="{FF2B5EF4-FFF2-40B4-BE49-F238E27FC236}">
                <a16:creationId xmlns="" xmlns:a16="http://schemas.microsoft.com/office/drawing/2014/main" id="{234AAE05-BC5A-48AB-88A8-A9AF988454BC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53" action="ppaction://hlinksldjump"/>
            <a:extLst>
              <a:ext uri="{FF2B5EF4-FFF2-40B4-BE49-F238E27FC236}">
                <a16:creationId xmlns="" xmlns:a16="http://schemas.microsoft.com/office/drawing/2014/main" id="{5A216AEB-0BC1-442A-A663-845005777B12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54" action="ppaction://hlinksldjump"/>
            <a:extLst>
              <a:ext uri="{FF2B5EF4-FFF2-40B4-BE49-F238E27FC236}">
                <a16:creationId xmlns="" xmlns:a16="http://schemas.microsoft.com/office/drawing/2014/main" id="{D394CC2E-6089-4D76-87E5-A24ABAA657A2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pic>
        <p:nvPicPr>
          <p:cNvPr id="6" name="Tom Barabas - Visions">
            <a:hlinkClick r:id="" action="ppaction://media"/>
            <a:extLst>
              <a:ext uri="{FF2B5EF4-FFF2-40B4-BE49-F238E27FC236}">
                <a16:creationId xmlns="" xmlns:a16="http://schemas.microsoft.com/office/drawing/2014/main" id="{82046254-9589-43C4-9233-017194645D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5"/>
          <a:stretch>
            <a:fillRect/>
          </a:stretch>
        </p:blipFill>
        <p:spPr>
          <a:xfrm>
            <a:off x="11405937" y="6071407"/>
            <a:ext cx="609600" cy="6096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65414" y="4621881"/>
            <a:ext cx="3338151" cy="175432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600" smtClean="0"/>
              <a:t>Літературна карта</a:t>
            </a:r>
          </a:p>
          <a:p>
            <a:pPr algn="ctr"/>
            <a:r>
              <a:rPr lang="uk-UA" sz="3600" smtClean="0"/>
              <a:t>України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63510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Групувати 31">
            <a:extLst>
              <a:ext uri="{FF2B5EF4-FFF2-40B4-BE49-F238E27FC236}">
                <a16:creationId xmlns="" xmlns:a16="http://schemas.microsoft.com/office/drawing/2014/main" id="{DE8C8196-C8BF-43A3-AA2D-DB0BAC9997D9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3" name="Рисунок 32">
              <a:extLst>
                <a:ext uri="{FF2B5EF4-FFF2-40B4-BE49-F238E27FC236}">
                  <a16:creationId xmlns="" xmlns:a16="http://schemas.microsoft.com/office/drawing/2014/main" id="{7C8638E8-75CA-467B-AED2-CD5BBBFDF69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4" name="Групувати 33">
              <a:extLst>
                <a:ext uri="{FF2B5EF4-FFF2-40B4-BE49-F238E27FC236}">
                  <a16:creationId xmlns="" xmlns:a16="http://schemas.microsoft.com/office/drawing/2014/main" id="{D785D113-869C-44B0-9BBF-77893B9FD850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B3919833-47F1-4528-A1FC-AA0421C357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4B4AC5EA-3AC2-4A12-98E9-B50D362E8B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7C051E84-C92D-4ABF-B1E3-97C4F01265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F9D0A638-ADB2-4CED-896D-E6E04CBF738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9EAC50BB-8C10-4943-A227-4011EF9AC5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2F78BB93-E331-45A3-AEC8-63B0E2659D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2603030F-C64A-4A85-9459-61B1460FAC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A792DD0E-E3F0-4BCC-8E0A-74AB7B9CB2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85688296-C77F-498D-ACFD-8EF5FC503D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C7F1C790-83DF-487C-ABF1-359DD395C77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6C0E65F4-261A-4EBD-BE70-FD1A0B0569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3CF421BF-D1CE-4DDE-BAD6-667590C575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780E0CAB-1195-4DC6-B329-10E855FB8C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43C9DB2A-3E85-42E6-B60B-F109C3A969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CB3BF55C-89A5-4C33-9785-E6ACF0105A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07FC035D-0541-43DE-9642-5E1A3C3B51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B2217843-9426-4987-8C68-B0FFA71FC7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89F1AB92-DA05-4EEF-A7C3-02CF2D6BA6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3A8FBA5C-A547-41D0-94F9-A36B07F64F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A41DCCE0-0F04-45E6-B98B-B4B0D34089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F312EB79-3DC3-4304-8A45-7D4DF7C288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ABCD9AA7-86DE-448E-B0A6-3EC6B46F42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7" name="Рисунок 56">
                <a:extLst>
                  <a:ext uri="{FF2B5EF4-FFF2-40B4-BE49-F238E27FC236}">
                    <a16:creationId xmlns="" xmlns:a16="http://schemas.microsoft.com/office/drawing/2014/main" id="{BE43A90E-C3C5-43D9-94D9-D4CE8C763C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8" name="Рисунок 57">
                <a:extLst>
                  <a:ext uri="{FF2B5EF4-FFF2-40B4-BE49-F238E27FC236}">
                    <a16:creationId xmlns="" xmlns:a16="http://schemas.microsoft.com/office/drawing/2014/main" id="{2BC5E6E4-F90E-4CE7-9CD0-1FDD541B5F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EAF7B79A-9AEA-4E46-B973-6F8675FE630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67092" y="355439"/>
            <a:ext cx="1498877" cy="1409493"/>
          </a:xfrm>
          <a:prstGeom prst="rect">
            <a:avLst/>
          </a:prstGeom>
        </p:spPr>
      </p:pic>
      <p:sp>
        <p:nvSpPr>
          <p:cNvPr id="60" name="Кнопка дії: повернення 59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11976EB3-02F9-469B-BCD4-6DC72E64158B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28" action="ppaction://hlinksldjump"/>
            <a:extLst>
              <a:ext uri="{FF2B5EF4-FFF2-40B4-BE49-F238E27FC236}">
                <a16:creationId xmlns="" xmlns:a16="http://schemas.microsoft.com/office/drawing/2014/main" id="{E284B839-71B7-484A-9F23-50928DD28345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29" action="ppaction://hlinksldjump"/>
            <a:extLst>
              <a:ext uri="{FF2B5EF4-FFF2-40B4-BE49-F238E27FC236}">
                <a16:creationId xmlns="" xmlns:a16="http://schemas.microsoft.com/office/drawing/2014/main" id="{5857784E-B090-43E3-9F7D-771334A1111C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0" action="ppaction://hlinksldjump"/>
            <a:extLst>
              <a:ext uri="{FF2B5EF4-FFF2-40B4-BE49-F238E27FC236}">
                <a16:creationId xmlns="" xmlns:a16="http://schemas.microsoft.com/office/drawing/2014/main" id="{A58D726C-CEBE-42EE-A890-1F0A48CCC142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1" action="ppaction://hlinksldjump"/>
            <a:extLst>
              <a:ext uri="{FF2B5EF4-FFF2-40B4-BE49-F238E27FC236}">
                <a16:creationId xmlns="" xmlns:a16="http://schemas.microsoft.com/office/drawing/2014/main" id="{84E67281-EFE3-4033-ACC6-1959C9629115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2" action="ppaction://hlinksldjump"/>
            <a:extLst>
              <a:ext uri="{FF2B5EF4-FFF2-40B4-BE49-F238E27FC236}">
                <a16:creationId xmlns="" xmlns:a16="http://schemas.microsoft.com/office/drawing/2014/main" id="{FFD96A9C-0D17-4AE1-93B3-F6F9578503AF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3" action="ppaction://hlinksldjump"/>
            <a:extLst>
              <a:ext uri="{FF2B5EF4-FFF2-40B4-BE49-F238E27FC236}">
                <a16:creationId xmlns="" xmlns:a16="http://schemas.microsoft.com/office/drawing/2014/main" id="{83867B50-4B17-47D2-B7D0-81DB35F9098F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4" action="ppaction://hlinksldjump"/>
            <a:extLst>
              <a:ext uri="{FF2B5EF4-FFF2-40B4-BE49-F238E27FC236}">
                <a16:creationId xmlns="" xmlns:a16="http://schemas.microsoft.com/office/drawing/2014/main" id="{5FB2DECE-471F-4759-B9B9-A4F42E72AE35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5" action="ppaction://hlinksldjump"/>
            <a:extLst>
              <a:ext uri="{FF2B5EF4-FFF2-40B4-BE49-F238E27FC236}">
                <a16:creationId xmlns="" xmlns:a16="http://schemas.microsoft.com/office/drawing/2014/main" id="{B0F5613C-DEE7-4B69-A99A-86BB4D8B199C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36" action="ppaction://hlinksldjump"/>
            <a:extLst>
              <a:ext uri="{FF2B5EF4-FFF2-40B4-BE49-F238E27FC236}">
                <a16:creationId xmlns="" xmlns:a16="http://schemas.microsoft.com/office/drawing/2014/main" id="{CDB2DD53-2AB7-4B39-BEED-C4C0738700E7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37" action="ppaction://hlinksldjump"/>
            <a:extLst>
              <a:ext uri="{FF2B5EF4-FFF2-40B4-BE49-F238E27FC236}">
                <a16:creationId xmlns="" xmlns:a16="http://schemas.microsoft.com/office/drawing/2014/main" id="{7C8CBD6D-94D3-473E-AEA6-1931F990D177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38" action="ppaction://hlinksldjump"/>
            <a:extLst>
              <a:ext uri="{FF2B5EF4-FFF2-40B4-BE49-F238E27FC236}">
                <a16:creationId xmlns="" xmlns:a16="http://schemas.microsoft.com/office/drawing/2014/main" id="{069D3D95-8C1F-4CA7-A1F3-2457A74FB027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39" action="ppaction://hlinksldjump"/>
            <a:extLst>
              <a:ext uri="{FF2B5EF4-FFF2-40B4-BE49-F238E27FC236}">
                <a16:creationId xmlns="" xmlns:a16="http://schemas.microsoft.com/office/drawing/2014/main" id="{279160BF-CB89-4105-9128-19C79452D298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0" action="ppaction://hlinksldjump"/>
            <a:extLst>
              <a:ext uri="{FF2B5EF4-FFF2-40B4-BE49-F238E27FC236}">
                <a16:creationId xmlns="" xmlns:a16="http://schemas.microsoft.com/office/drawing/2014/main" id="{923B76E9-1E69-43FC-B31D-DD4B38FC9E41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1" action="ppaction://hlinksldjump"/>
            <a:extLst>
              <a:ext uri="{FF2B5EF4-FFF2-40B4-BE49-F238E27FC236}">
                <a16:creationId xmlns="" xmlns:a16="http://schemas.microsoft.com/office/drawing/2014/main" id="{B3987CB0-031C-4916-8F14-771F3F22332D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2" action="ppaction://hlinksldjump"/>
            <a:extLst>
              <a:ext uri="{FF2B5EF4-FFF2-40B4-BE49-F238E27FC236}">
                <a16:creationId xmlns="" xmlns:a16="http://schemas.microsoft.com/office/drawing/2014/main" id="{AA7944F4-3AC1-4547-A614-20DFB13CC19F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3" action="ppaction://hlinksldjump"/>
            <a:extLst>
              <a:ext uri="{FF2B5EF4-FFF2-40B4-BE49-F238E27FC236}">
                <a16:creationId xmlns="" xmlns:a16="http://schemas.microsoft.com/office/drawing/2014/main" id="{217DD9A0-5B27-4E2E-B725-DA745D887B1B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4" action="ppaction://hlinksldjump"/>
            <a:extLst>
              <a:ext uri="{FF2B5EF4-FFF2-40B4-BE49-F238E27FC236}">
                <a16:creationId xmlns="" xmlns:a16="http://schemas.microsoft.com/office/drawing/2014/main" id="{2CDFF324-7711-47ED-89CE-A94028240125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5" action="ppaction://hlinksldjump"/>
            <a:extLst>
              <a:ext uri="{FF2B5EF4-FFF2-40B4-BE49-F238E27FC236}">
                <a16:creationId xmlns="" xmlns:a16="http://schemas.microsoft.com/office/drawing/2014/main" id="{E9C8C7A4-E688-4EAB-B3FD-A3A76CCC5909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46" action="ppaction://hlinksldjump"/>
            <a:extLst>
              <a:ext uri="{FF2B5EF4-FFF2-40B4-BE49-F238E27FC236}">
                <a16:creationId xmlns="" xmlns:a16="http://schemas.microsoft.com/office/drawing/2014/main" id="{839B9D87-AB45-441B-B431-96F43CE4B06B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47" action="ppaction://hlinksldjump"/>
            <a:extLst>
              <a:ext uri="{FF2B5EF4-FFF2-40B4-BE49-F238E27FC236}">
                <a16:creationId xmlns="" xmlns:a16="http://schemas.microsoft.com/office/drawing/2014/main" id="{7C463C41-7C8A-4216-BDE4-623B4C8E8ED1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48" action="ppaction://hlinksldjump"/>
            <a:extLst>
              <a:ext uri="{FF2B5EF4-FFF2-40B4-BE49-F238E27FC236}">
                <a16:creationId xmlns="" xmlns:a16="http://schemas.microsoft.com/office/drawing/2014/main" id="{867262D5-E919-4993-95E1-9E3ECF99722F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Крапля 82">
            <a:hlinkClick r:id="rId49" action="ppaction://hlinksldjump"/>
            <a:extLst>
              <a:ext uri="{FF2B5EF4-FFF2-40B4-BE49-F238E27FC236}">
                <a16:creationId xmlns="" xmlns:a16="http://schemas.microsoft.com/office/drawing/2014/main" id="{BED919ED-D1BA-46D2-BE9D-EA889A523EA9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4" name="Крапля 83">
            <a:hlinkClick r:id="rId50" action="ppaction://hlinksldjump"/>
            <a:extLst>
              <a:ext uri="{FF2B5EF4-FFF2-40B4-BE49-F238E27FC236}">
                <a16:creationId xmlns="" xmlns:a16="http://schemas.microsoft.com/office/drawing/2014/main" id="{667E4F2A-0176-45FF-AC65-C9C9666C33DC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5" name="Крапля 84">
            <a:hlinkClick r:id="rId51" action="ppaction://hlinksldjump"/>
            <a:extLst>
              <a:ext uri="{FF2B5EF4-FFF2-40B4-BE49-F238E27FC236}">
                <a16:creationId xmlns="" xmlns:a16="http://schemas.microsoft.com/office/drawing/2014/main" id="{B8279ADB-ABDE-41B2-9F8E-720941A319F4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6" name="Стрічка: вигнута та нахилена вгору 85">
            <a:extLst>
              <a:ext uri="{FF2B5EF4-FFF2-40B4-BE49-F238E27FC236}">
                <a16:creationId xmlns="" xmlns:a16="http://schemas.microsoft.com/office/drawing/2014/main" id="{67E51C97-7B56-4EC4-852C-F35B62A64571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Волинська область</a:t>
            </a:r>
            <a:endParaRPr lang="x-none" dirty="0"/>
          </a:p>
        </p:txBody>
      </p:sp>
      <p:grpSp>
        <p:nvGrpSpPr>
          <p:cNvPr id="89" name="Групувати 88">
            <a:extLst>
              <a:ext uri="{FF2B5EF4-FFF2-40B4-BE49-F238E27FC236}">
                <a16:creationId xmlns="" xmlns:a16="http://schemas.microsoft.com/office/drawing/2014/main" id="{F608AC33-6F3A-4FB1-9DF5-D62695B2E02E}"/>
              </a:ext>
            </a:extLst>
          </p:cNvPr>
          <p:cNvGrpSpPr/>
          <p:nvPr/>
        </p:nvGrpSpPr>
        <p:grpSpPr>
          <a:xfrm>
            <a:off x="5320601" y="207372"/>
            <a:ext cx="3002317" cy="2874968"/>
            <a:chOff x="5320601" y="207372"/>
            <a:chExt cx="3002317" cy="2874968"/>
          </a:xfrm>
        </p:grpSpPr>
        <p:pic>
          <p:nvPicPr>
            <p:cNvPr id="87" name="Рисунок 86">
              <a:extLst>
                <a:ext uri="{FF2B5EF4-FFF2-40B4-BE49-F238E27FC236}">
                  <a16:creationId xmlns="" xmlns:a16="http://schemas.microsoft.com/office/drawing/2014/main" id="{E9D11283-CEDD-47F7-8A9F-0DED964650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2"/>
            <a:stretch>
              <a:fillRect/>
            </a:stretch>
          </p:blipFill>
          <p:spPr>
            <a:xfrm>
              <a:off x="5345023" y="207372"/>
              <a:ext cx="2852045" cy="2311716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88" name="TextBox 87">
              <a:extLst>
                <a:ext uri="{FF2B5EF4-FFF2-40B4-BE49-F238E27FC236}">
                  <a16:creationId xmlns="" xmlns:a16="http://schemas.microsoft.com/office/drawing/2014/main" id="{E65617E6-DAC4-4A7B-AD1F-3C90DD9D6D37}"/>
                </a:ext>
              </a:extLst>
            </p:cNvPr>
            <p:cNvSpPr txBox="1"/>
            <p:nvPr/>
          </p:nvSpPr>
          <p:spPr>
            <a:xfrm>
              <a:off x="5320601" y="2713008"/>
              <a:ext cx="3002317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Леся Українка</a:t>
              </a:r>
              <a:endParaRPr lang="x-none" dirty="0"/>
            </a:p>
          </p:txBody>
        </p:sp>
      </p:grpSp>
    </p:spTree>
    <p:extLst>
      <p:ext uri="{BB962C8B-B14F-4D97-AF65-F5344CB8AC3E}">
        <p14:creationId xmlns:p14="http://schemas.microsoft.com/office/powerpoint/2010/main" val="230090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C523F350-E329-49CD-A5A5-4FE0672E37D8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D3EAB8E5-6728-4AD0-8716-988F5BC9B4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603052C6-8C6C-41A9-A298-A0A24A3B68BD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856D3EF6-F35A-4366-A954-56BF44155C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9FA5FB47-8E7B-4486-9CB3-E6C97AD1826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8CFBE740-96A0-48D2-9C21-A8E2F365A9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30986305-97ED-4212-874A-3ECB09500F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A47ED979-36F8-4D93-A0B2-179F994937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94CFB90C-17FB-4789-847F-54CF6221FE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AD32E1FD-B0F3-4350-9948-3A99399045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63D75FA6-4619-42FC-9575-DB540351AB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C4277F60-D86C-4561-83B4-76CDAC2FD3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50FB5524-23C9-4C57-8108-34E1D9AA3A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A5F0776D-9F21-4DA8-B21D-89A7292181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D88064B9-9459-4E7E-AF79-7FB7481F3B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EDABA47A-C13C-470C-B992-1866DA0968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5562B03C-F537-42F3-94EA-3FE33D30E7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3F1BFB8B-10A0-4099-8CA7-220DF9A458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A46E2F9E-9B7E-4B86-BBEB-EB0EF15460E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79B618A9-0E1E-4780-9AE5-E225D9C9D1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DE81ABC0-29A3-4971-AB9F-DB4BFAF17AA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8758AEB1-CDF5-4ADE-8302-C100FE4C4D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5797C5B2-556D-40E3-86FA-BCDA94AFBC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5A84B58B-AD62-4664-B39C-230B25DAD4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6D6310DD-A1F8-4CC3-87EE-E53AD14554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02459EDE-C98D-4066-82E1-3A7F1665C3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A618A5B5-11DD-4EA0-89D2-29523EA778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9CDB8272-4FF2-4074-A920-0D5B10870642}"/>
              </a:ext>
            </a:extLst>
          </p:cNvPr>
          <p:cNvPicPr>
            <a:picLocks noChangeAspect="1"/>
          </p:cNvPicPr>
          <p:nvPr/>
        </p:nvPicPr>
        <p:blipFill>
          <a:blip r:embed="rId11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72364" y="1489714"/>
            <a:ext cx="1672660" cy="1638152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0A727C31-7FCC-47F7-8913-2D63EABC87BD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D017592C-FD52-4296-A51B-3763BC5A7CCA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="" xmlns:a16="http://schemas.microsoft.com/office/drawing/2014/main" id="{272E0FE8-7F3E-4516-B393-12A51DB91215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30" action="ppaction://hlinksldjump"/>
            <a:extLst>
              <a:ext uri="{FF2B5EF4-FFF2-40B4-BE49-F238E27FC236}">
                <a16:creationId xmlns="" xmlns:a16="http://schemas.microsoft.com/office/drawing/2014/main" id="{C7A58E73-FDE5-443F-99C5-CB0D94E5BD1B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1" action="ppaction://hlinksldjump"/>
            <a:extLst>
              <a:ext uri="{FF2B5EF4-FFF2-40B4-BE49-F238E27FC236}">
                <a16:creationId xmlns="" xmlns:a16="http://schemas.microsoft.com/office/drawing/2014/main" id="{1465E211-B329-489E-9D77-9DB2747F2F28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2" action="ppaction://hlinksldjump"/>
            <a:extLst>
              <a:ext uri="{FF2B5EF4-FFF2-40B4-BE49-F238E27FC236}">
                <a16:creationId xmlns="" xmlns:a16="http://schemas.microsoft.com/office/drawing/2014/main" id="{C5C86FF1-4833-4E46-A7D6-AECEBA6D9761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3" action="ppaction://hlinksldjump"/>
            <a:extLst>
              <a:ext uri="{FF2B5EF4-FFF2-40B4-BE49-F238E27FC236}">
                <a16:creationId xmlns="" xmlns:a16="http://schemas.microsoft.com/office/drawing/2014/main" id="{13AF135E-1E68-4832-B7FD-C35E6981E745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4" action="ppaction://hlinksldjump"/>
            <a:extLst>
              <a:ext uri="{FF2B5EF4-FFF2-40B4-BE49-F238E27FC236}">
                <a16:creationId xmlns="" xmlns:a16="http://schemas.microsoft.com/office/drawing/2014/main" id="{F963633B-0B13-4CC7-8E52-081F826C3AD0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5" action="ppaction://hlinksldjump"/>
            <a:extLst>
              <a:ext uri="{FF2B5EF4-FFF2-40B4-BE49-F238E27FC236}">
                <a16:creationId xmlns="" xmlns:a16="http://schemas.microsoft.com/office/drawing/2014/main" id="{879C45CA-DD1E-48FB-B171-B09F3F6DC39A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6" action="ppaction://hlinksldjump"/>
            <a:extLst>
              <a:ext uri="{FF2B5EF4-FFF2-40B4-BE49-F238E27FC236}">
                <a16:creationId xmlns="" xmlns:a16="http://schemas.microsoft.com/office/drawing/2014/main" id="{AE9A5DAF-F44D-4697-9AD2-AE14C096631B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7" action="ppaction://hlinksldjump"/>
            <a:extLst>
              <a:ext uri="{FF2B5EF4-FFF2-40B4-BE49-F238E27FC236}">
                <a16:creationId xmlns="" xmlns:a16="http://schemas.microsoft.com/office/drawing/2014/main" id="{D2EEDA85-F699-4190-9C22-A744C0B19768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8" action="ppaction://hlinksldjump"/>
            <a:extLst>
              <a:ext uri="{FF2B5EF4-FFF2-40B4-BE49-F238E27FC236}">
                <a16:creationId xmlns="" xmlns:a16="http://schemas.microsoft.com/office/drawing/2014/main" id="{3668FF62-B3B7-492B-8514-7DD93F816828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39" action="ppaction://hlinksldjump"/>
            <a:extLst>
              <a:ext uri="{FF2B5EF4-FFF2-40B4-BE49-F238E27FC236}">
                <a16:creationId xmlns="" xmlns:a16="http://schemas.microsoft.com/office/drawing/2014/main" id="{F78A4B44-1CAD-4418-BC2A-44AF3A68F4F3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40" action="ppaction://hlinksldjump"/>
            <a:extLst>
              <a:ext uri="{FF2B5EF4-FFF2-40B4-BE49-F238E27FC236}">
                <a16:creationId xmlns="" xmlns:a16="http://schemas.microsoft.com/office/drawing/2014/main" id="{310604C0-72D7-46C2-8FC0-0F335132F503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1" action="ppaction://hlinksldjump"/>
            <a:extLst>
              <a:ext uri="{FF2B5EF4-FFF2-40B4-BE49-F238E27FC236}">
                <a16:creationId xmlns="" xmlns:a16="http://schemas.microsoft.com/office/drawing/2014/main" id="{B1D875EC-D7A6-4F25-B505-6DC74DC52168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2" action="ppaction://hlinksldjump"/>
            <a:extLst>
              <a:ext uri="{FF2B5EF4-FFF2-40B4-BE49-F238E27FC236}">
                <a16:creationId xmlns="" xmlns:a16="http://schemas.microsoft.com/office/drawing/2014/main" id="{94FA2110-0568-41E7-8FBA-77B8257077AB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3" action="ppaction://hlinksldjump"/>
            <a:extLst>
              <a:ext uri="{FF2B5EF4-FFF2-40B4-BE49-F238E27FC236}">
                <a16:creationId xmlns="" xmlns:a16="http://schemas.microsoft.com/office/drawing/2014/main" id="{772906DC-E24D-4A9A-8457-7329271BD248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4" action="ppaction://hlinksldjump"/>
            <a:extLst>
              <a:ext uri="{FF2B5EF4-FFF2-40B4-BE49-F238E27FC236}">
                <a16:creationId xmlns="" xmlns:a16="http://schemas.microsoft.com/office/drawing/2014/main" id="{A4CE77E4-B644-42C1-90E3-6B411C1B6F74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5" action="ppaction://hlinksldjump"/>
            <a:extLst>
              <a:ext uri="{FF2B5EF4-FFF2-40B4-BE49-F238E27FC236}">
                <a16:creationId xmlns="" xmlns:a16="http://schemas.microsoft.com/office/drawing/2014/main" id="{7E0E4AC6-160D-497A-816E-84FD3C0BF9BF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6" action="ppaction://hlinksldjump"/>
            <a:extLst>
              <a:ext uri="{FF2B5EF4-FFF2-40B4-BE49-F238E27FC236}">
                <a16:creationId xmlns="" xmlns:a16="http://schemas.microsoft.com/office/drawing/2014/main" id="{E86F02E0-EF78-43D5-8AF5-D3E68A1604BC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7" action="ppaction://hlinksldjump"/>
            <a:extLst>
              <a:ext uri="{FF2B5EF4-FFF2-40B4-BE49-F238E27FC236}">
                <a16:creationId xmlns="" xmlns:a16="http://schemas.microsoft.com/office/drawing/2014/main" id="{51881FCF-7BE3-4DE3-B75D-4D183FF4019F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8" action="ppaction://hlinksldjump"/>
            <a:extLst>
              <a:ext uri="{FF2B5EF4-FFF2-40B4-BE49-F238E27FC236}">
                <a16:creationId xmlns="" xmlns:a16="http://schemas.microsoft.com/office/drawing/2014/main" id="{43BCF9A2-5C57-4452-AD54-E1F333688AA2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49" action="ppaction://hlinksldjump"/>
            <a:extLst>
              <a:ext uri="{FF2B5EF4-FFF2-40B4-BE49-F238E27FC236}">
                <a16:creationId xmlns="" xmlns:a16="http://schemas.microsoft.com/office/drawing/2014/main" id="{AB8379BC-2ED9-4557-80A0-7705AC52ACD9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50" action="ppaction://hlinksldjump"/>
            <a:extLst>
              <a:ext uri="{FF2B5EF4-FFF2-40B4-BE49-F238E27FC236}">
                <a16:creationId xmlns="" xmlns:a16="http://schemas.microsoft.com/office/drawing/2014/main" id="{3AE7422B-AB69-4440-A69A-234DF7005F46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1" action="ppaction://hlinksldjump"/>
            <a:extLst>
              <a:ext uri="{FF2B5EF4-FFF2-40B4-BE49-F238E27FC236}">
                <a16:creationId xmlns="" xmlns:a16="http://schemas.microsoft.com/office/drawing/2014/main" id="{4DBD87AA-4538-4BA0-8FD1-EDE0C08892EF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="" xmlns:a16="http://schemas.microsoft.com/office/drawing/2014/main" id="{7C007BE6-B79A-427F-9E22-3B5225532276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Львівська область</a:t>
            </a:r>
            <a:endParaRPr lang="x-none" dirty="0"/>
          </a:p>
        </p:txBody>
      </p:sp>
      <p:grpSp>
        <p:nvGrpSpPr>
          <p:cNvPr id="88" name="Групувати 87">
            <a:extLst>
              <a:ext uri="{FF2B5EF4-FFF2-40B4-BE49-F238E27FC236}">
                <a16:creationId xmlns="" xmlns:a16="http://schemas.microsoft.com/office/drawing/2014/main" id="{3744B2D4-A9BE-45DE-B27B-11ADE2D2BC9D}"/>
              </a:ext>
            </a:extLst>
          </p:cNvPr>
          <p:cNvGrpSpPr/>
          <p:nvPr/>
        </p:nvGrpSpPr>
        <p:grpSpPr>
          <a:xfrm>
            <a:off x="5105480" y="192542"/>
            <a:ext cx="5709535" cy="3559641"/>
            <a:chOff x="5105480" y="192542"/>
            <a:chExt cx="5709535" cy="3559641"/>
          </a:xfrm>
        </p:grpSpPr>
        <p:grpSp>
          <p:nvGrpSpPr>
            <p:cNvPr id="86" name="Групувати 85">
              <a:extLst>
                <a:ext uri="{FF2B5EF4-FFF2-40B4-BE49-F238E27FC236}">
                  <a16:creationId xmlns="" xmlns:a16="http://schemas.microsoft.com/office/drawing/2014/main" id="{36F4D3A2-F57C-471B-B54C-FA7804CED14A}"/>
                </a:ext>
              </a:extLst>
            </p:cNvPr>
            <p:cNvGrpSpPr/>
            <p:nvPr/>
          </p:nvGrpSpPr>
          <p:grpSpPr>
            <a:xfrm>
              <a:off x="8431994" y="192542"/>
              <a:ext cx="2383021" cy="3408256"/>
              <a:chOff x="5266169" y="388741"/>
              <a:chExt cx="2383021" cy="3408256"/>
            </a:xfrm>
          </p:grpSpPr>
          <p:pic>
            <p:nvPicPr>
              <p:cNvPr id="1026" name="Picture 2">
                <a:extLst>
                  <a:ext uri="{FF2B5EF4-FFF2-40B4-BE49-F238E27FC236}">
                    <a16:creationId xmlns="" xmlns:a16="http://schemas.microsoft.com/office/drawing/2014/main" id="{0E621003-02EC-48FC-82B7-2EB225FE661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46306" y="388741"/>
                <a:ext cx="2252781" cy="2823486"/>
              </a:xfrm>
              <a:prstGeom prst="rect">
                <a:avLst/>
              </a:prstGeom>
              <a:ln w="88900" cap="sq" cmpd="thickThin">
                <a:solidFill>
                  <a:srgbClr val="000000"/>
                </a:solidFill>
                <a:prstDash val="solid"/>
                <a:miter lim="800000"/>
              </a:ln>
              <a:effectLst>
                <a:innerShdw blurRad="76200">
                  <a:srgbClr val="000000"/>
                </a:inn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5" name="TextBox 84">
                <a:extLst>
                  <a:ext uri="{FF2B5EF4-FFF2-40B4-BE49-F238E27FC236}">
                    <a16:creationId xmlns="" xmlns:a16="http://schemas.microsoft.com/office/drawing/2014/main" id="{43F84E59-AEC1-4C1E-8315-C44E89A96EDE}"/>
                  </a:ext>
                </a:extLst>
              </p:cNvPr>
              <p:cNvSpPr txBox="1"/>
              <p:nvPr/>
            </p:nvSpPr>
            <p:spPr>
              <a:xfrm>
                <a:off x="5266169" y="3427665"/>
                <a:ext cx="2383021" cy="369332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uk-UA" dirty="0"/>
                  <a:t>Іван Франко</a:t>
                </a:r>
                <a:endParaRPr lang="x-none" dirty="0"/>
              </a:p>
            </p:txBody>
          </p:sp>
        </p:grpSp>
        <p:grpSp>
          <p:nvGrpSpPr>
            <p:cNvPr id="87" name="Групувати 86">
              <a:extLst>
                <a:ext uri="{FF2B5EF4-FFF2-40B4-BE49-F238E27FC236}">
                  <a16:creationId xmlns="" xmlns:a16="http://schemas.microsoft.com/office/drawing/2014/main" id="{52DC6739-32EA-4E0B-B8ED-DC9941256B29}"/>
                </a:ext>
              </a:extLst>
            </p:cNvPr>
            <p:cNvGrpSpPr/>
            <p:nvPr/>
          </p:nvGrpSpPr>
          <p:grpSpPr>
            <a:xfrm>
              <a:off x="5105480" y="254836"/>
              <a:ext cx="2419992" cy="3497347"/>
              <a:chOff x="5105480" y="254836"/>
              <a:chExt cx="2419992" cy="3497347"/>
            </a:xfrm>
          </p:grpSpPr>
          <p:pic>
            <p:nvPicPr>
              <p:cNvPr id="1028" name="Picture 4" descr="Калинець Ігор Миронович. Життя та творчість Ігоря Калинця ...">
                <a:extLst>
                  <a:ext uri="{FF2B5EF4-FFF2-40B4-BE49-F238E27FC236}">
                    <a16:creationId xmlns="" xmlns:a16="http://schemas.microsoft.com/office/drawing/2014/main" id="{74AA95AA-AC8A-4530-9CCB-04D271E2DE3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44222" y="254836"/>
                <a:ext cx="2381250" cy="2990850"/>
              </a:xfrm>
              <a:prstGeom prst="rect">
                <a:avLst/>
              </a:prstGeom>
              <a:ln w="88900" cap="sq" cmpd="thickThin">
                <a:solidFill>
                  <a:srgbClr val="000000"/>
                </a:solidFill>
                <a:prstDash val="solid"/>
                <a:miter lim="800000"/>
              </a:ln>
              <a:effectLst>
                <a:innerShdw blurRad="76200">
                  <a:srgbClr val="000000"/>
                </a:inn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9" name="TextBox 88">
                <a:extLst>
                  <a:ext uri="{FF2B5EF4-FFF2-40B4-BE49-F238E27FC236}">
                    <a16:creationId xmlns="" xmlns:a16="http://schemas.microsoft.com/office/drawing/2014/main" id="{A07371C9-8B84-4FE1-9545-F2A878E0E729}"/>
                  </a:ext>
                </a:extLst>
              </p:cNvPr>
              <p:cNvSpPr txBox="1"/>
              <p:nvPr/>
            </p:nvSpPr>
            <p:spPr>
              <a:xfrm>
                <a:off x="5105480" y="3382851"/>
                <a:ext cx="2383021" cy="369332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uk-UA" dirty="0"/>
                  <a:t>Ігор Калинець</a:t>
                </a:r>
                <a:endParaRPr lang="x-none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93137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E4B77336-3263-4F12-9623-E7034A19D97A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48D7C4D0-68E7-4972-A59B-8585AF0B1AF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3381D7CE-B240-460C-A3E9-662E5CDF600C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D796F5BE-C4E3-4BD2-AFF5-6A5C262A78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5C7AE98E-2FA7-4A21-9932-70F8909291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0F570754-CD66-459C-B1AD-1FB6B5BCCA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C38CD1FA-69B6-46E3-B134-8047EAA0C1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48DD4768-567A-4DEB-B918-D0A9FD856F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0D638C5A-C735-4DFF-A593-2EABFFBE37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3154361D-415B-4967-95EB-079710F3AA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7C808E65-9BE1-4682-A354-C95BC846A1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44250A4B-9D7A-400F-B8C1-8019105977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CAAF851E-8CB1-451E-9D5F-02918B489D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4590B996-DE12-4245-B8F4-C8457650B6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90A3B70F-71C4-41D2-BF0C-3766440A06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1E51A27E-8425-4AA2-9C49-21CA9DA145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2897EADE-E05A-48DA-97F5-A9B58A35A3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423106A7-EB00-4503-AD7B-DB1681175F0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61820940-1C70-4523-ADA2-C216DD2321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84FD3339-6EBC-4FD6-A1CE-6485C8B5D50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B27413E0-2967-4021-B92B-B988BA607D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48E5AA54-11C3-4F5B-A3C0-43258E288B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B38E00EC-EFA5-4773-BB9D-BE491D4A9C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B3EDBD78-8B3B-4803-B2A3-AEA43E007A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A40AC600-F695-4D11-964A-176949BF62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2BE6A970-3D98-41A7-81BD-4276F25FCD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179118CD-BC1F-4011-9DC2-156508E661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B8081A66-8A74-499E-816F-4A754CA3A4F3}"/>
              </a:ext>
            </a:extLst>
          </p:cNvPr>
          <p:cNvPicPr>
            <a:picLocks noChangeAspect="1"/>
          </p:cNvPicPr>
          <p:nvPr/>
        </p:nvPicPr>
        <p:blipFill>
          <a:blip r:embed="rId12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71236" y="2827507"/>
            <a:ext cx="1498877" cy="1003368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45B333B3-8BED-4E74-ACD8-B74B2378A175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D89B707A-76FB-4E91-BFC5-BAA009EF4DEB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="" xmlns:a16="http://schemas.microsoft.com/office/drawing/2014/main" id="{FE10E289-EA11-42D8-9FA8-B445800860AC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="" xmlns:a16="http://schemas.microsoft.com/office/drawing/2014/main" id="{4CE03B59-F8EF-470A-B485-5C5569305B2F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="" xmlns:a16="http://schemas.microsoft.com/office/drawing/2014/main" id="{3B75FFBC-1CE8-4D81-964A-C6C103D07860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="" xmlns:a16="http://schemas.microsoft.com/office/drawing/2014/main" id="{B366D4BF-2505-4A6F-8A5D-F2173336CAD8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3" action="ppaction://hlinksldjump"/>
            <a:extLst>
              <a:ext uri="{FF2B5EF4-FFF2-40B4-BE49-F238E27FC236}">
                <a16:creationId xmlns="" xmlns:a16="http://schemas.microsoft.com/office/drawing/2014/main" id="{CBCF55A6-CFEA-461B-BF5F-7897F80F02F6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4" action="ppaction://hlinksldjump"/>
            <a:extLst>
              <a:ext uri="{FF2B5EF4-FFF2-40B4-BE49-F238E27FC236}">
                <a16:creationId xmlns="" xmlns:a16="http://schemas.microsoft.com/office/drawing/2014/main" id="{C638058D-9A38-46FD-BF3D-9D3AA2513C15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5" action="ppaction://hlinksldjump"/>
            <a:extLst>
              <a:ext uri="{FF2B5EF4-FFF2-40B4-BE49-F238E27FC236}">
                <a16:creationId xmlns="" xmlns:a16="http://schemas.microsoft.com/office/drawing/2014/main" id="{594069DA-3A80-43F7-ADCA-51BED5DCC933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6" action="ppaction://hlinksldjump"/>
            <a:extLst>
              <a:ext uri="{FF2B5EF4-FFF2-40B4-BE49-F238E27FC236}">
                <a16:creationId xmlns="" xmlns:a16="http://schemas.microsoft.com/office/drawing/2014/main" id="{71DC079C-F9B5-43DD-8EFB-0913CFDAA58E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7" action="ppaction://hlinksldjump"/>
            <a:extLst>
              <a:ext uri="{FF2B5EF4-FFF2-40B4-BE49-F238E27FC236}">
                <a16:creationId xmlns="" xmlns:a16="http://schemas.microsoft.com/office/drawing/2014/main" id="{0A13A941-BFC5-44A0-9BB8-0521462336A5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8" action="ppaction://hlinksldjump"/>
            <a:extLst>
              <a:ext uri="{FF2B5EF4-FFF2-40B4-BE49-F238E27FC236}">
                <a16:creationId xmlns="" xmlns:a16="http://schemas.microsoft.com/office/drawing/2014/main" id="{342338ED-7121-4B04-89E9-AC88712AE5D6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39" action="ppaction://hlinksldjump"/>
            <a:extLst>
              <a:ext uri="{FF2B5EF4-FFF2-40B4-BE49-F238E27FC236}">
                <a16:creationId xmlns="" xmlns:a16="http://schemas.microsoft.com/office/drawing/2014/main" id="{A3DF4EEB-A1E4-4D36-93F1-3B453AD396BB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40" action="ppaction://hlinksldjump"/>
            <a:extLst>
              <a:ext uri="{FF2B5EF4-FFF2-40B4-BE49-F238E27FC236}">
                <a16:creationId xmlns="" xmlns:a16="http://schemas.microsoft.com/office/drawing/2014/main" id="{273AF0BD-A864-48BA-AC3E-B2D182151755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1" action="ppaction://hlinksldjump"/>
            <a:extLst>
              <a:ext uri="{FF2B5EF4-FFF2-40B4-BE49-F238E27FC236}">
                <a16:creationId xmlns="" xmlns:a16="http://schemas.microsoft.com/office/drawing/2014/main" id="{B7CC4841-6D3E-4119-9DA7-C26F5EFD3805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2" action="ppaction://hlinksldjump"/>
            <a:extLst>
              <a:ext uri="{FF2B5EF4-FFF2-40B4-BE49-F238E27FC236}">
                <a16:creationId xmlns="" xmlns:a16="http://schemas.microsoft.com/office/drawing/2014/main" id="{8C0142E7-440D-4A0F-8BED-EA64B55CF11A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3" action="ppaction://hlinksldjump"/>
            <a:extLst>
              <a:ext uri="{FF2B5EF4-FFF2-40B4-BE49-F238E27FC236}">
                <a16:creationId xmlns="" xmlns:a16="http://schemas.microsoft.com/office/drawing/2014/main" id="{B7095D68-89B2-4F70-9060-8CF866B6300D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4" action="ppaction://hlinksldjump"/>
            <a:extLst>
              <a:ext uri="{FF2B5EF4-FFF2-40B4-BE49-F238E27FC236}">
                <a16:creationId xmlns="" xmlns:a16="http://schemas.microsoft.com/office/drawing/2014/main" id="{C23B298E-FA27-4122-A4B5-4D3E22F04EAE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5" action="ppaction://hlinksldjump"/>
            <a:extLst>
              <a:ext uri="{FF2B5EF4-FFF2-40B4-BE49-F238E27FC236}">
                <a16:creationId xmlns="" xmlns:a16="http://schemas.microsoft.com/office/drawing/2014/main" id="{42CCD32E-876A-41CD-B473-ED1E451B8A7F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6" action="ppaction://hlinksldjump"/>
            <a:extLst>
              <a:ext uri="{FF2B5EF4-FFF2-40B4-BE49-F238E27FC236}">
                <a16:creationId xmlns="" xmlns:a16="http://schemas.microsoft.com/office/drawing/2014/main" id="{CCCBE476-B1E9-4279-9817-A9E3CCB91D2C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7" action="ppaction://hlinksldjump"/>
            <a:extLst>
              <a:ext uri="{FF2B5EF4-FFF2-40B4-BE49-F238E27FC236}">
                <a16:creationId xmlns="" xmlns:a16="http://schemas.microsoft.com/office/drawing/2014/main" id="{CDCDACE3-72F5-4A41-84EA-77AA694B58AD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8" action="ppaction://hlinksldjump"/>
            <a:extLst>
              <a:ext uri="{FF2B5EF4-FFF2-40B4-BE49-F238E27FC236}">
                <a16:creationId xmlns="" xmlns:a16="http://schemas.microsoft.com/office/drawing/2014/main" id="{C3EBDC57-BFE3-42F2-9BB1-25631F934E0C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49" action="ppaction://hlinksldjump"/>
            <a:extLst>
              <a:ext uri="{FF2B5EF4-FFF2-40B4-BE49-F238E27FC236}">
                <a16:creationId xmlns="" xmlns:a16="http://schemas.microsoft.com/office/drawing/2014/main" id="{EEA53A96-71A2-4ABE-965B-65626E33AA42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50" action="ppaction://hlinksldjump"/>
            <a:extLst>
              <a:ext uri="{FF2B5EF4-FFF2-40B4-BE49-F238E27FC236}">
                <a16:creationId xmlns="" xmlns:a16="http://schemas.microsoft.com/office/drawing/2014/main" id="{2A39A2D3-B5DB-4585-99B1-3A8E38C2ED7F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1" action="ppaction://hlinksldjump"/>
            <a:extLst>
              <a:ext uri="{FF2B5EF4-FFF2-40B4-BE49-F238E27FC236}">
                <a16:creationId xmlns="" xmlns:a16="http://schemas.microsoft.com/office/drawing/2014/main" id="{33C6883A-0E2F-459C-BD43-0FA91257D4B6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="" xmlns:a16="http://schemas.microsoft.com/office/drawing/2014/main" id="{3AACDF2D-0639-4C2F-B849-8E114B3BA8BB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Закарпатська область</a:t>
            </a:r>
            <a:endParaRPr lang="x-none" dirty="0"/>
          </a:p>
        </p:txBody>
      </p:sp>
      <p:grpSp>
        <p:nvGrpSpPr>
          <p:cNvPr id="84" name="Групувати 83">
            <a:extLst>
              <a:ext uri="{FF2B5EF4-FFF2-40B4-BE49-F238E27FC236}">
                <a16:creationId xmlns="" xmlns:a16="http://schemas.microsoft.com/office/drawing/2014/main" id="{D224B8E3-29FC-43AA-8CDA-5972FFC4ACDB}"/>
              </a:ext>
            </a:extLst>
          </p:cNvPr>
          <p:cNvGrpSpPr/>
          <p:nvPr/>
        </p:nvGrpSpPr>
        <p:grpSpPr>
          <a:xfrm>
            <a:off x="4929599" y="898927"/>
            <a:ext cx="5321944" cy="3246020"/>
            <a:chOff x="4854215" y="298522"/>
            <a:chExt cx="5321944" cy="3246020"/>
          </a:xfrm>
        </p:grpSpPr>
        <p:pic>
          <p:nvPicPr>
            <p:cNvPr id="2050" name="Picture 2" descr="Галина Миколаївна Малик - Біографія">
              <a:extLst>
                <a:ext uri="{FF2B5EF4-FFF2-40B4-BE49-F238E27FC236}">
                  <a16:creationId xmlns="" xmlns:a16="http://schemas.microsoft.com/office/drawing/2014/main" id="{6E44D724-9715-4CF0-BA45-E8C1E5856F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19392" y="331124"/>
              <a:ext cx="2447831" cy="2560431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5" name="TextBox 84">
              <a:extLst>
                <a:ext uri="{FF2B5EF4-FFF2-40B4-BE49-F238E27FC236}">
                  <a16:creationId xmlns="" xmlns:a16="http://schemas.microsoft.com/office/drawing/2014/main" id="{01516020-285A-425A-B75A-EB8C8CB7136A}"/>
                </a:ext>
              </a:extLst>
            </p:cNvPr>
            <p:cNvSpPr txBox="1"/>
            <p:nvPr/>
          </p:nvSpPr>
          <p:spPr>
            <a:xfrm>
              <a:off x="7486903" y="3141993"/>
              <a:ext cx="2689256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Ганна </a:t>
              </a:r>
              <a:r>
                <a:rPr lang="uk-UA" dirty="0" err="1"/>
                <a:t>Малик</a:t>
              </a:r>
              <a:endParaRPr lang="x-none" dirty="0"/>
            </a:p>
          </p:txBody>
        </p:sp>
        <p:pic>
          <p:nvPicPr>
            <p:cNvPr id="2054" name="Picture 6" descr="Маркуш Олександр Іванович — Енциклопедія Сучасної України">
              <a:extLst>
                <a:ext uri="{FF2B5EF4-FFF2-40B4-BE49-F238E27FC236}">
                  <a16:creationId xmlns="" xmlns:a16="http://schemas.microsoft.com/office/drawing/2014/main" id="{07DDDA47-2EBB-45C3-A29A-B2F75DDF7F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4973" y="298522"/>
              <a:ext cx="2138795" cy="2678025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8" name="TextBox 87">
              <a:extLst>
                <a:ext uri="{FF2B5EF4-FFF2-40B4-BE49-F238E27FC236}">
                  <a16:creationId xmlns="" xmlns:a16="http://schemas.microsoft.com/office/drawing/2014/main" id="{8787E1F9-0B93-4680-B364-3DDCA53EF5F3}"/>
                </a:ext>
              </a:extLst>
            </p:cNvPr>
            <p:cNvSpPr txBox="1"/>
            <p:nvPr/>
          </p:nvSpPr>
          <p:spPr>
            <a:xfrm>
              <a:off x="4854215" y="3175210"/>
              <a:ext cx="2135336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Олександр </a:t>
              </a:r>
              <a:r>
                <a:rPr lang="uk-UA" dirty="0" err="1"/>
                <a:t>Маркуш</a:t>
              </a:r>
              <a:endParaRPr lang="x-none" dirty="0"/>
            </a:p>
          </p:txBody>
        </p:sp>
      </p:grpSp>
    </p:spTree>
    <p:extLst>
      <p:ext uri="{BB962C8B-B14F-4D97-AF65-F5344CB8AC3E}">
        <p14:creationId xmlns:p14="http://schemas.microsoft.com/office/powerpoint/2010/main" val="3455210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593CBCAC-D01B-45B3-9B59-F2B425C521CC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9B4701AA-16B0-48F7-9214-29898CDD5E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BC9933E3-1747-453E-ACC4-6CF84742E1B6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324118A5-895E-4725-9803-9F0E489DC0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6E8E1776-0A80-47E7-B305-A09229C7F01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B4D75E29-8EDB-47FA-B5E4-4DBE745B18E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A0483CB7-313B-4412-A38C-DB9F7D5B25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CDDE077E-B28F-460B-AEF3-1BDBDE7B4F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29128CED-8F9E-4CCB-8C6A-681BA27116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DD44612C-CDF1-44F9-8077-91E43ABE23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E4C6DDBF-35E7-496D-B65F-39E0B5625A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638985B3-7133-42FB-BF8F-81809B337E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E34D7B04-588A-4B8E-943F-3ED8EDF77A1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AD3FF1A5-F92C-4729-9D1E-6CCA235A71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52465E60-FB69-416F-93CE-B1B0818D16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91A47068-4969-43EA-8798-611960ADCF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7BCC01A6-1F46-4068-A3F0-9AEE7C8476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AD46AF93-F627-4849-90EC-F43C770EEE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D8B90E9E-7903-48B1-A1AF-E2B042AEE5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221B36F5-9ED8-4C48-8054-ABA28478D5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36666910-3676-494B-A25C-CE2D26E264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0982FC38-FE88-47EE-ACD4-31AB81DC4CF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DDBCAD10-C772-4590-9317-7BE3B5FDCB2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929F65A9-198F-45F6-8AC3-3F9CAD1FCD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3E6AD53C-4DEA-4EC4-BFDA-FBA4D012E4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25CEA998-618C-4481-8CFA-264737E27E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5A43F6D8-5551-405C-887B-98E72F3814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58E171F3-797F-4B4F-9E2D-1235887DAC88}"/>
              </a:ext>
            </a:extLst>
          </p:cNvPr>
          <p:cNvPicPr>
            <a:picLocks noChangeAspect="1"/>
          </p:cNvPicPr>
          <p:nvPr/>
        </p:nvPicPr>
        <p:blipFill>
          <a:blip r:embed="rId1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306527" y="2449995"/>
            <a:ext cx="1278028" cy="1546006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CBD0A8F8-C272-4146-B93E-D7C95142AB20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50947CD2-7C62-4B08-9BFE-DFBC4557B08C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="" xmlns:a16="http://schemas.microsoft.com/office/drawing/2014/main" id="{9085A5FD-27A0-4031-88A7-01379FC32988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="" xmlns:a16="http://schemas.microsoft.com/office/drawing/2014/main" id="{734D65B0-B072-439E-9B45-6F02B87C73FE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="" xmlns:a16="http://schemas.microsoft.com/office/drawing/2014/main" id="{B497D79C-C4F7-4542-84FD-2FBCE367744C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2" action="ppaction://hlinksldjump"/>
            <a:extLst>
              <a:ext uri="{FF2B5EF4-FFF2-40B4-BE49-F238E27FC236}">
                <a16:creationId xmlns="" xmlns:a16="http://schemas.microsoft.com/office/drawing/2014/main" id="{37BF3097-DF64-4EB9-857F-078BA44177D2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3" action="ppaction://hlinksldjump"/>
            <a:extLst>
              <a:ext uri="{FF2B5EF4-FFF2-40B4-BE49-F238E27FC236}">
                <a16:creationId xmlns="" xmlns:a16="http://schemas.microsoft.com/office/drawing/2014/main" id="{473365BA-0C03-40CB-8433-583F84291D43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4" action="ppaction://hlinksldjump"/>
            <a:extLst>
              <a:ext uri="{FF2B5EF4-FFF2-40B4-BE49-F238E27FC236}">
                <a16:creationId xmlns="" xmlns:a16="http://schemas.microsoft.com/office/drawing/2014/main" id="{8191B2EA-C449-4AC0-9087-98C508ED32AA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5" action="ppaction://hlinksldjump"/>
            <a:extLst>
              <a:ext uri="{FF2B5EF4-FFF2-40B4-BE49-F238E27FC236}">
                <a16:creationId xmlns="" xmlns:a16="http://schemas.microsoft.com/office/drawing/2014/main" id="{430D3137-D03F-457E-B1E1-A1AC8161D958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6" action="ppaction://hlinksldjump"/>
            <a:extLst>
              <a:ext uri="{FF2B5EF4-FFF2-40B4-BE49-F238E27FC236}">
                <a16:creationId xmlns="" xmlns:a16="http://schemas.microsoft.com/office/drawing/2014/main" id="{105EE6F3-9028-4566-AF3F-C970114C76EF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7" action="ppaction://hlinksldjump"/>
            <a:extLst>
              <a:ext uri="{FF2B5EF4-FFF2-40B4-BE49-F238E27FC236}">
                <a16:creationId xmlns="" xmlns:a16="http://schemas.microsoft.com/office/drawing/2014/main" id="{F1DBA341-3CE9-4E77-A907-6A69D35FBDBC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8" action="ppaction://hlinksldjump"/>
            <a:extLst>
              <a:ext uri="{FF2B5EF4-FFF2-40B4-BE49-F238E27FC236}">
                <a16:creationId xmlns="" xmlns:a16="http://schemas.microsoft.com/office/drawing/2014/main" id="{79CE76C1-2F13-4C84-9095-F0725741FEDD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39" action="ppaction://hlinksldjump"/>
            <a:extLst>
              <a:ext uri="{FF2B5EF4-FFF2-40B4-BE49-F238E27FC236}">
                <a16:creationId xmlns="" xmlns:a16="http://schemas.microsoft.com/office/drawing/2014/main" id="{6018D074-2625-428F-9D3A-C14CBB2F6B1D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40" action="ppaction://hlinksldjump"/>
            <a:extLst>
              <a:ext uri="{FF2B5EF4-FFF2-40B4-BE49-F238E27FC236}">
                <a16:creationId xmlns="" xmlns:a16="http://schemas.microsoft.com/office/drawing/2014/main" id="{C9603C76-F144-4E42-8B0C-578B41985685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1" action="ppaction://hlinksldjump"/>
            <a:extLst>
              <a:ext uri="{FF2B5EF4-FFF2-40B4-BE49-F238E27FC236}">
                <a16:creationId xmlns="" xmlns:a16="http://schemas.microsoft.com/office/drawing/2014/main" id="{EA7DBCD9-1293-4F7C-97E9-E07CBFA2BB4D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2" action="ppaction://hlinksldjump"/>
            <a:extLst>
              <a:ext uri="{FF2B5EF4-FFF2-40B4-BE49-F238E27FC236}">
                <a16:creationId xmlns="" xmlns:a16="http://schemas.microsoft.com/office/drawing/2014/main" id="{022A79C1-FF26-4692-920C-0C060056156F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3" action="ppaction://hlinksldjump"/>
            <a:extLst>
              <a:ext uri="{FF2B5EF4-FFF2-40B4-BE49-F238E27FC236}">
                <a16:creationId xmlns="" xmlns:a16="http://schemas.microsoft.com/office/drawing/2014/main" id="{1507E20E-CF7E-41D8-B1B1-54446283445C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4" action="ppaction://hlinksldjump"/>
            <a:extLst>
              <a:ext uri="{FF2B5EF4-FFF2-40B4-BE49-F238E27FC236}">
                <a16:creationId xmlns="" xmlns:a16="http://schemas.microsoft.com/office/drawing/2014/main" id="{9BFC9607-5817-4DBD-BC9E-5C94DB34A3F6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5" action="ppaction://hlinksldjump"/>
            <a:extLst>
              <a:ext uri="{FF2B5EF4-FFF2-40B4-BE49-F238E27FC236}">
                <a16:creationId xmlns="" xmlns:a16="http://schemas.microsoft.com/office/drawing/2014/main" id="{D01A96DE-D460-4A1D-B392-841DFF30E680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6" action="ppaction://hlinksldjump"/>
            <a:extLst>
              <a:ext uri="{FF2B5EF4-FFF2-40B4-BE49-F238E27FC236}">
                <a16:creationId xmlns="" xmlns:a16="http://schemas.microsoft.com/office/drawing/2014/main" id="{B8F7781F-BB33-4BD1-B1CB-438BF53F568B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7" action="ppaction://hlinksldjump"/>
            <a:extLst>
              <a:ext uri="{FF2B5EF4-FFF2-40B4-BE49-F238E27FC236}">
                <a16:creationId xmlns="" xmlns:a16="http://schemas.microsoft.com/office/drawing/2014/main" id="{9BEA986C-8B38-49A1-AD54-9F59A9D14A75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8" action="ppaction://hlinksldjump"/>
            <a:extLst>
              <a:ext uri="{FF2B5EF4-FFF2-40B4-BE49-F238E27FC236}">
                <a16:creationId xmlns="" xmlns:a16="http://schemas.microsoft.com/office/drawing/2014/main" id="{C52B55DC-DB2C-4971-BD46-B42360DE8EBB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49" action="ppaction://hlinksldjump"/>
            <a:extLst>
              <a:ext uri="{FF2B5EF4-FFF2-40B4-BE49-F238E27FC236}">
                <a16:creationId xmlns="" xmlns:a16="http://schemas.microsoft.com/office/drawing/2014/main" id="{0214D0DF-16CC-4708-A41A-0AE627128509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50" action="ppaction://hlinksldjump"/>
            <a:extLst>
              <a:ext uri="{FF2B5EF4-FFF2-40B4-BE49-F238E27FC236}">
                <a16:creationId xmlns="" xmlns:a16="http://schemas.microsoft.com/office/drawing/2014/main" id="{2DF01BDE-7BD0-4960-AB33-60B9CD2D3D43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1" action="ppaction://hlinksldjump"/>
            <a:extLst>
              <a:ext uri="{FF2B5EF4-FFF2-40B4-BE49-F238E27FC236}">
                <a16:creationId xmlns="" xmlns:a16="http://schemas.microsoft.com/office/drawing/2014/main" id="{7644C37C-8819-46D0-9F08-A5D52112912F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="" xmlns:a16="http://schemas.microsoft.com/office/drawing/2014/main" id="{8AEC5A23-A62B-4382-8A76-5F998CEEE227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Івано-Франківська область</a:t>
            </a:r>
            <a:endParaRPr lang="x-none" dirty="0"/>
          </a:p>
        </p:txBody>
      </p:sp>
      <p:grpSp>
        <p:nvGrpSpPr>
          <p:cNvPr id="84" name="Групувати 83">
            <a:extLst>
              <a:ext uri="{FF2B5EF4-FFF2-40B4-BE49-F238E27FC236}">
                <a16:creationId xmlns="" xmlns:a16="http://schemas.microsoft.com/office/drawing/2014/main" id="{636F3EED-458A-42A5-8114-1ADFCC5AA3C4}"/>
              </a:ext>
            </a:extLst>
          </p:cNvPr>
          <p:cNvGrpSpPr/>
          <p:nvPr/>
        </p:nvGrpSpPr>
        <p:grpSpPr>
          <a:xfrm>
            <a:off x="6703216" y="514302"/>
            <a:ext cx="1963294" cy="3537704"/>
            <a:chOff x="6703216" y="514302"/>
            <a:chExt cx="1963294" cy="3537704"/>
          </a:xfrm>
        </p:grpSpPr>
        <p:pic>
          <p:nvPicPr>
            <p:cNvPr id="3074" name="Picture 2">
              <a:extLst>
                <a:ext uri="{FF2B5EF4-FFF2-40B4-BE49-F238E27FC236}">
                  <a16:creationId xmlns="" xmlns:a16="http://schemas.microsoft.com/office/drawing/2014/main" id="{00325113-F00E-4E5C-9681-202DAE8C7D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1510" y="514302"/>
              <a:ext cx="1905000" cy="3133725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5" name="TextBox 84">
              <a:extLst>
                <a:ext uri="{FF2B5EF4-FFF2-40B4-BE49-F238E27FC236}">
                  <a16:creationId xmlns="" xmlns:a16="http://schemas.microsoft.com/office/drawing/2014/main" id="{15AA0C0B-3CAC-4177-89AC-26F3E2C3BC6B}"/>
                </a:ext>
              </a:extLst>
            </p:cNvPr>
            <p:cNvSpPr txBox="1"/>
            <p:nvPr/>
          </p:nvSpPr>
          <p:spPr>
            <a:xfrm>
              <a:off x="6703216" y="3682674"/>
              <a:ext cx="1955344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Василь Стефаник</a:t>
              </a:r>
              <a:endParaRPr lang="x-none" dirty="0"/>
            </a:p>
          </p:txBody>
        </p:sp>
      </p:grpSp>
    </p:spTree>
    <p:extLst>
      <p:ext uri="{BB962C8B-B14F-4D97-AF65-F5344CB8AC3E}">
        <p14:creationId xmlns:p14="http://schemas.microsoft.com/office/powerpoint/2010/main" val="393817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FE88F0DD-7E09-4F4F-A88C-A6EBE8337C96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7D6ACDA9-6BD1-4511-9047-D5AEC08F3A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A9E234C8-A855-4260-9053-1B44B3D58FAE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F0C094C4-DF9B-48A2-90CD-B61C010735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5C54E285-51F0-4AA3-BB19-04EC2CACB4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63C1ABCC-5FB8-401C-BA63-49E3A89C0F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011F9373-3C30-4BDC-8C2E-E3FB76F1CC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AF0EB305-FE5D-422E-A950-84054A717E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D3E78516-ECF9-4BD1-83B5-F4FBBED5D7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AAB6B698-EFD0-422D-80F0-61F1D23249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2862C808-7B45-4DB0-B8F1-3840939C4C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58AB5F3E-ADA2-4638-B6BB-482EA43F25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AB1BEC1A-1B83-4AE3-9887-1FD5B90A02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7791C8E1-6319-4215-BA04-A73D6891E6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547C635D-4D8C-4C78-A9BE-BC3535E492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38D3ED80-CF3B-4A12-9496-678D13EB34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0037C1CD-BE9D-4BB9-A016-CBBF288972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A7326A6D-DDBA-43EF-AF4C-1C46513AFE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8871694B-0522-4149-8EFF-971E1B8652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1DD8D450-B138-4F86-899B-6249C490170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FFB4613B-2B9D-4432-AC30-D80532034F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DEA1F2EC-6DE2-4955-93AE-17DF8A1DC0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0EB357C8-62CD-4DF1-B25A-9F6E5C7F89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C7308EF4-4852-4AF6-929E-D8B1091D74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051C7EEB-3BE1-4F35-95E8-68DEBC26A7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D9338266-7C30-4D0B-880B-D707FF07C8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2D215ECA-55B9-4A9B-8086-70F54B3D1A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04BF10CE-2EEA-49FB-812C-1E11CAA4A9CA}"/>
              </a:ext>
            </a:extLst>
          </p:cNvPr>
          <p:cNvPicPr>
            <a:picLocks noChangeAspect="1"/>
          </p:cNvPicPr>
          <p:nvPr/>
        </p:nvPicPr>
        <p:blipFill>
          <a:blip r:embed="rId1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015841" y="1819146"/>
            <a:ext cx="1006493" cy="1508465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83F9A75B-1AC8-4BAC-9863-D84C9DD4A364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B0435D73-8C8B-47B4-9D88-182AD9C39E64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="" xmlns:a16="http://schemas.microsoft.com/office/drawing/2014/main" id="{BF576FBE-2A91-4203-B65E-9AC0EB6BA0E6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="" xmlns:a16="http://schemas.microsoft.com/office/drawing/2014/main" id="{D49F350F-0E82-4039-8B87-FAE9C658F1DF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1" action="ppaction://hlinksldjump"/>
            <a:extLst>
              <a:ext uri="{FF2B5EF4-FFF2-40B4-BE49-F238E27FC236}">
                <a16:creationId xmlns="" xmlns:a16="http://schemas.microsoft.com/office/drawing/2014/main" id="{9F06CA8A-54E1-451B-A838-9423908BF8E5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2" action="ppaction://hlinksldjump"/>
            <a:extLst>
              <a:ext uri="{FF2B5EF4-FFF2-40B4-BE49-F238E27FC236}">
                <a16:creationId xmlns="" xmlns:a16="http://schemas.microsoft.com/office/drawing/2014/main" id="{4DCA9C23-2FC3-464D-9707-B91AD88747D8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3" action="ppaction://hlinksldjump"/>
            <a:extLst>
              <a:ext uri="{FF2B5EF4-FFF2-40B4-BE49-F238E27FC236}">
                <a16:creationId xmlns="" xmlns:a16="http://schemas.microsoft.com/office/drawing/2014/main" id="{40D2C19D-D53C-47FA-BF74-5A515BFB611A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4" action="ppaction://hlinksldjump"/>
            <a:extLst>
              <a:ext uri="{FF2B5EF4-FFF2-40B4-BE49-F238E27FC236}">
                <a16:creationId xmlns="" xmlns:a16="http://schemas.microsoft.com/office/drawing/2014/main" id="{D4BE9C04-2789-4A9C-8045-1488D3907EC1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5" action="ppaction://hlinksldjump"/>
            <a:extLst>
              <a:ext uri="{FF2B5EF4-FFF2-40B4-BE49-F238E27FC236}">
                <a16:creationId xmlns="" xmlns:a16="http://schemas.microsoft.com/office/drawing/2014/main" id="{90DF9630-0542-4D64-B66F-3DB1BD6C713F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6" action="ppaction://hlinksldjump"/>
            <a:extLst>
              <a:ext uri="{FF2B5EF4-FFF2-40B4-BE49-F238E27FC236}">
                <a16:creationId xmlns="" xmlns:a16="http://schemas.microsoft.com/office/drawing/2014/main" id="{A337C189-2589-48A4-9003-1733A3C8E857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7" action="ppaction://hlinksldjump"/>
            <a:extLst>
              <a:ext uri="{FF2B5EF4-FFF2-40B4-BE49-F238E27FC236}">
                <a16:creationId xmlns="" xmlns:a16="http://schemas.microsoft.com/office/drawing/2014/main" id="{8DC2B569-73B1-4251-9025-F2379C9697B8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8" action="ppaction://hlinksldjump"/>
            <a:extLst>
              <a:ext uri="{FF2B5EF4-FFF2-40B4-BE49-F238E27FC236}">
                <a16:creationId xmlns="" xmlns:a16="http://schemas.microsoft.com/office/drawing/2014/main" id="{9837C214-13AC-4340-A25E-B043860C7833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39" action="ppaction://hlinksldjump"/>
            <a:extLst>
              <a:ext uri="{FF2B5EF4-FFF2-40B4-BE49-F238E27FC236}">
                <a16:creationId xmlns="" xmlns:a16="http://schemas.microsoft.com/office/drawing/2014/main" id="{4EE8AE7E-C147-44EC-B995-9A5FC3AAAB34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40" action="ppaction://hlinksldjump"/>
            <a:extLst>
              <a:ext uri="{FF2B5EF4-FFF2-40B4-BE49-F238E27FC236}">
                <a16:creationId xmlns="" xmlns:a16="http://schemas.microsoft.com/office/drawing/2014/main" id="{AA210F60-EE91-4F71-BB65-9158367212CA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1" action="ppaction://hlinksldjump"/>
            <a:extLst>
              <a:ext uri="{FF2B5EF4-FFF2-40B4-BE49-F238E27FC236}">
                <a16:creationId xmlns="" xmlns:a16="http://schemas.microsoft.com/office/drawing/2014/main" id="{154692E1-71EC-41EA-A322-1EB4FA638332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2" action="ppaction://hlinksldjump"/>
            <a:extLst>
              <a:ext uri="{FF2B5EF4-FFF2-40B4-BE49-F238E27FC236}">
                <a16:creationId xmlns="" xmlns:a16="http://schemas.microsoft.com/office/drawing/2014/main" id="{4CF4F675-0327-42C9-AF5B-A758C357F944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3" action="ppaction://hlinksldjump"/>
            <a:extLst>
              <a:ext uri="{FF2B5EF4-FFF2-40B4-BE49-F238E27FC236}">
                <a16:creationId xmlns="" xmlns:a16="http://schemas.microsoft.com/office/drawing/2014/main" id="{4FB9B32B-B39B-4F71-B658-9519FF858ED3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4" action="ppaction://hlinksldjump"/>
            <a:extLst>
              <a:ext uri="{FF2B5EF4-FFF2-40B4-BE49-F238E27FC236}">
                <a16:creationId xmlns="" xmlns:a16="http://schemas.microsoft.com/office/drawing/2014/main" id="{8ED4636E-00EC-4438-8D62-7AD5F07E522C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5" action="ppaction://hlinksldjump"/>
            <a:extLst>
              <a:ext uri="{FF2B5EF4-FFF2-40B4-BE49-F238E27FC236}">
                <a16:creationId xmlns="" xmlns:a16="http://schemas.microsoft.com/office/drawing/2014/main" id="{E4D15D87-CC96-49DF-847B-5E5E72718497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6" action="ppaction://hlinksldjump"/>
            <a:extLst>
              <a:ext uri="{FF2B5EF4-FFF2-40B4-BE49-F238E27FC236}">
                <a16:creationId xmlns="" xmlns:a16="http://schemas.microsoft.com/office/drawing/2014/main" id="{0B73D3A8-9C71-4D3D-A3C7-D5CA7951C388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7" action="ppaction://hlinksldjump"/>
            <a:extLst>
              <a:ext uri="{FF2B5EF4-FFF2-40B4-BE49-F238E27FC236}">
                <a16:creationId xmlns="" xmlns:a16="http://schemas.microsoft.com/office/drawing/2014/main" id="{5A1DF4E3-F1BC-40F6-BCC1-FABAE8F9D74F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8" action="ppaction://hlinksldjump"/>
            <a:extLst>
              <a:ext uri="{FF2B5EF4-FFF2-40B4-BE49-F238E27FC236}">
                <a16:creationId xmlns="" xmlns:a16="http://schemas.microsoft.com/office/drawing/2014/main" id="{F605BB2F-B959-4278-9D4B-7C15A6795875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49" action="ppaction://hlinksldjump"/>
            <a:extLst>
              <a:ext uri="{FF2B5EF4-FFF2-40B4-BE49-F238E27FC236}">
                <a16:creationId xmlns="" xmlns:a16="http://schemas.microsoft.com/office/drawing/2014/main" id="{BFC0F646-50A1-4D38-89F8-420F862B3B97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50" action="ppaction://hlinksldjump"/>
            <a:extLst>
              <a:ext uri="{FF2B5EF4-FFF2-40B4-BE49-F238E27FC236}">
                <a16:creationId xmlns="" xmlns:a16="http://schemas.microsoft.com/office/drawing/2014/main" id="{B1CCEB05-9B81-4415-BD25-49845AECC83D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1" action="ppaction://hlinksldjump"/>
            <a:extLst>
              <a:ext uri="{FF2B5EF4-FFF2-40B4-BE49-F238E27FC236}">
                <a16:creationId xmlns="" xmlns:a16="http://schemas.microsoft.com/office/drawing/2014/main" id="{463635EA-EA99-44D3-8C47-033A7E2C81AC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="" xmlns:a16="http://schemas.microsoft.com/office/drawing/2014/main" id="{B4D4ED21-6977-47D7-AEBE-30CF93BFB060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Тернопільська область</a:t>
            </a:r>
            <a:endParaRPr lang="x-none" dirty="0"/>
          </a:p>
        </p:txBody>
      </p:sp>
      <p:grpSp>
        <p:nvGrpSpPr>
          <p:cNvPr id="87" name="Групувати 86">
            <a:extLst>
              <a:ext uri="{FF2B5EF4-FFF2-40B4-BE49-F238E27FC236}">
                <a16:creationId xmlns="" xmlns:a16="http://schemas.microsoft.com/office/drawing/2014/main" id="{002510A8-2146-4177-BBF9-6465CC6CF9DB}"/>
              </a:ext>
            </a:extLst>
          </p:cNvPr>
          <p:cNvGrpSpPr/>
          <p:nvPr/>
        </p:nvGrpSpPr>
        <p:grpSpPr>
          <a:xfrm>
            <a:off x="5835418" y="455985"/>
            <a:ext cx="4216968" cy="3911445"/>
            <a:chOff x="5835418" y="455985"/>
            <a:chExt cx="4216968" cy="3911445"/>
          </a:xfrm>
        </p:grpSpPr>
        <p:grpSp>
          <p:nvGrpSpPr>
            <p:cNvPr id="84" name="Групувати 83">
              <a:extLst>
                <a:ext uri="{FF2B5EF4-FFF2-40B4-BE49-F238E27FC236}">
                  <a16:creationId xmlns="" xmlns:a16="http://schemas.microsoft.com/office/drawing/2014/main" id="{B11E3955-C3F3-4780-82C0-DDC7BE80A48C}"/>
                </a:ext>
              </a:extLst>
            </p:cNvPr>
            <p:cNvGrpSpPr/>
            <p:nvPr/>
          </p:nvGrpSpPr>
          <p:grpSpPr>
            <a:xfrm>
              <a:off x="5835418" y="455985"/>
              <a:ext cx="1955344" cy="3116214"/>
              <a:chOff x="5835418" y="455985"/>
              <a:chExt cx="1955344" cy="3116214"/>
            </a:xfrm>
          </p:grpSpPr>
          <p:pic>
            <p:nvPicPr>
              <p:cNvPr id="4098" name="Picture 2" descr="Харчук, Борис Никитович — Википедия">
                <a:extLst>
                  <a:ext uri="{FF2B5EF4-FFF2-40B4-BE49-F238E27FC236}">
                    <a16:creationId xmlns="" xmlns:a16="http://schemas.microsoft.com/office/drawing/2014/main" id="{92B49B28-6F7F-4A8D-B5DF-9A45EF69122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08427" y="455985"/>
                <a:ext cx="1809327" cy="2641353"/>
              </a:xfrm>
              <a:prstGeom prst="rect">
                <a:avLst/>
              </a:prstGeom>
              <a:ln w="88900" cap="sq" cmpd="thickThin">
                <a:solidFill>
                  <a:srgbClr val="000000"/>
                </a:solidFill>
                <a:prstDash val="solid"/>
                <a:miter lim="800000"/>
              </a:ln>
              <a:effectLst>
                <a:innerShdw blurRad="76200">
                  <a:srgbClr val="000000"/>
                </a:inn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5" name="TextBox 84">
                <a:extLst>
                  <a:ext uri="{FF2B5EF4-FFF2-40B4-BE49-F238E27FC236}">
                    <a16:creationId xmlns="" xmlns:a16="http://schemas.microsoft.com/office/drawing/2014/main" id="{9D8462AC-E801-4F3E-99B7-7B1BCF122041}"/>
                  </a:ext>
                </a:extLst>
              </p:cNvPr>
              <p:cNvSpPr txBox="1"/>
              <p:nvPr/>
            </p:nvSpPr>
            <p:spPr>
              <a:xfrm>
                <a:off x="5835418" y="3202867"/>
                <a:ext cx="1955344" cy="369332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uk-UA" dirty="0"/>
                  <a:t>Борис Харчук</a:t>
                </a:r>
                <a:endParaRPr lang="x-none" dirty="0"/>
              </a:p>
            </p:txBody>
          </p:sp>
        </p:grpSp>
        <p:grpSp>
          <p:nvGrpSpPr>
            <p:cNvPr id="86" name="Групувати 85">
              <a:extLst>
                <a:ext uri="{FF2B5EF4-FFF2-40B4-BE49-F238E27FC236}">
                  <a16:creationId xmlns="" xmlns:a16="http://schemas.microsoft.com/office/drawing/2014/main" id="{632A8F1B-12BF-4A86-86DB-2D449A45A888}"/>
                </a:ext>
              </a:extLst>
            </p:cNvPr>
            <p:cNvGrpSpPr/>
            <p:nvPr/>
          </p:nvGrpSpPr>
          <p:grpSpPr>
            <a:xfrm>
              <a:off x="8052519" y="1417124"/>
              <a:ext cx="1999867" cy="2950306"/>
              <a:chOff x="8052519" y="1417124"/>
              <a:chExt cx="1999867" cy="2950306"/>
            </a:xfrm>
          </p:grpSpPr>
          <p:pic>
            <p:nvPicPr>
              <p:cNvPr id="4100" name="Picture 4">
                <a:extLst>
                  <a:ext uri="{FF2B5EF4-FFF2-40B4-BE49-F238E27FC236}">
                    <a16:creationId xmlns="" xmlns:a16="http://schemas.microsoft.com/office/drawing/2014/main" id="{C2326868-68AE-4809-A6F4-40DDEDF58F0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052519" y="1417124"/>
                <a:ext cx="1999867" cy="2375533"/>
              </a:xfrm>
              <a:prstGeom prst="rect">
                <a:avLst/>
              </a:prstGeom>
              <a:ln w="88900" cap="sq" cmpd="thickThin">
                <a:solidFill>
                  <a:srgbClr val="000000"/>
                </a:solidFill>
                <a:prstDash val="solid"/>
                <a:miter lim="800000"/>
              </a:ln>
              <a:effectLst>
                <a:innerShdw blurRad="76200">
                  <a:srgbClr val="000000"/>
                </a:inn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8" name="TextBox 87">
                <a:extLst>
                  <a:ext uri="{FF2B5EF4-FFF2-40B4-BE49-F238E27FC236}">
                    <a16:creationId xmlns="" xmlns:a16="http://schemas.microsoft.com/office/drawing/2014/main" id="{D8EEBA45-06DF-48D5-A398-E17DF5C76982}"/>
                  </a:ext>
                </a:extLst>
              </p:cNvPr>
              <p:cNvSpPr txBox="1"/>
              <p:nvPr/>
            </p:nvSpPr>
            <p:spPr>
              <a:xfrm>
                <a:off x="8095625" y="3998098"/>
                <a:ext cx="1955344" cy="369332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uk-UA" dirty="0"/>
                  <a:t>Дмитро Павленко</a:t>
                </a:r>
                <a:endParaRPr lang="x-none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0261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7C8350DC-8053-4834-9034-714E39BE08F8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A5A976C6-4926-421B-9DDF-4563D682C24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C4F35587-03C5-49AB-A69E-1F44FE46B2D8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34FEDBFC-4926-4BD6-BA13-D51AC26004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81D93F74-3A85-44F6-9505-52A51C4ADF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69F4D6E6-9206-48AE-AA4C-5793373066C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C2339D98-D8DA-4ADA-A9EB-DA5A91A288C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747453F0-2440-4B28-A743-79E84C9103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494BFCD7-D972-4243-A365-1D32F84820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F5D2CA43-8708-435E-AA15-7A831D2F9C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44785B13-5095-4BA4-B24A-787C4948AE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67AC1648-7B69-430A-BFD3-0BA2A0588B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4FE57787-2D21-41D6-9575-9B1B7F5255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9CD314FC-C37E-4CD6-ABF6-53FEDD7329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65C94212-96F6-4AA4-BF4F-5BB278530A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248CA662-D106-493A-99BA-6F1D1D8DAA3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1E680583-8BF1-4A71-AE1C-0A792537E0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ABD06116-3B9A-4276-887B-FDDFAF56BB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0C473791-00B2-4370-BF97-F96A6A7632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0DB91AC7-29D4-4CC0-AE5B-70BAD5A9E2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C4CE5F7C-B9FD-46C4-AE15-5EC8623A16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5F32C342-891D-45A9-B181-4F73EA7021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11253897-D98D-45A3-9687-1AE701B568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2C09EA6F-F13C-4D22-B18F-D2A41613AF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1929136A-85BA-47E1-9E68-7F354DA5D7B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340F67BE-FD42-428F-8E5B-ADBA4563F2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1DE57CC5-A0A9-4D2A-B95C-C17D2E7FCA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2A528C45-51BD-416E-A513-1CF56E6AA02D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238004" y="384043"/>
            <a:ext cx="1603871" cy="1638152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D7DC763F-50BF-4687-B402-083A83DFE0B3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7742F0A7-63F4-415C-9FC5-34EBFBE88CC5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29" action="ppaction://hlinksldjump"/>
            <a:extLst>
              <a:ext uri="{FF2B5EF4-FFF2-40B4-BE49-F238E27FC236}">
                <a16:creationId xmlns="" xmlns:a16="http://schemas.microsoft.com/office/drawing/2014/main" id="{4E50FC67-1FC3-4A02-B819-5A80C92A9B67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30" action="ppaction://hlinksldjump"/>
            <a:extLst>
              <a:ext uri="{FF2B5EF4-FFF2-40B4-BE49-F238E27FC236}">
                <a16:creationId xmlns="" xmlns:a16="http://schemas.microsoft.com/office/drawing/2014/main" id="{80A8B7DE-C1C7-465C-A203-0B34CF0C0936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1" action="ppaction://hlinksldjump"/>
            <a:extLst>
              <a:ext uri="{FF2B5EF4-FFF2-40B4-BE49-F238E27FC236}">
                <a16:creationId xmlns="" xmlns:a16="http://schemas.microsoft.com/office/drawing/2014/main" id="{698A68EE-47E7-4BF2-8D43-B5627E9DCC93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2" action="ppaction://hlinksldjump"/>
            <a:extLst>
              <a:ext uri="{FF2B5EF4-FFF2-40B4-BE49-F238E27FC236}">
                <a16:creationId xmlns="" xmlns:a16="http://schemas.microsoft.com/office/drawing/2014/main" id="{75264848-B867-417D-8C0C-D8EB26493BA4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3" action="ppaction://hlinksldjump"/>
            <a:extLst>
              <a:ext uri="{FF2B5EF4-FFF2-40B4-BE49-F238E27FC236}">
                <a16:creationId xmlns="" xmlns:a16="http://schemas.microsoft.com/office/drawing/2014/main" id="{2A8BE254-B244-4F41-8C3D-307BAF3189BB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4" action="ppaction://hlinksldjump"/>
            <a:extLst>
              <a:ext uri="{FF2B5EF4-FFF2-40B4-BE49-F238E27FC236}">
                <a16:creationId xmlns="" xmlns:a16="http://schemas.microsoft.com/office/drawing/2014/main" id="{8DD2993F-F4F7-4BFA-8151-82165112F05D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5" action="ppaction://hlinksldjump"/>
            <a:extLst>
              <a:ext uri="{FF2B5EF4-FFF2-40B4-BE49-F238E27FC236}">
                <a16:creationId xmlns="" xmlns:a16="http://schemas.microsoft.com/office/drawing/2014/main" id="{81BEEF46-96BC-4E6B-9368-25AEB1AE5DAC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6" action="ppaction://hlinksldjump"/>
            <a:extLst>
              <a:ext uri="{FF2B5EF4-FFF2-40B4-BE49-F238E27FC236}">
                <a16:creationId xmlns="" xmlns:a16="http://schemas.microsoft.com/office/drawing/2014/main" id="{15D67F01-5970-4B3A-A17A-46DA9C552FA9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7" action="ppaction://hlinksldjump"/>
            <a:extLst>
              <a:ext uri="{FF2B5EF4-FFF2-40B4-BE49-F238E27FC236}">
                <a16:creationId xmlns="" xmlns:a16="http://schemas.microsoft.com/office/drawing/2014/main" id="{1AF6EF33-F452-41D0-AB00-6DACE4225E03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8" action="ppaction://hlinksldjump"/>
            <a:extLst>
              <a:ext uri="{FF2B5EF4-FFF2-40B4-BE49-F238E27FC236}">
                <a16:creationId xmlns="" xmlns:a16="http://schemas.microsoft.com/office/drawing/2014/main" id="{BAC598F1-35F3-4EB9-A099-EF2C3C86E918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39" action="ppaction://hlinksldjump"/>
            <a:extLst>
              <a:ext uri="{FF2B5EF4-FFF2-40B4-BE49-F238E27FC236}">
                <a16:creationId xmlns="" xmlns:a16="http://schemas.microsoft.com/office/drawing/2014/main" id="{5C014741-BD81-4C13-BBF1-D576EB5A4080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40" action="ppaction://hlinksldjump"/>
            <a:extLst>
              <a:ext uri="{FF2B5EF4-FFF2-40B4-BE49-F238E27FC236}">
                <a16:creationId xmlns="" xmlns:a16="http://schemas.microsoft.com/office/drawing/2014/main" id="{C959AABF-273C-40D0-AEDE-7AA1C88F9D36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1" action="ppaction://hlinksldjump"/>
            <a:extLst>
              <a:ext uri="{FF2B5EF4-FFF2-40B4-BE49-F238E27FC236}">
                <a16:creationId xmlns="" xmlns:a16="http://schemas.microsoft.com/office/drawing/2014/main" id="{0FD566A1-903E-4441-9DDB-18EE3D6C7537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2" action="ppaction://hlinksldjump"/>
            <a:extLst>
              <a:ext uri="{FF2B5EF4-FFF2-40B4-BE49-F238E27FC236}">
                <a16:creationId xmlns="" xmlns:a16="http://schemas.microsoft.com/office/drawing/2014/main" id="{947B7492-0B01-438D-BE9B-5ADD0403391D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3" action="ppaction://hlinksldjump"/>
            <a:extLst>
              <a:ext uri="{FF2B5EF4-FFF2-40B4-BE49-F238E27FC236}">
                <a16:creationId xmlns="" xmlns:a16="http://schemas.microsoft.com/office/drawing/2014/main" id="{816B08A3-3DFE-434A-AB73-05906938E804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4" action="ppaction://hlinksldjump"/>
            <a:extLst>
              <a:ext uri="{FF2B5EF4-FFF2-40B4-BE49-F238E27FC236}">
                <a16:creationId xmlns="" xmlns:a16="http://schemas.microsoft.com/office/drawing/2014/main" id="{D8CA87F3-C8BA-4E18-946F-6BA366887A3D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5" action="ppaction://hlinksldjump"/>
            <a:extLst>
              <a:ext uri="{FF2B5EF4-FFF2-40B4-BE49-F238E27FC236}">
                <a16:creationId xmlns="" xmlns:a16="http://schemas.microsoft.com/office/drawing/2014/main" id="{0BDF312F-80C6-4BB8-BEBD-2A278386F234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6" action="ppaction://hlinksldjump"/>
            <a:extLst>
              <a:ext uri="{FF2B5EF4-FFF2-40B4-BE49-F238E27FC236}">
                <a16:creationId xmlns="" xmlns:a16="http://schemas.microsoft.com/office/drawing/2014/main" id="{3472EB5D-376C-468C-81F9-78AE433126F1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7" action="ppaction://hlinksldjump"/>
            <a:extLst>
              <a:ext uri="{FF2B5EF4-FFF2-40B4-BE49-F238E27FC236}">
                <a16:creationId xmlns="" xmlns:a16="http://schemas.microsoft.com/office/drawing/2014/main" id="{9A0E844C-BFAE-4A52-BD77-42280D11275F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8" action="ppaction://hlinksldjump"/>
            <a:extLst>
              <a:ext uri="{FF2B5EF4-FFF2-40B4-BE49-F238E27FC236}">
                <a16:creationId xmlns="" xmlns:a16="http://schemas.microsoft.com/office/drawing/2014/main" id="{753CBE69-F15E-495A-B9E8-005C2AB67C9A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49" action="ppaction://hlinksldjump"/>
            <a:extLst>
              <a:ext uri="{FF2B5EF4-FFF2-40B4-BE49-F238E27FC236}">
                <a16:creationId xmlns="" xmlns:a16="http://schemas.microsoft.com/office/drawing/2014/main" id="{577ABA08-348A-4450-9171-5547AB68827F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50" action="ppaction://hlinksldjump"/>
            <a:extLst>
              <a:ext uri="{FF2B5EF4-FFF2-40B4-BE49-F238E27FC236}">
                <a16:creationId xmlns="" xmlns:a16="http://schemas.microsoft.com/office/drawing/2014/main" id="{B9CC3B79-F84F-45FC-90E8-14FEB6BE63BB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1" action="ppaction://hlinksldjump"/>
            <a:extLst>
              <a:ext uri="{FF2B5EF4-FFF2-40B4-BE49-F238E27FC236}">
                <a16:creationId xmlns="" xmlns:a16="http://schemas.microsoft.com/office/drawing/2014/main" id="{45BCDCE4-C159-4661-AAC1-201643C73B1B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="" xmlns:a16="http://schemas.microsoft.com/office/drawing/2014/main" id="{E2A90632-2B4F-4E30-A488-7B5485B75DF0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Рівненська область</a:t>
            </a:r>
            <a:endParaRPr lang="x-none" dirty="0"/>
          </a:p>
        </p:txBody>
      </p:sp>
      <p:grpSp>
        <p:nvGrpSpPr>
          <p:cNvPr id="88" name="Групувати 87">
            <a:extLst>
              <a:ext uri="{FF2B5EF4-FFF2-40B4-BE49-F238E27FC236}">
                <a16:creationId xmlns="" xmlns:a16="http://schemas.microsoft.com/office/drawing/2014/main" id="{37B98DB9-AA67-46AB-AD66-966ED242E702}"/>
              </a:ext>
            </a:extLst>
          </p:cNvPr>
          <p:cNvGrpSpPr/>
          <p:nvPr/>
        </p:nvGrpSpPr>
        <p:grpSpPr>
          <a:xfrm>
            <a:off x="5881948" y="636243"/>
            <a:ext cx="4398400" cy="3956949"/>
            <a:chOff x="5881948" y="636243"/>
            <a:chExt cx="4398400" cy="3956949"/>
          </a:xfrm>
        </p:grpSpPr>
        <p:grpSp>
          <p:nvGrpSpPr>
            <p:cNvPr id="86" name="Групувати 85">
              <a:extLst>
                <a:ext uri="{FF2B5EF4-FFF2-40B4-BE49-F238E27FC236}">
                  <a16:creationId xmlns="" xmlns:a16="http://schemas.microsoft.com/office/drawing/2014/main" id="{9D1E0DFB-E06E-40AC-B7D0-00A858DE7446}"/>
                </a:ext>
              </a:extLst>
            </p:cNvPr>
            <p:cNvGrpSpPr/>
            <p:nvPr/>
          </p:nvGrpSpPr>
          <p:grpSpPr>
            <a:xfrm>
              <a:off x="5881948" y="636243"/>
              <a:ext cx="1955344" cy="3355269"/>
              <a:chOff x="5881948" y="636243"/>
              <a:chExt cx="1955344" cy="3355269"/>
            </a:xfrm>
          </p:grpSpPr>
          <p:pic>
            <p:nvPicPr>
              <p:cNvPr id="5122" name="Picture 2" descr="Самчук Улас Олексійович — Вікіпедія">
                <a:extLst>
                  <a:ext uri="{FF2B5EF4-FFF2-40B4-BE49-F238E27FC236}">
                    <a16:creationId xmlns="" xmlns:a16="http://schemas.microsoft.com/office/drawing/2014/main" id="{64BD8D3B-AE88-4E85-986C-314ED45E657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25254" y="636243"/>
                <a:ext cx="1905000" cy="2857500"/>
              </a:xfrm>
              <a:prstGeom prst="rect">
                <a:avLst/>
              </a:prstGeom>
              <a:ln w="88900" cap="sq" cmpd="thickThin">
                <a:solidFill>
                  <a:srgbClr val="000000"/>
                </a:solidFill>
                <a:prstDash val="solid"/>
                <a:miter lim="800000"/>
              </a:ln>
              <a:effectLst>
                <a:innerShdw blurRad="76200">
                  <a:srgbClr val="000000"/>
                </a:inn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5" name="TextBox 84">
                <a:extLst>
                  <a:ext uri="{FF2B5EF4-FFF2-40B4-BE49-F238E27FC236}">
                    <a16:creationId xmlns="" xmlns:a16="http://schemas.microsoft.com/office/drawing/2014/main" id="{5ED2EDAC-3BB1-4DA1-A442-85F7848EA87A}"/>
                  </a:ext>
                </a:extLst>
              </p:cNvPr>
              <p:cNvSpPr txBox="1"/>
              <p:nvPr/>
            </p:nvSpPr>
            <p:spPr>
              <a:xfrm>
                <a:off x="5881948" y="3622180"/>
                <a:ext cx="1955344" cy="369332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uk-UA" dirty="0"/>
                  <a:t>Улас </a:t>
                </a:r>
                <a:r>
                  <a:rPr lang="uk-UA" dirty="0" err="1"/>
                  <a:t>Самчук</a:t>
                </a:r>
                <a:endParaRPr lang="x-none" dirty="0"/>
              </a:p>
            </p:txBody>
          </p:sp>
        </p:grpSp>
        <p:grpSp>
          <p:nvGrpSpPr>
            <p:cNvPr id="84" name="Групувати 83">
              <a:extLst>
                <a:ext uri="{FF2B5EF4-FFF2-40B4-BE49-F238E27FC236}">
                  <a16:creationId xmlns="" xmlns:a16="http://schemas.microsoft.com/office/drawing/2014/main" id="{4EDCFC89-8B64-46D5-BE80-30570F29D2BA}"/>
                </a:ext>
              </a:extLst>
            </p:cNvPr>
            <p:cNvGrpSpPr/>
            <p:nvPr/>
          </p:nvGrpSpPr>
          <p:grpSpPr>
            <a:xfrm>
              <a:off x="8325004" y="1221045"/>
              <a:ext cx="1955344" cy="3372147"/>
              <a:chOff x="8325004" y="1221045"/>
              <a:chExt cx="1955344" cy="3372147"/>
            </a:xfrm>
          </p:grpSpPr>
          <p:pic>
            <p:nvPicPr>
              <p:cNvPr id="5124" name="Picture 4" descr="Поліщук Валер'ян Львович. Біографія Валер'яна Поліщука — УкрЛіб">
                <a:extLst>
                  <a:ext uri="{FF2B5EF4-FFF2-40B4-BE49-F238E27FC236}">
                    <a16:creationId xmlns="" xmlns:a16="http://schemas.microsoft.com/office/drawing/2014/main" id="{C73E51F8-AADB-428F-B758-59479EFC706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56298" y="1221045"/>
                <a:ext cx="1924050" cy="2857500"/>
              </a:xfrm>
              <a:prstGeom prst="rect">
                <a:avLst/>
              </a:prstGeom>
              <a:ln w="88900" cap="sq" cmpd="thickThin">
                <a:solidFill>
                  <a:srgbClr val="000000"/>
                </a:solidFill>
                <a:prstDash val="solid"/>
                <a:miter lim="800000"/>
              </a:ln>
              <a:effectLst>
                <a:innerShdw blurRad="76200">
                  <a:srgbClr val="000000"/>
                </a:inn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7" name="TextBox 86">
                <a:extLst>
                  <a:ext uri="{FF2B5EF4-FFF2-40B4-BE49-F238E27FC236}">
                    <a16:creationId xmlns="" xmlns:a16="http://schemas.microsoft.com/office/drawing/2014/main" id="{9D7D7E6D-B545-46D7-B9A0-7C344B9A018B}"/>
                  </a:ext>
                </a:extLst>
              </p:cNvPr>
              <p:cNvSpPr txBox="1"/>
              <p:nvPr/>
            </p:nvSpPr>
            <p:spPr>
              <a:xfrm>
                <a:off x="8325004" y="4223860"/>
                <a:ext cx="1955344" cy="369332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uk-UA" dirty="0"/>
                  <a:t>Валер’ян Поліщук</a:t>
                </a:r>
                <a:endParaRPr lang="x-none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1289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6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6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E7F5DD56-EA92-4278-878E-6B03F6D67A8E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8B8BF721-D001-45F3-91A3-304E0E09753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A26DD37B-9E7B-4F30-8E66-B9D62B2E5E28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870C10FB-6E19-4050-8449-604C1D08992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273A6FE2-B0FF-4DB6-A6E4-E1A25A4D15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6C5208DB-D147-4C1A-8A14-80621B5497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2CAC578D-0B10-4D89-ACFA-253754FF97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AB809565-8C31-4DA6-830A-0C84B356B5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1EFF7478-4967-49BB-922A-61DE99F301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E8F9650C-D0A5-41D0-BB2C-5B062E2689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5AAED97D-47B7-4EB8-94CD-A61C2D3658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7F000A6B-0F43-46AC-A3FC-8C65CA559C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468AE8DC-03C2-457A-B718-88A4A8AFCA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F88AF811-8642-4F18-9113-EF029EC688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A239A4D3-8BF3-49B9-BCC6-9D8263CA6D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B86FA641-1034-442C-8F62-B30BEB2388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6BBD38A5-01A9-4CC9-850A-942D5A5ABD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373529EC-62E8-456D-B429-5445CA6965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8F0138F9-DDB4-4660-A8F3-EA4B3DDD91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E8800C47-CCD6-4117-B8D6-D1BC8ADFB5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CFCE499A-A141-4EE0-8C0F-7012044D09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479EFA70-DBB4-4D83-AFC1-0E378E571C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21E60B1A-5283-4208-A345-74993E0BD1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710BE5BD-891A-4AD9-A639-1E0AD2A36E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049BE5D0-DA1B-4F43-B8EA-EAAEED3F34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54575289-9415-404E-ABCF-5408B68BEE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6B42C836-8DC4-4FA1-B90F-7C24608CE0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2AFB9885-147F-4242-A997-F0D53B79F56C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22518" y="616031"/>
            <a:ext cx="1545944" cy="1774664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380CF83D-ABEA-46B8-B6EF-D91519DBFBF5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8FEE92C7-9A0A-434A-8949-ADD1E976885F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="" xmlns:a16="http://schemas.microsoft.com/office/drawing/2014/main" id="{95713F47-131E-4202-BBFC-32F7E4C569B7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="" xmlns:a16="http://schemas.microsoft.com/office/drawing/2014/main" id="{5E38A80C-F8B2-4D70-8DC8-AFBB5C7EA63B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="" xmlns:a16="http://schemas.microsoft.com/office/drawing/2014/main" id="{98C1B841-BF90-47B8-A1C7-274D577963D8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="" xmlns:a16="http://schemas.microsoft.com/office/drawing/2014/main" id="{26BEF21F-7759-46A7-BA95-80037C6A6BE6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3" action="ppaction://hlinksldjump"/>
            <a:extLst>
              <a:ext uri="{FF2B5EF4-FFF2-40B4-BE49-F238E27FC236}">
                <a16:creationId xmlns="" xmlns:a16="http://schemas.microsoft.com/office/drawing/2014/main" id="{35BEEC6F-6393-4925-BFA9-4CB29096D72C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4" action="ppaction://hlinksldjump"/>
            <a:extLst>
              <a:ext uri="{FF2B5EF4-FFF2-40B4-BE49-F238E27FC236}">
                <a16:creationId xmlns="" xmlns:a16="http://schemas.microsoft.com/office/drawing/2014/main" id="{DCE2E907-4952-4635-A56E-3E32D02C74BE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5" action="ppaction://hlinksldjump"/>
            <a:extLst>
              <a:ext uri="{FF2B5EF4-FFF2-40B4-BE49-F238E27FC236}">
                <a16:creationId xmlns="" xmlns:a16="http://schemas.microsoft.com/office/drawing/2014/main" id="{A63C3D53-1EA1-4A26-8C02-0887C0D93578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6" action="ppaction://hlinksldjump"/>
            <a:extLst>
              <a:ext uri="{FF2B5EF4-FFF2-40B4-BE49-F238E27FC236}">
                <a16:creationId xmlns="" xmlns:a16="http://schemas.microsoft.com/office/drawing/2014/main" id="{3669E948-9A6E-42C8-AB8A-99677F3037F5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7" action="ppaction://hlinksldjump"/>
            <a:extLst>
              <a:ext uri="{FF2B5EF4-FFF2-40B4-BE49-F238E27FC236}">
                <a16:creationId xmlns="" xmlns:a16="http://schemas.microsoft.com/office/drawing/2014/main" id="{07E00198-B441-482A-920F-B41A0DBF4FA6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8" action="ppaction://hlinksldjump"/>
            <a:extLst>
              <a:ext uri="{FF2B5EF4-FFF2-40B4-BE49-F238E27FC236}">
                <a16:creationId xmlns="" xmlns:a16="http://schemas.microsoft.com/office/drawing/2014/main" id="{E6A1DBBB-E26F-4179-B1A7-4749E64B2CFB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39" action="ppaction://hlinksldjump"/>
            <a:extLst>
              <a:ext uri="{FF2B5EF4-FFF2-40B4-BE49-F238E27FC236}">
                <a16:creationId xmlns="" xmlns:a16="http://schemas.microsoft.com/office/drawing/2014/main" id="{4524FF0B-8CF0-4A3B-97A5-1DE3B1C40F14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40" action="ppaction://hlinksldjump"/>
            <a:extLst>
              <a:ext uri="{FF2B5EF4-FFF2-40B4-BE49-F238E27FC236}">
                <a16:creationId xmlns="" xmlns:a16="http://schemas.microsoft.com/office/drawing/2014/main" id="{8B41AC7C-C485-481D-B148-C5A3E5F4545C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1" action="ppaction://hlinksldjump"/>
            <a:extLst>
              <a:ext uri="{FF2B5EF4-FFF2-40B4-BE49-F238E27FC236}">
                <a16:creationId xmlns="" xmlns:a16="http://schemas.microsoft.com/office/drawing/2014/main" id="{A1E9C808-FF3E-4B1C-9AAB-A7641180F230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2" action="ppaction://hlinksldjump"/>
            <a:extLst>
              <a:ext uri="{FF2B5EF4-FFF2-40B4-BE49-F238E27FC236}">
                <a16:creationId xmlns="" xmlns:a16="http://schemas.microsoft.com/office/drawing/2014/main" id="{52790E71-8838-4047-A16A-64E5144538BA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3" action="ppaction://hlinksldjump"/>
            <a:extLst>
              <a:ext uri="{FF2B5EF4-FFF2-40B4-BE49-F238E27FC236}">
                <a16:creationId xmlns="" xmlns:a16="http://schemas.microsoft.com/office/drawing/2014/main" id="{2F22EB10-2794-4920-8D73-03B1B65F4F62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4" action="ppaction://hlinksldjump"/>
            <a:extLst>
              <a:ext uri="{FF2B5EF4-FFF2-40B4-BE49-F238E27FC236}">
                <a16:creationId xmlns="" xmlns:a16="http://schemas.microsoft.com/office/drawing/2014/main" id="{14D2E664-D8BE-48E6-BD8D-5AB16F4AC938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5" action="ppaction://hlinksldjump"/>
            <a:extLst>
              <a:ext uri="{FF2B5EF4-FFF2-40B4-BE49-F238E27FC236}">
                <a16:creationId xmlns="" xmlns:a16="http://schemas.microsoft.com/office/drawing/2014/main" id="{4A353E9F-8E4A-4627-9E0D-83347BC2C728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6" action="ppaction://hlinksldjump"/>
            <a:extLst>
              <a:ext uri="{FF2B5EF4-FFF2-40B4-BE49-F238E27FC236}">
                <a16:creationId xmlns="" xmlns:a16="http://schemas.microsoft.com/office/drawing/2014/main" id="{C7EE2081-8128-40EE-8B77-91F064BBF074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7" action="ppaction://hlinksldjump"/>
            <a:extLst>
              <a:ext uri="{FF2B5EF4-FFF2-40B4-BE49-F238E27FC236}">
                <a16:creationId xmlns="" xmlns:a16="http://schemas.microsoft.com/office/drawing/2014/main" id="{A533C515-8788-485F-9DDB-37A638CB76E6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8" action="ppaction://hlinksldjump"/>
            <a:extLst>
              <a:ext uri="{FF2B5EF4-FFF2-40B4-BE49-F238E27FC236}">
                <a16:creationId xmlns="" xmlns:a16="http://schemas.microsoft.com/office/drawing/2014/main" id="{C7E5CAF5-508F-4047-88EA-F057C563DA98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49" action="ppaction://hlinksldjump"/>
            <a:extLst>
              <a:ext uri="{FF2B5EF4-FFF2-40B4-BE49-F238E27FC236}">
                <a16:creationId xmlns="" xmlns:a16="http://schemas.microsoft.com/office/drawing/2014/main" id="{4981DAD7-362F-49F4-A94E-530845938AE9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50" action="ppaction://hlinksldjump"/>
            <a:extLst>
              <a:ext uri="{FF2B5EF4-FFF2-40B4-BE49-F238E27FC236}">
                <a16:creationId xmlns="" xmlns:a16="http://schemas.microsoft.com/office/drawing/2014/main" id="{C1C549CA-4095-4D79-B551-FCA29ECA63CD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1" action="ppaction://hlinksldjump"/>
            <a:extLst>
              <a:ext uri="{FF2B5EF4-FFF2-40B4-BE49-F238E27FC236}">
                <a16:creationId xmlns="" xmlns:a16="http://schemas.microsoft.com/office/drawing/2014/main" id="{3162A88A-F013-42A6-B8C9-BE4F93A6D7B2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="" xmlns:a16="http://schemas.microsoft.com/office/drawing/2014/main" id="{6F95647C-1B67-4C14-BCAF-29C469115542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Житомирська область</a:t>
            </a:r>
            <a:endParaRPr lang="x-none" dirty="0"/>
          </a:p>
        </p:txBody>
      </p:sp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9113C666-85AD-4EEA-BE82-1B150BD93891}"/>
              </a:ext>
            </a:extLst>
          </p:cNvPr>
          <p:cNvGrpSpPr/>
          <p:nvPr/>
        </p:nvGrpSpPr>
        <p:grpSpPr>
          <a:xfrm>
            <a:off x="5184509" y="709301"/>
            <a:ext cx="4645262" cy="4331988"/>
            <a:chOff x="5184509" y="709301"/>
            <a:chExt cx="4645262" cy="4331988"/>
          </a:xfrm>
        </p:grpSpPr>
        <p:pic>
          <p:nvPicPr>
            <p:cNvPr id="1026" name="Picture 2" descr="Шевчук Валерій Олександрович. Життя та творчість Валерія Шевчука — УкрЛіб">
              <a:extLst>
                <a:ext uri="{FF2B5EF4-FFF2-40B4-BE49-F238E27FC236}">
                  <a16:creationId xmlns="" xmlns:a16="http://schemas.microsoft.com/office/drawing/2014/main" id="{38DE48E5-C159-46ED-AA3F-1E8E0B5E86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25784" y="709301"/>
              <a:ext cx="1783233" cy="2808592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Нестайко Всеволод Зіновійович — Вікіпедія">
              <a:extLst>
                <a:ext uri="{FF2B5EF4-FFF2-40B4-BE49-F238E27FC236}">
                  <a16:creationId xmlns="" xmlns:a16="http://schemas.microsoft.com/office/drawing/2014/main" id="{55A6EBC2-4632-4C1F-ACE6-25A3E463EDC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6194" y="2028073"/>
              <a:ext cx="2059343" cy="2566928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6" name="TextBox 65">
              <a:extLst>
                <a:ext uri="{FF2B5EF4-FFF2-40B4-BE49-F238E27FC236}">
                  <a16:creationId xmlns="" xmlns:a16="http://schemas.microsoft.com/office/drawing/2014/main" id="{8E1EF011-5299-4E5B-9181-29A3F0648256}"/>
                </a:ext>
              </a:extLst>
            </p:cNvPr>
            <p:cNvSpPr txBox="1"/>
            <p:nvPr/>
          </p:nvSpPr>
          <p:spPr>
            <a:xfrm>
              <a:off x="5184509" y="4671957"/>
              <a:ext cx="2198619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Всеволод Нестайко</a:t>
              </a:r>
              <a:endParaRPr lang="x-none" dirty="0"/>
            </a:p>
          </p:txBody>
        </p:sp>
        <p:sp>
          <p:nvSpPr>
            <p:cNvPr id="84" name="TextBox 83">
              <a:extLst>
                <a:ext uri="{FF2B5EF4-FFF2-40B4-BE49-F238E27FC236}">
                  <a16:creationId xmlns="" xmlns:a16="http://schemas.microsoft.com/office/drawing/2014/main" id="{108BAD2C-FC16-4127-B867-BF10B4A218B7}"/>
                </a:ext>
              </a:extLst>
            </p:cNvPr>
            <p:cNvSpPr txBox="1"/>
            <p:nvPr/>
          </p:nvSpPr>
          <p:spPr>
            <a:xfrm>
              <a:off x="7874427" y="3608720"/>
              <a:ext cx="1955344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Валерій Шевчук</a:t>
              </a:r>
              <a:endParaRPr lang="x-none" dirty="0"/>
            </a:p>
          </p:txBody>
        </p:sp>
      </p:grpSp>
    </p:spTree>
    <p:extLst>
      <p:ext uri="{BB962C8B-B14F-4D97-AF65-F5344CB8AC3E}">
        <p14:creationId xmlns:p14="http://schemas.microsoft.com/office/powerpoint/2010/main" val="311334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6B701C2B-DEB2-43D6-8110-4BE5CA0099A4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2450BB5E-5287-40C3-A1E3-86BD0E4959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F830A288-7078-4E79-A069-8F049F113D40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8311D6BC-89CF-43AB-B5C7-62EDD0B0EF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BF9716DD-475B-4DD1-8DFF-D7315661C7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722BBD3C-B83C-40AF-B443-1B2FD481E42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F48C6585-921C-46E6-9370-9BE83986C9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1CF1CE56-8001-4628-9459-1C08BB4B4CE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71A185C2-2244-4F95-854E-08CBE66F0E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61B0EE38-40F7-4CE0-BEB8-7D28FEA83E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DC291723-4880-45D9-8CD2-4A60F11861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A4DB716F-ACAB-4588-ABE2-85F913787F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54598EDF-ABF8-446A-B0A0-7257420C19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EFACC83D-0DDC-4029-B699-BEA5CBCD56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1A411E19-46D3-4614-918E-3E71C7C289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5F6034B6-2BF8-460F-8085-07E0D14C99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3E71C4FC-A519-4F14-93FD-083C90FE2B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41EEFAA2-1FB4-4D2C-AD13-ED8C4CBE3CF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5F24F248-7DE5-44C6-82B1-5007C29957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19B473B7-639C-4D9C-950C-0DA8152497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07F6575C-58DF-4821-A00F-06C7752281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4578A6F0-EE44-4FD3-8269-41E8E10A95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B970477F-BE16-4C97-B2E2-71DE61E542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B902DA21-6195-4F76-82DC-C2A5EC8365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46004D59-17E7-49E6-9CD1-19346DE0FA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AFDEE5F2-46D9-4799-AE62-C774850C2E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8DF4637E-A1FD-4B56-AC98-B0D0137633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5E13542B-F855-4AFB-8D59-3E1D53CB785F}"/>
              </a:ext>
            </a:extLst>
          </p:cNvPr>
          <p:cNvPicPr>
            <a:picLocks noChangeAspect="1"/>
          </p:cNvPicPr>
          <p:nvPr/>
        </p:nvPicPr>
        <p:blipFill>
          <a:blip r:embed="rId17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35513" y="2141628"/>
            <a:ext cx="1636456" cy="1597198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CD26A473-C26B-4871-B711-D9B712B2F332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6E1D7805-F455-4311-8A78-EFD64B717F6D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="" xmlns:a16="http://schemas.microsoft.com/office/drawing/2014/main" id="{C878360C-E132-4BBF-8A99-888B033E4619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="" xmlns:a16="http://schemas.microsoft.com/office/drawing/2014/main" id="{50A70AE2-FA91-455C-956E-67D30C3F9F86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="" xmlns:a16="http://schemas.microsoft.com/office/drawing/2014/main" id="{AD7718F0-C44F-4A15-9603-35ED24E4F489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="" xmlns:a16="http://schemas.microsoft.com/office/drawing/2014/main" id="{D330D6ED-36A3-4255-BCCF-B7A460F57F2A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3" action="ppaction://hlinksldjump"/>
            <a:extLst>
              <a:ext uri="{FF2B5EF4-FFF2-40B4-BE49-F238E27FC236}">
                <a16:creationId xmlns="" xmlns:a16="http://schemas.microsoft.com/office/drawing/2014/main" id="{114E3F0F-700C-4BF5-BE97-80E35EE94128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4" action="ppaction://hlinksldjump"/>
            <a:extLst>
              <a:ext uri="{FF2B5EF4-FFF2-40B4-BE49-F238E27FC236}">
                <a16:creationId xmlns="" xmlns:a16="http://schemas.microsoft.com/office/drawing/2014/main" id="{74632EB1-6983-4273-8884-ECC4AF135C9A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5" action="ppaction://hlinksldjump"/>
            <a:extLst>
              <a:ext uri="{FF2B5EF4-FFF2-40B4-BE49-F238E27FC236}">
                <a16:creationId xmlns="" xmlns:a16="http://schemas.microsoft.com/office/drawing/2014/main" id="{DB6B082F-D04B-4877-B556-1E076E41271A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6" action="ppaction://hlinksldjump"/>
            <a:extLst>
              <a:ext uri="{FF2B5EF4-FFF2-40B4-BE49-F238E27FC236}">
                <a16:creationId xmlns="" xmlns:a16="http://schemas.microsoft.com/office/drawing/2014/main" id="{8273729D-D638-4AF6-BC7C-33583C2C128D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7" action="ppaction://hlinksldjump"/>
            <a:extLst>
              <a:ext uri="{FF2B5EF4-FFF2-40B4-BE49-F238E27FC236}">
                <a16:creationId xmlns="" xmlns:a16="http://schemas.microsoft.com/office/drawing/2014/main" id="{58E0391C-502B-4F4D-9B00-23F2792F7544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8" action="ppaction://hlinksldjump"/>
            <a:extLst>
              <a:ext uri="{FF2B5EF4-FFF2-40B4-BE49-F238E27FC236}">
                <a16:creationId xmlns="" xmlns:a16="http://schemas.microsoft.com/office/drawing/2014/main" id="{43EAAA67-C947-423C-8597-B600418A6CC6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39" action="ppaction://hlinksldjump"/>
            <a:extLst>
              <a:ext uri="{FF2B5EF4-FFF2-40B4-BE49-F238E27FC236}">
                <a16:creationId xmlns="" xmlns:a16="http://schemas.microsoft.com/office/drawing/2014/main" id="{AC3D9130-151C-45FB-9BBD-77A4223D9DD6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40" action="ppaction://hlinksldjump"/>
            <a:extLst>
              <a:ext uri="{FF2B5EF4-FFF2-40B4-BE49-F238E27FC236}">
                <a16:creationId xmlns="" xmlns:a16="http://schemas.microsoft.com/office/drawing/2014/main" id="{83A45484-C963-4666-BD56-7F37C3C7BD95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1" action="ppaction://hlinksldjump"/>
            <a:extLst>
              <a:ext uri="{FF2B5EF4-FFF2-40B4-BE49-F238E27FC236}">
                <a16:creationId xmlns="" xmlns:a16="http://schemas.microsoft.com/office/drawing/2014/main" id="{38C5AD80-3004-43CA-8B4E-26800B300EB9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2" action="ppaction://hlinksldjump"/>
            <a:extLst>
              <a:ext uri="{FF2B5EF4-FFF2-40B4-BE49-F238E27FC236}">
                <a16:creationId xmlns="" xmlns:a16="http://schemas.microsoft.com/office/drawing/2014/main" id="{EFE4D9D3-17D8-4681-B253-94125CEF3FBA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3" action="ppaction://hlinksldjump"/>
            <a:extLst>
              <a:ext uri="{FF2B5EF4-FFF2-40B4-BE49-F238E27FC236}">
                <a16:creationId xmlns="" xmlns:a16="http://schemas.microsoft.com/office/drawing/2014/main" id="{A7BAA8E7-56B4-4DBB-8BFE-C5F9EFE3CED7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4" action="ppaction://hlinksldjump"/>
            <a:extLst>
              <a:ext uri="{FF2B5EF4-FFF2-40B4-BE49-F238E27FC236}">
                <a16:creationId xmlns="" xmlns:a16="http://schemas.microsoft.com/office/drawing/2014/main" id="{02BB9BD1-F893-4C66-AF11-FD412352AF58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5" action="ppaction://hlinksldjump"/>
            <a:extLst>
              <a:ext uri="{FF2B5EF4-FFF2-40B4-BE49-F238E27FC236}">
                <a16:creationId xmlns="" xmlns:a16="http://schemas.microsoft.com/office/drawing/2014/main" id="{3340E311-0806-4C15-88DF-C72DF74D0AE2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6" action="ppaction://hlinksldjump"/>
            <a:extLst>
              <a:ext uri="{FF2B5EF4-FFF2-40B4-BE49-F238E27FC236}">
                <a16:creationId xmlns="" xmlns:a16="http://schemas.microsoft.com/office/drawing/2014/main" id="{DE052FB5-A80A-4779-AE43-43A14E37290E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7" action="ppaction://hlinksldjump"/>
            <a:extLst>
              <a:ext uri="{FF2B5EF4-FFF2-40B4-BE49-F238E27FC236}">
                <a16:creationId xmlns="" xmlns:a16="http://schemas.microsoft.com/office/drawing/2014/main" id="{5543E38E-93A4-45E7-A376-0E0C391B03B2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8" action="ppaction://hlinksldjump"/>
            <a:extLst>
              <a:ext uri="{FF2B5EF4-FFF2-40B4-BE49-F238E27FC236}">
                <a16:creationId xmlns="" xmlns:a16="http://schemas.microsoft.com/office/drawing/2014/main" id="{21A27639-1B39-49DC-88B1-B43D2A815590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49" action="ppaction://hlinksldjump"/>
            <a:extLst>
              <a:ext uri="{FF2B5EF4-FFF2-40B4-BE49-F238E27FC236}">
                <a16:creationId xmlns="" xmlns:a16="http://schemas.microsoft.com/office/drawing/2014/main" id="{E55F42DB-9C03-4F4B-9F4D-AF8BE79ECBEA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50" action="ppaction://hlinksldjump"/>
            <a:extLst>
              <a:ext uri="{FF2B5EF4-FFF2-40B4-BE49-F238E27FC236}">
                <a16:creationId xmlns="" xmlns:a16="http://schemas.microsoft.com/office/drawing/2014/main" id="{BCC969A6-551A-476E-B150-F6AF62E6A415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1" action="ppaction://hlinksldjump"/>
            <a:extLst>
              <a:ext uri="{FF2B5EF4-FFF2-40B4-BE49-F238E27FC236}">
                <a16:creationId xmlns="" xmlns:a16="http://schemas.microsoft.com/office/drawing/2014/main" id="{EDE1A177-F947-4AC7-BB1A-8A6CA233DE81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="" xmlns:a16="http://schemas.microsoft.com/office/drawing/2014/main" id="{41B3D0FC-210E-4315-8473-F78B6B84ABD2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err="1"/>
              <a:t>Віницька</a:t>
            </a:r>
            <a:r>
              <a:rPr lang="uk-UA" dirty="0"/>
              <a:t> область</a:t>
            </a:r>
            <a:endParaRPr lang="x-none" dirty="0"/>
          </a:p>
        </p:txBody>
      </p:sp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7F22873C-0AD1-4210-94C7-34C3B8B50D3B}"/>
              </a:ext>
            </a:extLst>
          </p:cNvPr>
          <p:cNvGrpSpPr/>
          <p:nvPr/>
        </p:nvGrpSpPr>
        <p:grpSpPr>
          <a:xfrm>
            <a:off x="5412792" y="356284"/>
            <a:ext cx="4785408" cy="5847562"/>
            <a:chOff x="5412792" y="356284"/>
            <a:chExt cx="4785408" cy="5847562"/>
          </a:xfrm>
        </p:grpSpPr>
        <p:pic>
          <p:nvPicPr>
            <p:cNvPr id="2050" name="Picture 2" descr="Євген Гуцало - книги та біографія | Книгарня «Є»">
              <a:extLst>
                <a:ext uri="{FF2B5EF4-FFF2-40B4-BE49-F238E27FC236}">
                  <a16:creationId xmlns="" xmlns:a16="http://schemas.microsoft.com/office/drawing/2014/main" id="{5CD3D466-CBA4-4984-B852-D73310FEFA5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14649" y="400833"/>
              <a:ext cx="1905000" cy="2667000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8" name="TextBox 67">
              <a:extLst>
                <a:ext uri="{FF2B5EF4-FFF2-40B4-BE49-F238E27FC236}">
                  <a16:creationId xmlns="" xmlns:a16="http://schemas.microsoft.com/office/drawing/2014/main" id="{AA194751-0984-4CC8-9604-9B06672F15F2}"/>
                </a:ext>
              </a:extLst>
            </p:cNvPr>
            <p:cNvSpPr txBox="1"/>
            <p:nvPr/>
          </p:nvSpPr>
          <p:spPr>
            <a:xfrm>
              <a:off x="8242856" y="3234060"/>
              <a:ext cx="1955344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Валерій Шевчук</a:t>
              </a:r>
              <a:endParaRPr lang="x-none" dirty="0"/>
            </a:p>
          </p:txBody>
        </p:sp>
        <p:pic>
          <p:nvPicPr>
            <p:cNvPr id="2052" name="Picture 4" descr="Життєвий шлях Михайла Коцюбинського – Українська мова та ...">
              <a:extLst>
                <a:ext uri="{FF2B5EF4-FFF2-40B4-BE49-F238E27FC236}">
                  <a16:creationId xmlns="" xmlns:a16="http://schemas.microsoft.com/office/drawing/2014/main" id="{B48C0C02-5EF6-456F-90FB-E5E5FE866F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4368" y="356284"/>
              <a:ext cx="1712404" cy="1753315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4" name="TextBox 83">
              <a:extLst>
                <a:ext uri="{FF2B5EF4-FFF2-40B4-BE49-F238E27FC236}">
                  <a16:creationId xmlns="" xmlns:a16="http://schemas.microsoft.com/office/drawing/2014/main" id="{1D410F55-8EFC-457A-A8EE-D42C052019A7}"/>
                </a:ext>
              </a:extLst>
            </p:cNvPr>
            <p:cNvSpPr txBox="1"/>
            <p:nvPr/>
          </p:nvSpPr>
          <p:spPr>
            <a:xfrm>
              <a:off x="5412792" y="2232222"/>
              <a:ext cx="1955344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Михайло Коцюбинський</a:t>
              </a:r>
              <a:endParaRPr lang="x-none" dirty="0"/>
            </a:p>
          </p:txBody>
        </p:sp>
        <p:pic>
          <p:nvPicPr>
            <p:cNvPr id="2054" name="Picture 6" descr="Чим більше тортур і знущань, тим більший мій опір системі ...">
              <a:extLst>
                <a:ext uri="{FF2B5EF4-FFF2-40B4-BE49-F238E27FC236}">
                  <a16:creationId xmlns="" xmlns:a16="http://schemas.microsoft.com/office/drawing/2014/main" id="{F30CDF0C-BC6B-403A-978D-2E6A199593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9038" y="3026991"/>
              <a:ext cx="2019142" cy="2692189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5" name="TextBox 84">
              <a:extLst>
                <a:ext uri="{FF2B5EF4-FFF2-40B4-BE49-F238E27FC236}">
                  <a16:creationId xmlns="" xmlns:a16="http://schemas.microsoft.com/office/drawing/2014/main" id="{16B8E3B0-A948-41C4-829D-5BF91E9BAE48}"/>
                </a:ext>
              </a:extLst>
            </p:cNvPr>
            <p:cNvSpPr txBox="1"/>
            <p:nvPr/>
          </p:nvSpPr>
          <p:spPr>
            <a:xfrm>
              <a:off x="5960937" y="5834514"/>
              <a:ext cx="1955344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Василь Стус</a:t>
              </a:r>
              <a:endParaRPr lang="x-none" dirty="0"/>
            </a:p>
          </p:txBody>
        </p:sp>
      </p:grpSp>
    </p:spTree>
    <p:extLst>
      <p:ext uri="{BB962C8B-B14F-4D97-AF65-F5344CB8AC3E}">
        <p14:creationId xmlns:p14="http://schemas.microsoft.com/office/powerpoint/2010/main" val="4118867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1F0525CB-0D7B-4011-84AD-51AF5514AF1C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1A0DFE99-D0C2-41B1-961A-74B0D5170A5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B87BAE41-C025-497E-B65A-8BBE5A1C245D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5E01F4B4-253E-4AD8-8311-762DFCEF4F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70F8DF6C-DD79-4017-8AAD-13EB01E2D8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8D9B5B3C-AD1E-47E5-8F43-963B959569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0AB6DE93-3411-4585-AB3D-9181ECD63E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55E8269A-F8E4-4FD5-B720-2FCDD7FFED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F01BD595-DE7D-48FB-9379-C1D1D011B3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209BA7CE-915F-4AD0-899B-3B42DE90A8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89C7950F-8365-4FF3-8A00-57AC941845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73C75C85-7D5C-4271-A0B5-2FFA1FDDA2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4ABE7CE7-A88A-4E4B-B58F-C53737C261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AEE5CE84-5110-4F05-BEE4-191D896B3E7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713DA77A-B0ED-4FD3-8FBA-AD979E5A5C6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5ABEC911-2034-4E9C-A3AA-04CBD3E13E3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738BCE2A-6C9B-4953-854C-5BBCD0CB62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550F4D11-1DE0-4778-9BCC-49AD0C75EE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7CF1A24F-0608-4E9A-BF84-4D7E43658A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6B22568C-0927-404D-8635-9E6E76D693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7D59B514-7017-4A52-A60B-B527AB1A8B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AC17F097-53D3-48E4-B3DA-5B1B41FC8B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68E380E3-0728-4365-AEA6-421FFB849F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1221DA46-FA37-42E9-8339-CF8B190B39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9404CF13-4EA4-4F12-A460-7D53362EF02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C6FC662A-AF31-417F-B007-5B8B8C1E2C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79051F23-9BAB-4253-B006-D5730FB9C4E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11E83466-641A-4A9A-BC24-B985E1A5FFA9}"/>
              </a:ext>
            </a:extLst>
          </p:cNvPr>
          <p:cNvPicPr>
            <a:picLocks noChangeAspect="1"/>
          </p:cNvPicPr>
          <p:nvPr/>
        </p:nvPicPr>
        <p:blipFill>
          <a:blip r:embed="rId16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53564" y="3185016"/>
            <a:ext cx="1556805" cy="805425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1820982F-64C9-4435-AB2D-11C9D6B0EEE2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8" action="ppaction://hlinksldjump"/>
            <a:extLst>
              <a:ext uri="{FF2B5EF4-FFF2-40B4-BE49-F238E27FC236}">
                <a16:creationId xmlns="" xmlns:a16="http://schemas.microsoft.com/office/drawing/2014/main" id="{38ADB515-3603-45CF-B659-D7F16FC5205A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29" action="ppaction://hlinksldjump"/>
            <a:extLst>
              <a:ext uri="{FF2B5EF4-FFF2-40B4-BE49-F238E27FC236}">
                <a16:creationId xmlns="" xmlns:a16="http://schemas.microsoft.com/office/drawing/2014/main" id="{C895855D-851D-4AE0-A6B1-5EDB8AB8D9B5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30" action="ppaction://hlinksldjump"/>
            <a:extLst>
              <a:ext uri="{FF2B5EF4-FFF2-40B4-BE49-F238E27FC236}">
                <a16:creationId xmlns="" xmlns:a16="http://schemas.microsoft.com/office/drawing/2014/main" id="{1B73B889-9D6E-43D5-86A2-16C3C6A4AEF4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1" action="ppaction://hlinksldjump"/>
            <a:extLst>
              <a:ext uri="{FF2B5EF4-FFF2-40B4-BE49-F238E27FC236}">
                <a16:creationId xmlns="" xmlns:a16="http://schemas.microsoft.com/office/drawing/2014/main" id="{D5E69F14-358F-4164-8FEF-33122532AC23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2" action="ppaction://hlinksldjump"/>
            <a:extLst>
              <a:ext uri="{FF2B5EF4-FFF2-40B4-BE49-F238E27FC236}">
                <a16:creationId xmlns="" xmlns:a16="http://schemas.microsoft.com/office/drawing/2014/main" id="{67332922-EA08-464A-B944-8D98461009A6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3" action="ppaction://hlinksldjump"/>
            <a:extLst>
              <a:ext uri="{FF2B5EF4-FFF2-40B4-BE49-F238E27FC236}">
                <a16:creationId xmlns="" xmlns:a16="http://schemas.microsoft.com/office/drawing/2014/main" id="{7E9CD493-75D2-4C68-BF29-0B25C937C083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4" action="ppaction://hlinksldjump"/>
            <a:extLst>
              <a:ext uri="{FF2B5EF4-FFF2-40B4-BE49-F238E27FC236}">
                <a16:creationId xmlns="" xmlns:a16="http://schemas.microsoft.com/office/drawing/2014/main" id="{E7B2F69B-2AC1-4874-A482-A6A12EFE7A45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5" action="ppaction://hlinksldjump"/>
            <a:extLst>
              <a:ext uri="{FF2B5EF4-FFF2-40B4-BE49-F238E27FC236}">
                <a16:creationId xmlns="" xmlns:a16="http://schemas.microsoft.com/office/drawing/2014/main" id="{67768A95-ACBE-49EF-9CEE-AE3AE2FD7A38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6" action="ppaction://hlinksldjump"/>
            <a:extLst>
              <a:ext uri="{FF2B5EF4-FFF2-40B4-BE49-F238E27FC236}">
                <a16:creationId xmlns="" xmlns:a16="http://schemas.microsoft.com/office/drawing/2014/main" id="{2AC0B861-CCF5-4D37-B10D-08DF87E1C949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7" action="ppaction://hlinksldjump"/>
            <a:extLst>
              <a:ext uri="{FF2B5EF4-FFF2-40B4-BE49-F238E27FC236}">
                <a16:creationId xmlns="" xmlns:a16="http://schemas.microsoft.com/office/drawing/2014/main" id="{D088E98B-72B9-404E-8658-889878454F06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38" action="ppaction://hlinksldjump"/>
            <a:extLst>
              <a:ext uri="{FF2B5EF4-FFF2-40B4-BE49-F238E27FC236}">
                <a16:creationId xmlns="" xmlns:a16="http://schemas.microsoft.com/office/drawing/2014/main" id="{E4907463-07BB-4113-918F-A48A6BBB46F0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39" action="ppaction://hlinksldjump"/>
            <a:extLst>
              <a:ext uri="{FF2B5EF4-FFF2-40B4-BE49-F238E27FC236}">
                <a16:creationId xmlns="" xmlns:a16="http://schemas.microsoft.com/office/drawing/2014/main" id="{15A4B675-DEA5-4978-87EA-DEFADBDBD9D0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0" action="ppaction://hlinksldjump"/>
            <a:extLst>
              <a:ext uri="{FF2B5EF4-FFF2-40B4-BE49-F238E27FC236}">
                <a16:creationId xmlns="" xmlns:a16="http://schemas.microsoft.com/office/drawing/2014/main" id="{023BEFF4-A68F-45B7-9D3A-496A16E89DC1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1" action="ppaction://hlinksldjump"/>
            <a:extLst>
              <a:ext uri="{FF2B5EF4-FFF2-40B4-BE49-F238E27FC236}">
                <a16:creationId xmlns="" xmlns:a16="http://schemas.microsoft.com/office/drawing/2014/main" id="{E943D4EF-7B2E-4077-ADB6-B5D86F205436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2" action="ppaction://hlinksldjump"/>
            <a:extLst>
              <a:ext uri="{FF2B5EF4-FFF2-40B4-BE49-F238E27FC236}">
                <a16:creationId xmlns="" xmlns:a16="http://schemas.microsoft.com/office/drawing/2014/main" id="{C491780D-5AB1-4088-9550-06B26BE17987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3" action="ppaction://hlinksldjump"/>
            <a:extLst>
              <a:ext uri="{FF2B5EF4-FFF2-40B4-BE49-F238E27FC236}">
                <a16:creationId xmlns="" xmlns:a16="http://schemas.microsoft.com/office/drawing/2014/main" id="{AC094BD5-4F23-48D9-83D7-CE35BFC8B45A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4" action="ppaction://hlinksldjump"/>
            <a:extLst>
              <a:ext uri="{FF2B5EF4-FFF2-40B4-BE49-F238E27FC236}">
                <a16:creationId xmlns="" xmlns:a16="http://schemas.microsoft.com/office/drawing/2014/main" id="{95BE5192-0837-4033-9B27-A584C3ADB926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5" action="ppaction://hlinksldjump"/>
            <a:extLst>
              <a:ext uri="{FF2B5EF4-FFF2-40B4-BE49-F238E27FC236}">
                <a16:creationId xmlns="" xmlns:a16="http://schemas.microsoft.com/office/drawing/2014/main" id="{6F6D14D9-5FC3-42FF-9035-508A12A45941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6" action="ppaction://hlinksldjump"/>
            <a:extLst>
              <a:ext uri="{FF2B5EF4-FFF2-40B4-BE49-F238E27FC236}">
                <a16:creationId xmlns="" xmlns:a16="http://schemas.microsoft.com/office/drawing/2014/main" id="{8EF3047D-555F-4EBF-B24E-7B36B08CB22C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7" action="ppaction://hlinksldjump"/>
            <a:extLst>
              <a:ext uri="{FF2B5EF4-FFF2-40B4-BE49-F238E27FC236}">
                <a16:creationId xmlns="" xmlns:a16="http://schemas.microsoft.com/office/drawing/2014/main" id="{A631C5AD-06F1-4CFF-B5EA-C24F11D45303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48" action="ppaction://hlinksldjump"/>
            <a:extLst>
              <a:ext uri="{FF2B5EF4-FFF2-40B4-BE49-F238E27FC236}">
                <a16:creationId xmlns="" xmlns:a16="http://schemas.microsoft.com/office/drawing/2014/main" id="{4105FCB0-E995-479B-9863-E1EC4FE7700F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49" action="ppaction://hlinksldjump"/>
            <a:extLst>
              <a:ext uri="{FF2B5EF4-FFF2-40B4-BE49-F238E27FC236}">
                <a16:creationId xmlns="" xmlns:a16="http://schemas.microsoft.com/office/drawing/2014/main" id="{FD38B246-E5D6-4EC5-8A20-5B79C2D5BB33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0" action="ppaction://hlinksldjump"/>
            <a:extLst>
              <a:ext uri="{FF2B5EF4-FFF2-40B4-BE49-F238E27FC236}">
                <a16:creationId xmlns="" xmlns:a16="http://schemas.microsoft.com/office/drawing/2014/main" id="{F3EA7EDB-2DB9-4EEF-BD7C-66F0BFBFF4C2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Крапля 82">
            <a:hlinkClick r:id="rId51" action="ppaction://hlinksldjump"/>
            <a:extLst>
              <a:ext uri="{FF2B5EF4-FFF2-40B4-BE49-F238E27FC236}">
                <a16:creationId xmlns="" xmlns:a16="http://schemas.microsoft.com/office/drawing/2014/main" id="{24B9DF1D-E532-47D9-9217-355DCEB608F6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4" name="Стрічка: вигнута та нахилена вгору 83">
            <a:extLst>
              <a:ext uri="{FF2B5EF4-FFF2-40B4-BE49-F238E27FC236}">
                <a16:creationId xmlns="" xmlns:a16="http://schemas.microsoft.com/office/drawing/2014/main" id="{8346BE13-2DE6-44EC-9602-7F03E68714A0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Чернівецька область</a:t>
            </a:r>
            <a:endParaRPr lang="x-none" dirty="0"/>
          </a:p>
        </p:txBody>
      </p:sp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FC2C77F8-5134-4C92-B21E-6EFB2BCCE1CC}"/>
              </a:ext>
            </a:extLst>
          </p:cNvPr>
          <p:cNvGrpSpPr/>
          <p:nvPr/>
        </p:nvGrpSpPr>
        <p:grpSpPr>
          <a:xfrm>
            <a:off x="5437546" y="378814"/>
            <a:ext cx="5727569" cy="3630013"/>
            <a:chOff x="5437546" y="378814"/>
            <a:chExt cx="5727569" cy="3630013"/>
          </a:xfrm>
        </p:grpSpPr>
        <p:pic>
          <p:nvPicPr>
            <p:cNvPr id="3074" name="Picture 2" descr="Кобилянська Ольга Юліанівна — Вікіпедія">
              <a:extLst>
                <a:ext uri="{FF2B5EF4-FFF2-40B4-BE49-F238E27FC236}">
                  <a16:creationId xmlns="" xmlns:a16="http://schemas.microsoft.com/office/drawing/2014/main" id="{33A5053E-5888-42AA-9455-213B480819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21218" y="378814"/>
              <a:ext cx="1905000" cy="2324100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6" name="Picture 4" descr="Володимир Івасюк біографія (Скорочено) - Dovidka.biz.ua">
              <a:extLst>
                <a:ext uri="{FF2B5EF4-FFF2-40B4-BE49-F238E27FC236}">
                  <a16:creationId xmlns="" xmlns:a16="http://schemas.microsoft.com/office/drawing/2014/main" id="{4CAFE8E1-D9B8-4205-8F08-F0BD0321AC5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7546" y="1087489"/>
              <a:ext cx="2667000" cy="2133600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8" name="TextBox 57">
              <a:extLst>
                <a:ext uri="{FF2B5EF4-FFF2-40B4-BE49-F238E27FC236}">
                  <a16:creationId xmlns="" xmlns:a16="http://schemas.microsoft.com/office/drawing/2014/main" id="{09616C86-85AD-463E-BB27-EEE9F4BD934C}"/>
                </a:ext>
              </a:extLst>
            </p:cNvPr>
            <p:cNvSpPr txBox="1"/>
            <p:nvPr/>
          </p:nvSpPr>
          <p:spPr>
            <a:xfrm>
              <a:off x="5752420" y="3362496"/>
              <a:ext cx="1955344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Володимир Івасюк</a:t>
              </a:r>
              <a:endParaRPr lang="x-none" dirty="0"/>
            </a:p>
          </p:txBody>
        </p:sp>
        <p:sp>
          <p:nvSpPr>
            <p:cNvPr id="66" name="TextBox 65">
              <a:extLst>
                <a:ext uri="{FF2B5EF4-FFF2-40B4-BE49-F238E27FC236}">
                  <a16:creationId xmlns="" xmlns:a16="http://schemas.microsoft.com/office/drawing/2014/main" id="{6A9C1E76-323A-4232-8256-58C58F1E76BF}"/>
                </a:ext>
              </a:extLst>
            </p:cNvPr>
            <p:cNvSpPr txBox="1"/>
            <p:nvPr/>
          </p:nvSpPr>
          <p:spPr>
            <a:xfrm>
              <a:off x="9209771" y="2807142"/>
              <a:ext cx="1955344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Ольга </a:t>
              </a:r>
              <a:r>
                <a:rPr lang="uk-UA" dirty="0" err="1"/>
                <a:t>Кобелянська</a:t>
              </a:r>
              <a:endParaRPr lang="x-none" dirty="0"/>
            </a:p>
          </p:txBody>
        </p:sp>
      </p:grpSp>
    </p:spTree>
    <p:extLst>
      <p:ext uri="{BB962C8B-B14F-4D97-AF65-F5344CB8AC3E}">
        <p14:creationId xmlns:p14="http://schemas.microsoft.com/office/powerpoint/2010/main" val="133198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E1847AD6-E9FE-4CDD-88EB-D86B46C29BBA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F635578D-6362-4578-B771-FE089C83FAA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AD19AF0B-F5B3-4973-BEF8-110FD660036A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56C03C64-E599-4566-94C1-4A8B873AFF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5352463E-2323-4E2B-BAE2-BFB68AEEC6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FBB0C85E-2C59-406A-91CA-F080A5BA65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C99435E6-F691-4C0A-BDEB-10AC56D045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1FEE05A7-DAA1-40EB-A650-DB449B71A7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6EE2020C-5E96-4C23-A02B-D53AF85FD3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DB98B417-63D9-4474-B0BD-61B5CAA15A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A8F62B03-0A67-4EC3-8C4E-2580DB6A36D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CB00FC8B-1DCC-49B4-BD47-E2DB54F174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4207DE7B-1940-4D25-8DB9-107AE4B593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ED6A4E76-78C8-4FFB-ABCF-713E888485B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0552D429-1675-48B5-A54A-D6E6CCD111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ADB19D62-9126-4934-83FE-C21D1BA077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1AB6F9B0-EDCE-4458-A79E-45F1DBE8AE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E2850ECF-7DB3-4669-891B-DA39CFB222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36E14F1F-BC14-42C9-8831-1B335AE90A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2B5CCE22-07D9-4985-B732-3E012BD926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CD16DA3F-4221-4D67-B238-5F7DA2FE7E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83E5D517-07D7-4C1A-A77C-7E376B8E16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E13F31EB-4235-4111-9779-4A01B5ED8B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567FBA7D-7309-49D1-81A9-11BBB885110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C173BE7C-D026-4871-8ED3-D961CDCEC7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9F48CF4B-F722-4085-B60B-37E5AC2051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E5126F4D-C805-45C1-B026-5F8D0AA739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B8F7F527-A731-4EC6-8F0F-9446AD55E9DE}"/>
              </a:ext>
            </a:extLst>
          </p:cNvPr>
          <p:cNvPicPr>
            <a:picLocks noChangeAspect="1"/>
          </p:cNvPicPr>
          <p:nvPr/>
        </p:nvPicPr>
        <p:blipFill>
          <a:blip r:embed="rId1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890716" y="1534062"/>
            <a:ext cx="1053559" cy="1832682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01D0E6A9-B064-47A2-9A7B-B78BADFD9063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2EF99538-8BDF-4484-899D-36D39BE1BE2D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="" xmlns:a16="http://schemas.microsoft.com/office/drawing/2014/main" id="{D77A5200-BC9B-4A69-8D15-D874A6ADA2DA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="" xmlns:a16="http://schemas.microsoft.com/office/drawing/2014/main" id="{69887033-635E-4E62-A753-DBFEFD8E8F2E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1" action="ppaction://hlinksldjump"/>
            <a:extLst>
              <a:ext uri="{FF2B5EF4-FFF2-40B4-BE49-F238E27FC236}">
                <a16:creationId xmlns="" xmlns:a16="http://schemas.microsoft.com/office/drawing/2014/main" id="{42709162-0E64-4231-BF07-BBE22B34E6EA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2" action="ppaction://hlinksldjump"/>
            <a:extLst>
              <a:ext uri="{FF2B5EF4-FFF2-40B4-BE49-F238E27FC236}">
                <a16:creationId xmlns="" xmlns:a16="http://schemas.microsoft.com/office/drawing/2014/main" id="{CD2A7DAB-E0EE-429B-BC64-422322841D5F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3" action="ppaction://hlinksldjump"/>
            <a:extLst>
              <a:ext uri="{FF2B5EF4-FFF2-40B4-BE49-F238E27FC236}">
                <a16:creationId xmlns="" xmlns:a16="http://schemas.microsoft.com/office/drawing/2014/main" id="{C52F7EFE-D436-494E-817E-D64C844EEC00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4" action="ppaction://hlinksldjump"/>
            <a:extLst>
              <a:ext uri="{FF2B5EF4-FFF2-40B4-BE49-F238E27FC236}">
                <a16:creationId xmlns="" xmlns:a16="http://schemas.microsoft.com/office/drawing/2014/main" id="{C66FB6FA-C72A-4111-B880-B071A1EAD27C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5" action="ppaction://hlinksldjump"/>
            <a:extLst>
              <a:ext uri="{FF2B5EF4-FFF2-40B4-BE49-F238E27FC236}">
                <a16:creationId xmlns="" xmlns:a16="http://schemas.microsoft.com/office/drawing/2014/main" id="{4C2283A6-94F0-4EAE-A599-099F23AC871C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6" action="ppaction://hlinksldjump"/>
            <a:extLst>
              <a:ext uri="{FF2B5EF4-FFF2-40B4-BE49-F238E27FC236}">
                <a16:creationId xmlns="" xmlns:a16="http://schemas.microsoft.com/office/drawing/2014/main" id="{787595F4-1BF5-4D8B-83F4-1237DFD055BA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7" action="ppaction://hlinksldjump"/>
            <a:extLst>
              <a:ext uri="{FF2B5EF4-FFF2-40B4-BE49-F238E27FC236}">
                <a16:creationId xmlns="" xmlns:a16="http://schemas.microsoft.com/office/drawing/2014/main" id="{004DEBF5-8653-40AC-8EF7-80F13A968C37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38" action="ppaction://hlinksldjump"/>
            <a:extLst>
              <a:ext uri="{FF2B5EF4-FFF2-40B4-BE49-F238E27FC236}">
                <a16:creationId xmlns="" xmlns:a16="http://schemas.microsoft.com/office/drawing/2014/main" id="{257C9971-60FB-4D2C-8C6E-7441B7A54087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39" action="ppaction://hlinksldjump"/>
            <a:extLst>
              <a:ext uri="{FF2B5EF4-FFF2-40B4-BE49-F238E27FC236}">
                <a16:creationId xmlns="" xmlns:a16="http://schemas.microsoft.com/office/drawing/2014/main" id="{1768F4EE-81DB-4DC1-994F-E6BE18021F51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0" action="ppaction://hlinksldjump"/>
            <a:extLst>
              <a:ext uri="{FF2B5EF4-FFF2-40B4-BE49-F238E27FC236}">
                <a16:creationId xmlns="" xmlns:a16="http://schemas.microsoft.com/office/drawing/2014/main" id="{BB6C2F07-9DDD-44C9-8AEE-4C728F6B4F1C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1" action="ppaction://hlinksldjump"/>
            <a:extLst>
              <a:ext uri="{FF2B5EF4-FFF2-40B4-BE49-F238E27FC236}">
                <a16:creationId xmlns="" xmlns:a16="http://schemas.microsoft.com/office/drawing/2014/main" id="{5470DFDA-1684-4DC3-90AA-A5B68E6CF44A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2" action="ppaction://hlinksldjump"/>
            <a:extLst>
              <a:ext uri="{FF2B5EF4-FFF2-40B4-BE49-F238E27FC236}">
                <a16:creationId xmlns="" xmlns:a16="http://schemas.microsoft.com/office/drawing/2014/main" id="{DAFFBFFF-2917-4B9D-A985-A578E55EA4BA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3" action="ppaction://hlinksldjump"/>
            <a:extLst>
              <a:ext uri="{FF2B5EF4-FFF2-40B4-BE49-F238E27FC236}">
                <a16:creationId xmlns="" xmlns:a16="http://schemas.microsoft.com/office/drawing/2014/main" id="{879A3018-B412-4B0A-B73E-A89EDA11C3CF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4" action="ppaction://hlinksldjump"/>
            <a:extLst>
              <a:ext uri="{FF2B5EF4-FFF2-40B4-BE49-F238E27FC236}">
                <a16:creationId xmlns="" xmlns:a16="http://schemas.microsoft.com/office/drawing/2014/main" id="{684E9F15-6A99-4A05-8F4D-C47F358732B9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5" action="ppaction://hlinksldjump"/>
            <a:extLst>
              <a:ext uri="{FF2B5EF4-FFF2-40B4-BE49-F238E27FC236}">
                <a16:creationId xmlns="" xmlns:a16="http://schemas.microsoft.com/office/drawing/2014/main" id="{FE4D89EC-5524-421C-B282-0E9E97702CA1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6" action="ppaction://hlinksldjump"/>
            <a:extLst>
              <a:ext uri="{FF2B5EF4-FFF2-40B4-BE49-F238E27FC236}">
                <a16:creationId xmlns="" xmlns:a16="http://schemas.microsoft.com/office/drawing/2014/main" id="{1F901AD2-4FE4-4849-805A-8729C6C932CC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7" action="ppaction://hlinksldjump"/>
            <a:extLst>
              <a:ext uri="{FF2B5EF4-FFF2-40B4-BE49-F238E27FC236}">
                <a16:creationId xmlns="" xmlns:a16="http://schemas.microsoft.com/office/drawing/2014/main" id="{0DFF757F-79BD-4D2D-8797-714510882EF2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48" action="ppaction://hlinksldjump"/>
            <a:extLst>
              <a:ext uri="{FF2B5EF4-FFF2-40B4-BE49-F238E27FC236}">
                <a16:creationId xmlns="" xmlns:a16="http://schemas.microsoft.com/office/drawing/2014/main" id="{87226B6B-A951-4CE1-9393-B194C2A1AA20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49" action="ppaction://hlinksldjump"/>
            <a:extLst>
              <a:ext uri="{FF2B5EF4-FFF2-40B4-BE49-F238E27FC236}">
                <a16:creationId xmlns="" xmlns:a16="http://schemas.microsoft.com/office/drawing/2014/main" id="{E9564BA3-7C1F-42F8-89B9-950418A069BD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0" action="ppaction://hlinksldjump"/>
            <a:extLst>
              <a:ext uri="{FF2B5EF4-FFF2-40B4-BE49-F238E27FC236}">
                <a16:creationId xmlns="" xmlns:a16="http://schemas.microsoft.com/office/drawing/2014/main" id="{5DAACCD2-DAAA-47D5-AB18-2856569B07CF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Крапля 82">
            <a:hlinkClick r:id="rId51" action="ppaction://hlinksldjump"/>
            <a:extLst>
              <a:ext uri="{FF2B5EF4-FFF2-40B4-BE49-F238E27FC236}">
                <a16:creationId xmlns="" xmlns:a16="http://schemas.microsoft.com/office/drawing/2014/main" id="{3BDC0F82-B4F7-4A24-B6AB-D3A01F3034A6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4" name="Стрічка: вигнута та нахилена вгору 83">
            <a:extLst>
              <a:ext uri="{FF2B5EF4-FFF2-40B4-BE49-F238E27FC236}">
                <a16:creationId xmlns="" xmlns:a16="http://schemas.microsoft.com/office/drawing/2014/main" id="{D0AE9092-0D2C-4754-AC9D-F5991FE7C3FA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Хмельницька область</a:t>
            </a:r>
            <a:endParaRPr lang="x-none" dirty="0"/>
          </a:p>
        </p:txBody>
      </p:sp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B68DA8C0-F44D-4B18-BA06-8270F87B8C61}"/>
              </a:ext>
            </a:extLst>
          </p:cNvPr>
          <p:cNvGrpSpPr/>
          <p:nvPr/>
        </p:nvGrpSpPr>
        <p:grpSpPr>
          <a:xfrm>
            <a:off x="5984356" y="180483"/>
            <a:ext cx="4930146" cy="4806787"/>
            <a:chOff x="5984356" y="180483"/>
            <a:chExt cx="4930146" cy="4806787"/>
          </a:xfrm>
        </p:grpSpPr>
        <p:pic>
          <p:nvPicPr>
            <p:cNvPr id="4098" name="Picture 2" descr="Савчук Людмила - Тернопільська обласна бібліотека для дітей">
              <a:extLst>
                <a:ext uri="{FF2B5EF4-FFF2-40B4-BE49-F238E27FC236}">
                  <a16:creationId xmlns="" xmlns:a16="http://schemas.microsoft.com/office/drawing/2014/main" id="{0576E5AF-E993-4D31-A7AF-EB10BCD01D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62754" y="180483"/>
              <a:ext cx="2051748" cy="2735664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1" name="TextBox 60">
              <a:extLst>
                <a:ext uri="{FF2B5EF4-FFF2-40B4-BE49-F238E27FC236}">
                  <a16:creationId xmlns="" xmlns:a16="http://schemas.microsoft.com/office/drawing/2014/main" id="{A385F3E1-D483-42E8-A37F-48C8377BC269}"/>
                </a:ext>
              </a:extLst>
            </p:cNvPr>
            <p:cNvSpPr txBox="1"/>
            <p:nvPr/>
          </p:nvSpPr>
          <p:spPr>
            <a:xfrm>
              <a:off x="8892253" y="2975671"/>
              <a:ext cx="1955344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Людмила Савчук</a:t>
              </a:r>
              <a:endParaRPr lang="x-none" dirty="0"/>
            </a:p>
          </p:txBody>
        </p:sp>
        <p:sp>
          <p:nvSpPr>
            <p:cNvPr id="64" name="TextBox 63">
              <a:extLst>
                <a:ext uri="{FF2B5EF4-FFF2-40B4-BE49-F238E27FC236}">
                  <a16:creationId xmlns="" xmlns:a16="http://schemas.microsoft.com/office/drawing/2014/main" id="{921A8151-8A4A-41F1-AB50-1822DEB89045}"/>
                </a:ext>
              </a:extLst>
            </p:cNvPr>
            <p:cNvSpPr txBox="1"/>
            <p:nvPr/>
          </p:nvSpPr>
          <p:spPr>
            <a:xfrm>
              <a:off x="5989569" y="4340939"/>
              <a:ext cx="1955344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Микола Коломієць</a:t>
              </a:r>
              <a:endParaRPr lang="x-none" dirty="0"/>
            </a:p>
          </p:txBody>
        </p:sp>
        <p:pic>
          <p:nvPicPr>
            <p:cNvPr id="4102" name="Picture 6">
              <a:extLst>
                <a:ext uri="{FF2B5EF4-FFF2-40B4-BE49-F238E27FC236}">
                  <a16:creationId xmlns="" xmlns:a16="http://schemas.microsoft.com/office/drawing/2014/main" id="{DAD2E988-CA3F-42BB-9762-F1704F39B30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84356" y="1762474"/>
              <a:ext cx="1905000" cy="2438400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4334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26D130CE-4F65-4EBA-A62C-7FD8ECC3ED30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0CAFFA07-4697-48EB-A1A5-E2746FA031C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EE7E3583-2804-4433-9A8D-853501A02920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46381ECF-9FDB-489F-A5AE-C66C546CBF0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65541F08-7C6F-472D-AC24-D162F8F4BD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010D966E-EBB2-40FD-B2F6-4AA14E1095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C89E24DC-47B5-4A17-B5E4-1A1412DB29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42547688-7233-47E8-B5B3-A4CDF923D8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7925EB25-1693-49D8-9B5C-2A0442B172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B187D7B4-8FE5-406E-8A5E-BF488A4FE1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821F35F5-C7AA-4E15-93C1-939E0392BB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E42E43B3-E0E5-4D47-8338-55E7BA84F1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672D496F-E0DC-4E75-BBEC-223805D208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029602B1-F0C1-41AF-A3D8-8A07DA21EF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BFB92A3F-E732-4D33-9066-0BD27B3930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353D2196-1CB4-4673-A795-2853C02BC7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16DFA983-9D22-4CCE-AE36-CA9B5F2DA0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637D7DC9-AA8A-4249-A66E-22949E5BE6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A2F1128B-399F-420C-90FB-9335AF19B3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A0D863F8-08D4-4E57-9535-14488C399C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CEFB2C11-172B-4D3B-A5ED-A6C8AC4484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B9EDF1FA-985A-414B-A20F-1070EF3FED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1F1F4DAE-CFCB-4D0A-ABA7-113BC1CF61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17C8C02F-09F2-4624-A785-F419798B7B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B4BB36C4-12C8-48DB-86E9-8F67AA7A9A6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33817CFA-5ACD-477C-935D-892B069F95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D5202FC8-7283-45FA-80CD-FBF6B07DC2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C921633C-FA6D-4758-AE73-49069BD2AED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786165" y="755939"/>
            <a:ext cx="1726968" cy="1989672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DE7584B4-717B-4C3C-A853-9395EECEB370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CEF76BFF-81F9-4C07-ADB7-5A5DF69B6324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="" xmlns:a16="http://schemas.microsoft.com/office/drawing/2014/main" id="{9F0F13F1-2696-4BB1-BA85-D20899E1C325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="" xmlns:a16="http://schemas.microsoft.com/office/drawing/2014/main" id="{0D852489-30C4-4A1F-98BB-ADDE13EB0C58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="" xmlns:a16="http://schemas.microsoft.com/office/drawing/2014/main" id="{ED48E7DB-120A-4958-8FDB-9FF3F12E312C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="" xmlns:a16="http://schemas.microsoft.com/office/drawing/2014/main" id="{2042A460-D0AD-4681-9802-A167E4C34619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3" action="ppaction://hlinksldjump"/>
            <a:extLst>
              <a:ext uri="{FF2B5EF4-FFF2-40B4-BE49-F238E27FC236}">
                <a16:creationId xmlns="" xmlns:a16="http://schemas.microsoft.com/office/drawing/2014/main" id="{8CC0529B-5556-4995-969B-C1DF79117D10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4" action="ppaction://hlinksldjump"/>
            <a:extLst>
              <a:ext uri="{FF2B5EF4-FFF2-40B4-BE49-F238E27FC236}">
                <a16:creationId xmlns="" xmlns:a16="http://schemas.microsoft.com/office/drawing/2014/main" id="{D3330233-288C-4AA4-8840-D726ED6983E6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5" action="ppaction://hlinksldjump"/>
            <a:extLst>
              <a:ext uri="{FF2B5EF4-FFF2-40B4-BE49-F238E27FC236}">
                <a16:creationId xmlns="" xmlns:a16="http://schemas.microsoft.com/office/drawing/2014/main" id="{55DF202C-087B-4742-98AC-E85A088F98B5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6" action="ppaction://hlinksldjump"/>
            <a:extLst>
              <a:ext uri="{FF2B5EF4-FFF2-40B4-BE49-F238E27FC236}">
                <a16:creationId xmlns="" xmlns:a16="http://schemas.microsoft.com/office/drawing/2014/main" id="{B711FEE8-F230-4C21-B140-D2A3A49BE303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7" action="ppaction://hlinksldjump"/>
            <a:extLst>
              <a:ext uri="{FF2B5EF4-FFF2-40B4-BE49-F238E27FC236}">
                <a16:creationId xmlns="" xmlns:a16="http://schemas.microsoft.com/office/drawing/2014/main" id="{034338C2-9610-4C15-B215-A0F47863A51F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8" action="ppaction://hlinksldjump"/>
            <a:extLst>
              <a:ext uri="{FF2B5EF4-FFF2-40B4-BE49-F238E27FC236}">
                <a16:creationId xmlns="" xmlns:a16="http://schemas.microsoft.com/office/drawing/2014/main" id="{483B4885-2272-4F0E-8C94-2FE338BC0406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39" action="ppaction://hlinksldjump"/>
            <a:extLst>
              <a:ext uri="{FF2B5EF4-FFF2-40B4-BE49-F238E27FC236}">
                <a16:creationId xmlns="" xmlns:a16="http://schemas.microsoft.com/office/drawing/2014/main" id="{027A412A-1214-4D03-9FE8-E29979F8E60B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40" action="ppaction://hlinksldjump"/>
            <a:extLst>
              <a:ext uri="{FF2B5EF4-FFF2-40B4-BE49-F238E27FC236}">
                <a16:creationId xmlns="" xmlns:a16="http://schemas.microsoft.com/office/drawing/2014/main" id="{A6B98BF5-F807-4C8F-9D6A-42F08C5A2A24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1" action="ppaction://hlinksldjump"/>
            <a:extLst>
              <a:ext uri="{FF2B5EF4-FFF2-40B4-BE49-F238E27FC236}">
                <a16:creationId xmlns="" xmlns:a16="http://schemas.microsoft.com/office/drawing/2014/main" id="{DEB49E64-2203-482D-94C3-85276A173258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2" action="ppaction://hlinksldjump"/>
            <a:extLst>
              <a:ext uri="{FF2B5EF4-FFF2-40B4-BE49-F238E27FC236}">
                <a16:creationId xmlns="" xmlns:a16="http://schemas.microsoft.com/office/drawing/2014/main" id="{F8DCCC5A-EA82-4D4F-BB47-8BC5D041F08A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3" action="ppaction://hlinksldjump"/>
            <a:extLst>
              <a:ext uri="{FF2B5EF4-FFF2-40B4-BE49-F238E27FC236}">
                <a16:creationId xmlns="" xmlns:a16="http://schemas.microsoft.com/office/drawing/2014/main" id="{147B7605-CD65-447F-B7E3-0A89792C4261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4" action="ppaction://hlinksldjump"/>
            <a:extLst>
              <a:ext uri="{FF2B5EF4-FFF2-40B4-BE49-F238E27FC236}">
                <a16:creationId xmlns="" xmlns:a16="http://schemas.microsoft.com/office/drawing/2014/main" id="{49EE73C6-1764-49E3-A952-4EF083FC04DD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5" action="ppaction://hlinksldjump"/>
            <a:extLst>
              <a:ext uri="{FF2B5EF4-FFF2-40B4-BE49-F238E27FC236}">
                <a16:creationId xmlns="" xmlns:a16="http://schemas.microsoft.com/office/drawing/2014/main" id="{5D18A5CF-3AE5-4B30-9E56-9FF4044C1C73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6" action="ppaction://hlinksldjump"/>
            <a:extLst>
              <a:ext uri="{FF2B5EF4-FFF2-40B4-BE49-F238E27FC236}">
                <a16:creationId xmlns="" xmlns:a16="http://schemas.microsoft.com/office/drawing/2014/main" id="{C38293AD-B6C1-49AC-90D1-FA29F847CC2E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7" action="ppaction://hlinksldjump"/>
            <a:extLst>
              <a:ext uri="{FF2B5EF4-FFF2-40B4-BE49-F238E27FC236}">
                <a16:creationId xmlns="" xmlns:a16="http://schemas.microsoft.com/office/drawing/2014/main" id="{B7F8AA1D-1B92-4728-B9A2-54CEEC27948E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8" action="ppaction://hlinksldjump"/>
            <a:extLst>
              <a:ext uri="{FF2B5EF4-FFF2-40B4-BE49-F238E27FC236}">
                <a16:creationId xmlns="" xmlns:a16="http://schemas.microsoft.com/office/drawing/2014/main" id="{FBB612EA-CB5E-4C5C-922E-54B9E02E38C6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49" action="ppaction://hlinksldjump"/>
            <a:extLst>
              <a:ext uri="{FF2B5EF4-FFF2-40B4-BE49-F238E27FC236}">
                <a16:creationId xmlns="" xmlns:a16="http://schemas.microsoft.com/office/drawing/2014/main" id="{584F9253-243A-44D4-A2FC-F8AF98AD0EBB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50" action="ppaction://hlinksldjump"/>
            <a:extLst>
              <a:ext uri="{FF2B5EF4-FFF2-40B4-BE49-F238E27FC236}">
                <a16:creationId xmlns="" xmlns:a16="http://schemas.microsoft.com/office/drawing/2014/main" id="{9C9A9833-3377-4686-8581-12212855EF91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1" action="ppaction://hlinksldjump"/>
            <a:extLst>
              <a:ext uri="{FF2B5EF4-FFF2-40B4-BE49-F238E27FC236}">
                <a16:creationId xmlns="" xmlns:a16="http://schemas.microsoft.com/office/drawing/2014/main" id="{C5AF948E-5869-4DCC-B989-E371536F9F4D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="" xmlns:a16="http://schemas.microsoft.com/office/drawing/2014/main" id="{0743B512-38C4-432F-95E3-D2CF8BAFBA91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Київська область</a:t>
            </a:r>
            <a:endParaRPr lang="x-none" dirty="0"/>
          </a:p>
        </p:txBody>
      </p:sp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74A5594E-1766-466D-BE65-CA9187AD6ED6}"/>
              </a:ext>
            </a:extLst>
          </p:cNvPr>
          <p:cNvGrpSpPr/>
          <p:nvPr/>
        </p:nvGrpSpPr>
        <p:grpSpPr>
          <a:xfrm>
            <a:off x="1115022" y="112383"/>
            <a:ext cx="10333872" cy="6103542"/>
            <a:chOff x="1115022" y="112383"/>
            <a:chExt cx="10333872" cy="6103542"/>
          </a:xfrm>
        </p:grpSpPr>
        <p:pic>
          <p:nvPicPr>
            <p:cNvPr id="5122" name="Picture 2" descr="Ліна Василівна Костенко (1930) – ЦДАМЛМ">
              <a:extLst>
                <a:ext uri="{FF2B5EF4-FFF2-40B4-BE49-F238E27FC236}">
                  <a16:creationId xmlns="" xmlns:a16="http://schemas.microsoft.com/office/drawing/2014/main" id="{1481421F-7C89-4133-AE0B-F4C3F827CB5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45494" y="168934"/>
              <a:ext cx="1855092" cy="2786760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7" name="TextBox 66">
              <a:extLst>
                <a:ext uri="{FF2B5EF4-FFF2-40B4-BE49-F238E27FC236}">
                  <a16:creationId xmlns="" xmlns:a16="http://schemas.microsoft.com/office/drawing/2014/main" id="{0B7A93D1-3AA1-47CE-80B9-4A9EA25AC78C}"/>
                </a:ext>
              </a:extLst>
            </p:cNvPr>
            <p:cNvSpPr txBox="1"/>
            <p:nvPr/>
          </p:nvSpPr>
          <p:spPr>
            <a:xfrm>
              <a:off x="9493550" y="3123129"/>
              <a:ext cx="1955344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Ліна Костенко</a:t>
              </a:r>
              <a:endParaRPr lang="x-none" dirty="0"/>
            </a:p>
          </p:txBody>
        </p:sp>
        <p:pic>
          <p:nvPicPr>
            <p:cNvPr id="5126" name="Picture 6" descr="Малишко Андрій Самійлович. Життя та творчість Андрія Малишка ...">
              <a:extLst>
                <a:ext uri="{FF2B5EF4-FFF2-40B4-BE49-F238E27FC236}">
                  <a16:creationId xmlns="" xmlns:a16="http://schemas.microsoft.com/office/drawing/2014/main" id="{555345FB-D284-4B3D-B6B8-433456A76C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92923" y="1931064"/>
              <a:ext cx="1667125" cy="2424909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4" name="TextBox 83">
              <a:extLst>
                <a:ext uri="{FF2B5EF4-FFF2-40B4-BE49-F238E27FC236}">
                  <a16:creationId xmlns="" xmlns:a16="http://schemas.microsoft.com/office/drawing/2014/main" id="{D4DF82F2-C778-4E61-8622-AC40DA129772}"/>
                </a:ext>
              </a:extLst>
            </p:cNvPr>
            <p:cNvSpPr txBox="1"/>
            <p:nvPr/>
          </p:nvSpPr>
          <p:spPr>
            <a:xfrm>
              <a:off x="7394930" y="4629339"/>
              <a:ext cx="1863110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Андрій Малишко</a:t>
              </a:r>
              <a:endParaRPr lang="x-none" dirty="0"/>
            </a:p>
          </p:txBody>
        </p:sp>
        <p:pic>
          <p:nvPicPr>
            <p:cNvPr id="5128" name="Picture 8" descr="Максим Рильський біографія (КОРОТКО) - Dovidka.biz.ua">
              <a:extLst>
                <a:ext uri="{FF2B5EF4-FFF2-40B4-BE49-F238E27FC236}">
                  <a16:creationId xmlns="" xmlns:a16="http://schemas.microsoft.com/office/drawing/2014/main" id="{6714EA61-6133-4B7B-97BF-EAA04F476E3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55558" y="112383"/>
              <a:ext cx="1917617" cy="2879425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5" name="TextBox 84">
              <a:extLst>
                <a:ext uri="{FF2B5EF4-FFF2-40B4-BE49-F238E27FC236}">
                  <a16:creationId xmlns="" xmlns:a16="http://schemas.microsoft.com/office/drawing/2014/main" id="{4F75B9B0-E873-48A9-B0C2-737FCA64B210}"/>
                </a:ext>
              </a:extLst>
            </p:cNvPr>
            <p:cNvSpPr txBox="1"/>
            <p:nvPr/>
          </p:nvSpPr>
          <p:spPr>
            <a:xfrm>
              <a:off x="1115022" y="3239288"/>
              <a:ext cx="1863110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Максим Рильський</a:t>
              </a:r>
              <a:endParaRPr lang="x-none" dirty="0"/>
            </a:p>
          </p:txBody>
        </p:sp>
        <p:pic>
          <p:nvPicPr>
            <p:cNvPr id="5130" name="Picture 10" descr="Ірина Жиленко вірші: читати поезію українською мовою онлайн ...">
              <a:extLst>
                <a:ext uri="{FF2B5EF4-FFF2-40B4-BE49-F238E27FC236}">
                  <a16:creationId xmlns="" xmlns:a16="http://schemas.microsoft.com/office/drawing/2014/main" id="{FE984B0E-6F67-489A-9DBF-4C3C7E83DD2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43192" y="3552216"/>
              <a:ext cx="1757900" cy="2098493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6" name="TextBox 85">
              <a:extLst>
                <a:ext uri="{FF2B5EF4-FFF2-40B4-BE49-F238E27FC236}">
                  <a16:creationId xmlns="" xmlns:a16="http://schemas.microsoft.com/office/drawing/2014/main" id="{15F7E879-13AB-4EBA-88A7-623220954B66}"/>
                </a:ext>
              </a:extLst>
            </p:cNvPr>
            <p:cNvSpPr txBox="1"/>
            <p:nvPr/>
          </p:nvSpPr>
          <p:spPr>
            <a:xfrm>
              <a:off x="5227237" y="5846593"/>
              <a:ext cx="1863110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Ірина Жиленко</a:t>
              </a:r>
              <a:endParaRPr lang="x-none" dirty="0"/>
            </a:p>
          </p:txBody>
        </p:sp>
      </p:grpSp>
    </p:spTree>
    <p:extLst>
      <p:ext uri="{BB962C8B-B14F-4D97-AF65-F5344CB8AC3E}">
        <p14:creationId xmlns:p14="http://schemas.microsoft.com/office/powerpoint/2010/main" val="124133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59E1344D-3CCD-41D4-8E5B-9BDCFFC0EF9E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467EE902-CF02-4ACD-BBAF-B72A49463B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8D1CD00F-A2F9-4F58-8D8E-AD944E1D6121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F8C95C22-924D-4376-A226-5EA240CF7A3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E2ED1F7C-67EB-4401-A78C-03BA33EB12D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85E2A7FD-838F-4A5F-BC67-01B3998350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8EF5BDD5-CB55-4D5C-86B8-633FD17314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437A4DFC-CCDE-4EDB-B641-BC2BED927B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0CAB7BFF-8523-4AEA-8CC7-9393E10256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BA84236A-6C7F-4436-B6A7-2B96954D29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4C307878-4563-4807-8AF4-CE26905F1B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DE01F9E6-CB45-4B26-9CFA-644BE2DDB8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F91F32A0-49FC-4A44-B6A3-B77F60A8BD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CAE635C1-C722-4DDE-860A-6D840F7172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AA175727-4AEF-4F64-B8F9-AC8B26BDB4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C11BDB50-D31F-486A-800C-9D73BE8854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D40ED246-4AC5-4598-895E-3C833D62A1C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49AF5B50-1A61-49FC-88DA-A404444C91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7CDF55FD-EAFF-488E-A707-97FC3FB60A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21BE990B-CD44-40A5-961D-15BF930E38D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D9B76DEB-6C0E-4B82-BEB6-79F08DDBB1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B0FF5528-8E79-48FD-B4AD-7AA493F9597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96154349-E4F4-48D2-8DA2-3A4D06869D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16566595-ACB3-4642-B75F-58E4AD3409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9AFBF9CF-0ECC-43EF-BEFA-37D0ADD805E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9AD43354-A84A-4127-92A2-F5ECBC6680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92A9494D-2183-4AA0-B0CB-1B2956B9CB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75BF11A9-F716-4BA2-94DB-6583AC26CD41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55746" y="0"/>
            <a:ext cx="1795757" cy="1750775"/>
          </a:xfrm>
          <a:prstGeom prst="rect">
            <a:avLst/>
          </a:prstGeom>
        </p:spPr>
      </p:pic>
      <p:sp>
        <p:nvSpPr>
          <p:cNvPr id="84" name="Кнопка дії: повернення 83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D0F5CBAC-4E91-43CA-9A39-55DEE78CD453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5" name="Крапля 84">
            <a:hlinkClick r:id="rId28" action="ppaction://hlinksldjump"/>
            <a:extLst>
              <a:ext uri="{FF2B5EF4-FFF2-40B4-BE49-F238E27FC236}">
                <a16:creationId xmlns="" xmlns:a16="http://schemas.microsoft.com/office/drawing/2014/main" id="{A6257CEE-4BA8-4892-9D8B-D6EB89DF12DB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6" name="Крапля 85">
            <a:hlinkClick r:id="rId29" action="ppaction://hlinksldjump"/>
            <a:extLst>
              <a:ext uri="{FF2B5EF4-FFF2-40B4-BE49-F238E27FC236}">
                <a16:creationId xmlns="" xmlns:a16="http://schemas.microsoft.com/office/drawing/2014/main" id="{AE1EB377-5396-4ADC-8B51-101F04094B50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7" name="Крапля 86">
            <a:hlinkClick r:id="rId30" action="ppaction://hlinksldjump"/>
            <a:extLst>
              <a:ext uri="{FF2B5EF4-FFF2-40B4-BE49-F238E27FC236}">
                <a16:creationId xmlns="" xmlns:a16="http://schemas.microsoft.com/office/drawing/2014/main" id="{E2BBB48B-BE70-45D7-8627-CCF339749FDD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8" name="Крапля 87">
            <a:hlinkClick r:id="rId31" action="ppaction://hlinksldjump"/>
            <a:extLst>
              <a:ext uri="{FF2B5EF4-FFF2-40B4-BE49-F238E27FC236}">
                <a16:creationId xmlns="" xmlns:a16="http://schemas.microsoft.com/office/drawing/2014/main" id="{C6D20FF6-C559-4781-B261-29D1DE0AAA4D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9" name="Крапля 88">
            <a:hlinkClick r:id="rId32" action="ppaction://hlinksldjump"/>
            <a:extLst>
              <a:ext uri="{FF2B5EF4-FFF2-40B4-BE49-F238E27FC236}">
                <a16:creationId xmlns="" xmlns:a16="http://schemas.microsoft.com/office/drawing/2014/main" id="{3EE70EFF-8A85-406A-AEE5-17A4F9989673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90" name="Крапля 89">
            <a:hlinkClick r:id="rId33" action="ppaction://hlinksldjump"/>
            <a:extLst>
              <a:ext uri="{FF2B5EF4-FFF2-40B4-BE49-F238E27FC236}">
                <a16:creationId xmlns="" xmlns:a16="http://schemas.microsoft.com/office/drawing/2014/main" id="{8DE597A6-7E7D-4835-ADEE-8AAD5135C3A7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91" name="Крапля 90">
            <a:hlinkClick r:id="rId34" action="ppaction://hlinksldjump"/>
            <a:extLst>
              <a:ext uri="{FF2B5EF4-FFF2-40B4-BE49-F238E27FC236}">
                <a16:creationId xmlns="" xmlns:a16="http://schemas.microsoft.com/office/drawing/2014/main" id="{568C2F20-E33F-41CD-9374-C34CFB3E73F1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92" name="Крапля 91">
            <a:hlinkClick r:id="rId35" action="ppaction://hlinksldjump"/>
            <a:extLst>
              <a:ext uri="{FF2B5EF4-FFF2-40B4-BE49-F238E27FC236}">
                <a16:creationId xmlns="" xmlns:a16="http://schemas.microsoft.com/office/drawing/2014/main" id="{32461617-3EE0-49B7-9779-A6D72BD0B160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93" name="Крапля 92">
            <a:hlinkClick r:id="rId36" action="ppaction://hlinksldjump"/>
            <a:extLst>
              <a:ext uri="{FF2B5EF4-FFF2-40B4-BE49-F238E27FC236}">
                <a16:creationId xmlns="" xmlns:a16="http://schemas.microsoft.com/office/drawing/2014/main" id="{76451823-F7D9-40EC-97C0-B7CD65853FAE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94" name="Крапля 93">
            <a:hlinkClick r:id="rId37" action="ppaction://hlinksldjump"/>
            <a:extLst>
              <a:ext uri="{FF2B5EF4-FFF2-40B4-BE49-F238E27FC236}">
                <a16:creationId xmlns="" xmlns:a16="http://schemas.microsoft.com/office/drawing/2014/main" id="{39057C63-9B1B-4A75-ADCC-191B7139761B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95" name="Крапля 94">
            <a:hlinkClick r:id="rId38" action="ppaction://hlinksldjump"/>
            <a:extLst>
              <a:ext uri="{FF2B5EF4-FFF2-40B4-BE49-F238E27FC236}">
                <a16:creationId xmlns="" xmlns:a16="http://schemas.microsoft.com/office/drawing/2014/main" id="{C3035B76-A3FE-485D-94BB-F2EA4BEA4BB2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96" name="Крапля 95">
            <a:hlinkClick r:id="rId39" action="ppaction://hlinksldjump"/>
            <a:extLst>
              <a:ext uri="{FF2B5EF4-FFF2-40B4-BE49-F238E27FC236}">
                <a16:creationId xmlns="" xmlns:a16="http://schemas.microsoft.com/office/drawing/2014/main" id="{16C46219-08D9-4C75-94D7-8CE2D8AC3B12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98" name="Крапля 97">
            <a:hlinkClick r:id="rId40" action="ppaction://hlinksldjump"/>
            <a:extLst>
              <a:ext uri="{FF2B5EF4-FFF2-40B4-BE49-F238E27FC236}">
                <a16:creationId xmlns="" xmlns:a16="http://schemas.microsoft.com/office/drawing/2014/main" id="{983F6AB1-30F4-48AB-827C-23F4B6FEF569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99" name="Крапля 98">
            <a:hlinkClick r:id="rId41" action="ppaction://hlinksldjump"/>
            <a:extLst>
              <a:ext uri="{FF2B5EF4-FFF2-40B4-BE49-F238E27FC236}">
                <a16:creationId xmlns="" xmlns:a16="http://schemas.microsoft.com/office/drawing/2014/main" id="{B5FCAB8D-C611-460C-AC45-0981F275B0BC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00" name="Крапля 99">
            <a:hlinkClick r:id="rId42" action="ppaction://hlinksldjump"/>
            <a:extLst>
              <a:ext uri="{FF2B5EF4-FFF2-40B4-BE49-F238E27FC236}">
                <a16:creationId xmlns="" xmlns:a16="http://schemas.microsoft.com/office/drawing/2014/main" id="{541A796E-85DC-4B54-9320-1FB5A3D1DD55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01" name="Крапля 100">
            <a:hlinkClick r:id="rId43" action="ppaction://hlinksldjump"/>
            <a:extLst>
              <a:ext uri="{FF2B5EF4-FFF2-40B4-BE49-F238E27FC236}">
                <a16:creationId xmlns="" xmlns:a16="http://schemas.microsoft.com/office/drawing/2014/main" id="{191CD756-A68D-42AC-9FA5-46BDB69B8D60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02" name="Крапля 101">
            <a:hlinkClick r:id="rId44" action="ppaction://hlinksldjump"/>
            <a:extLst>
              <a:ext uri="{FF2B5EF4-FFF2-40B4-BE49-F238E27FC236}">
                <a16:creationId xmlns="" xmlns:a16="http://schemas.microsoft.com/office/drawing/2014/main" id="{D1BC4475-7725-4808-B4FB-188180BD0997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03" name="Крапля 102">
            <a:hlinkClick r:id="rId45" action="ppaction://hlinksldjump"/>
            <a:extLst>
              <a:ext uri="{FF2B5EF4-FFF2-40B4-BE49-F238E27FC236}">
                <a16:creationId xmlns="" xmlns:a16="http://schemas.microsoft.com/office/drawing/2014/main" id="{FDD473C0-65BF-4586-835F-29FB769E4E88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04" name="Крапля 103">
            <a:hlinkClick r:id="rId46" action="ppaction://hlinksldjump"/>
            <a:extLst>
              <a:ext uri="{FF2B5EF4-FFF2-40B4-BE49-F238E27FC236}">
                <a16:creationId xmlns="" xmlns:a16="http://schemas.microsoft.com/office/drawing/2014/main" id="{927271ED-07BC-4100-8C68-4977DCD67907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05" name="Крапля 104">
            <a:hlinkClick r:id="rId47" action="ppaction://hlinksldjump"/>
            <a:extLst>
              <a:ext uri="{FF2B5EF4-FFF2-40B4-BE49-F238E27FC236}">
                <a16:creationId xmlns="" xmlns:a16="http://schemas.microsoft.com/office/drawing/2014/main" id="{D4CBD322-B547-47E1-B0F0-E6F42C2B1234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06" name="Крапля 105">
            <a:hlinkClick r:id="rId48" action="ppaction://hlinksldjump"/>
            <a:extLst>
              <a:ext uri="{FF2B5EF4-FFF2-40B4-BE49-F238E27FC236}">
                <a16:creationId xmlns="" xmlns:a16="http://schemas.microsoft.com/office/drawing/2014/main" id="{D3032D63-E144-45AF-AFF8-3ABE3A50FF7F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07" name="Крапля 106">
            <a:hlinkClick r:id="rId49" action="ppaction://hlinksldjump"/>
            <a:extLst>
              <a:ext uri="{FF2B5EF4-FFF2-40B4-BE49-F238E27FC236}">
                <a16:creationId xmlns="" xmlns:a16="http://schemas.microsoft.com/office/drawing/2014/main" id="{6B8F07E0-A7DB-47CE-9202-64DFFE16686C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08" name="Крапля 107">
            <a:hlinkClick r:id="rId50" action="ppaction://hlinksldjump"/>
            <a:extLst>
              <a:ext uri="{FF2B5EF4-FFF2-40B4-BE49-F238E27FC236}">
                <a16:creationId xmlns="" xmlns:a16="http://schemas.microsoft.com/office/drawing/2014/main" id="{CC99D3DF-7819-45AF-8283-2E4C5E2F0EFB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09" name="Крапля 108">
            <a:hlinkClick r:id="rId51" action="ppaction://hlinksldjump"/>
            <a:extLst>
              <a:ext uri="{FF2B5EF4-FFF2-40B4-BE49-F238E27FC236}">
                <a16:creationId xmlns="" xmlns:a16="http://schemas.microsoft.com/office/drawing/2014/main" id="{9D23C428-E9C9-4983-838A-92FAEEA07FBC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10" name="Стрічка: вигнута та нахилена вгору 109">
            <a:extLst>
              <a:ext uri="{FF2B5EF4-FFF2-40B4-BE49-F238E27FC236}">
                <a16:creationId xmlns="" xmlns:a16="http://schemas.microsoft.com/office/drawing/2014/main" id="{3D944BFE-F8EE-4BB3-A5CB-F0F99FA25BCB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Чернігівська область</a:t>
            </a:r>
            <a:endParaRPr lang="x-none" dirty="0"/>
          </a:p>
        </p:txBody>
      </p:sp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330C2C7A-6952-465C-9442-BC65460C1597}"/>
              </a:ext>
            </a:extLst>
          </p:cNvPr>
          <p:cNvGrpSpPr/>
          <p:nvPr/>
        </p:nvGrpSpPr>
        <p:grpSpPr>
          <a:xfrm>
            <a:off x="1681139" y="234020"/>
            <a:ext cx="1925040" cy="3496218"/>
            <a:chOff x="1681139" y="234020"/>
            <a:chExt cx="1925040" cy="3496218"/>
          </a:xfrm>
        </p:grpSpPr>
        <p:pic>
          <p:nvPicPr>
            <p:cNvPr id="6146" name="Picture 2" descr="Довженко Олександр Петрович | Nikolsky - Центр Твого Міста">
              <a:extLst>
                <a:ext uri="{FF2B5EF4-FFF2-40B4-BE49-F238E27FC236}">
                  <a16:creationId xmlns="" xmlns:a16="http://schemas.microsoft.com/office/drawing/2014/main" id="{BA679462-975A-41A3-8F57-46D3CD74ACB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1139" y="234020"/>
              <a:ext cx="1905000" cy="2667000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7" name="TextBox 56">
              <a:extLst>
                <a:ext uri="{FF2B5EF4-FFF2-40B4-BE49-F238E27FC236}">
                  <a16:creationId xmlns="" xmlns:a16="http://schemas.microsoft.com/office/drawing/2014/main" id="{49EF12F2-1FFE-42E4-B8EE-5F70DA2F6468}"/>
                </a:ext>
              </a:extLst>
            </p:cNvPr>
            <p:cNvSpPr txBox="1"/>
            <p:nvPr/>
          </p:nvSpPr>
          <p:spPr>
            <a:xfrm>
              <a:off x="1743069" y="3083907"/>
              <a:ext cx="1863110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Олександр Довженко</a:t>
              </a:r>
              <a:endParaRPr lang="x-none" dirty="0"/>
            </a:p>
          </p:txBody>
        </p:sp>
      </p:grpSp>
    </p:spTree>
    <p:extLst>
      <p:ext uri="{BB962C8B-B14F-4D97-AF65-F5344CB8AC3E}">
        <p14:creationId xmlns:p14="http://schemas.microsoft.com/office/powerpoint/2010/main" val="473582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A66A2293-C01A-4BD5-9E6A-0434F8B66BAD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E9F0EC74-71B8-41D6-8355-E3ADBE66E45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C0500C3E-059A-4413-9E2F-C641110D4F71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F956BDCB-FBC4-48DF-8144-6AC0A037A0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589503E3-38EA-452E-B64F-7D0492A5C8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42696A8A-50CA-4E6E-ADE6-C90C0BF56D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32075D35-3FBD-4506-AE2A-C64EA6E727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D8D217C3-D959-41E6-AAFC-42280503EF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318FE57A-B6FA-491F-AB0C-0A5F7BB10B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B55AB511-8219-40E0-8115-B62B764C66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4877E492-6464-4DEF-88F2-BDC6F19264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81082311-EA21-4AC7-832E-C0812F8331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DE3B52A1-F26B-4792-A7CC-3AF48EF35D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0BEF1D24-9D04-435C-9662-70ED5F107C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500E009A-5171-4126-B479-9BECA1D745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2653A47B-61C8-4263-9394-8F62170D1C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985622EC-A742-4E80-A4E2-D5D78A2E1B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9CD46F33-D3C5-4C37-97EE-A7B256DFBEC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D3C70C41-8801-4751-BCA2-02D30199A9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BC6376D4-76FC-4EED-B207-B5105540AC4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7D39DF18-8388-4098-A1CD-25CD081989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8BDC49C6-3A54-486A-AD63-BF206C0BD4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9685D1CB-6C97-4326-9B3A-EA1F981AE0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8A67D076-C9D7-4402-A38D-4CFD95F525E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361356A1-FBD8-4E63-9FDE-3147F153E9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550EF75B-159C-4DD4-9CD8-4170E97267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EE6DFE77-D872-470F-A9A9-18AC3B97FC4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ED3EEECA-A6EA-4356-BAB6-0FE2BCE002F1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995475" y="11699"/>
            <a:ext cx="1661799" cy="1931654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13F943D5-EABA-4CCC-8D8E-3B2BAAD0872B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D7CA844B-FDEA-4913-9D60-A145B8FE77E5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="" xmlns:a16="http://schemas.microsoft.com/office/drawing/2014/main" id="{F60C4904-AA18-4DB9-961D-9BF223E8C523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="" xmlns:a16="http://schemas.microsoft.com/office/drawing/2014/main" id="{01070603-9381-4BBC-897E-21FFA7F6ACE3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="" xmlns:a16="http://schemas.microsoft.com/office/drawing/2014/main" id="{D1CCF9A5-5B1D-408F-ACFD-C8DFF9CDB93F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="" xmlns:a16="http://schemas.microsoft.com/office/drawing/2014/main" id="{1C4DE007-5CBB-4968-A410-AA0E8CDD0302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3" action="ppaction://hlinksldjump"/>
            <a:extLst>
              <a:ext uri="{FF2B5EF4-FFF2-40B4-BE49-F238E27FC236}">
                <a16:creationId xmlns="" xmlns:a16="http://schemas.microsoft.com/office/drawing/2014/main" id="{D4A11127-0485-4802-AC96-52ECBCA4EE19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4" action="ppaction://hlinksldjump"/>
            <a:extLst>
              <a:ext uri="{FF2B5EF4-FFF2-40B4-BE49-F238E27FC236}">
                <a16:creationId xmlns="" xmlns:a16="http://schemas.microsoft.com/office/drawing/2014/main" id="{0DFE5D70-ED52-45CF-B113-2CDCE11186F4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5" action="ppaction://hlinksldjump"/>
            <a:extLst>
              <a:ext uri="{FF2B5EF4-FFF2-40B4-BE49-F238E27FC236}">
                <a16:creationId xmlns="" xmlns:a16="http://schemas.microsoft.com/office/drawing/2014/main" id="{632BE666-8990-466C-BFED-2B87DF7E2E51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6" action="ppaction://hlinksldjump"/>
            <a:extLst>
              <a:ext uri="{FF2B5EF4-FFF2-40B4-BE49-F238E27FC236}">
                <a16:creationId xmlns="" xmlns:a16="http://schemas.microsoft.com/office/drawing/2014/main" id="{08A28095-125A-4D35-B8AD-ADE088845EE7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7" action="ppaction://hlinksldjump"/>
            <a:extLst>
              <a:ext uri="{FF2B5EF4-FFF2-40B4-BE49-F238E27FC236}">
                <a16:creationId xmlns="" xmlns:a16="http://schemas.microsoft.com/office/drawing/2014/main" id="{CCD1EA2D-3581-4401-96F8-2DF33C86D54A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8" action="ppaction://hlinksldjump"/>
            <a:extLst>
              <a:ext uri="{FF2B5EF4-FFF2-40B4-BE49-F238E27FC236}">
                <a16:creationId xmlns="" xmlns:a16="http://schemas.microsoft.com/office/drawing/2014/main" id="{D375B17D-8A0D-409A-B6EB-066BD97C1891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9" action="ppaction://hlinksldjump"/>
            <a:extLst>
              <a:ext uri="{FF2B5EF4-FFF2-40B4-BE49-F238E27FC236}">
                <a16:creationId xmlns="" xmlns:a16="http://schemas.microsoft.com/office/drawing/2014/main" id="{26F7E4CB-B8B1-4EF6-AA29-1BB0CA4CFA0F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40" action="ppaction://hlinksldjump"/>
            <a:extLst>
              <a:ext uri="{FF2B5EF4-FFF2-40B4-BE49-F238E27FC236}">
                <a16:creationId xmlns="" xmlns:a16="http://schemas.microsoft.com/office/drawing/2014/main" id="{0AE2AC4D-7A6A-4D7D-99CD-A24B53E708D3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1" action="ppaction://hlinksldjump"/>
            <a:extLst>
              <a:ext uri="{FF2B5EF4-FFF2-40B4-BE49-F238E27FC236}">
                <a16:creationId xmlns="" xmlns:a16="http://schemas.microsoft.com/office/drawing/2014/main" id="{2A56AABA-F1DA-47AE-B5D8-39F57BB4DD8B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2" action="ppaction://hlinksldjump"/>
            <a:extLst>
              <a:ext uri="{FF2B5EF4-FFF2-40B4-BE49-F238E27FC236}">
                <a16:creationId xmlns="" xmlns:a16="http://schemas.microsoft.com/office/drawing/2014/main" id="{33DCDFC3-BB3C-46EA-864A-70F527CD295D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3" action="ppaction://hlinksldjump"/>
            <a:extLst>
              <a:ext uri="{FF2B5EF4-FFF2-40B4-BE49-F238E27FC236}">
                <a16:creationId xmlns="" xmlns:a16="http://schemas.microsoft.com/office/drawing/2014/main" id="{E46E27B0-87A2-43E7-AA88-30AC0BD54022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4" action="ppaction://hlinksldjump"/>
            <a:extLst>
              <a:ext uri="{FF2B5EF4-FFF2-40B4-BE49-F238E27FC236}">
                <a16:creationId xmlns="" xmlns:a16="http://schemas.microsoft.com/office/drawing/2014/main" id="{73190B53-9123-4BC0-9BF9-2F996C9FD446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5" action="ppaction://hlinksldjump"/>
            <a:extLst>
              <a:ext uri="{FF2B5EF4-FFF2-40B4-BE49-F238E27FC236}">
                <a16:creationId xmlns="" xmlns:a16="http://schemas.microsoft.com/office/drawing/2014/main" id="{877F13E4-39B3-4B61-800F-DBC5C481167D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6" action="ppaction://hlinksldjump"/>
            <a:extLst>
              <a:ext uri="{FF2B5EF4-FFF2-40B4-BE49-F238E27FC236}">
                <a16:creationId xmlns="" xmlns:a16="http://schemas.microsoft.com/office/drawing/2014/main" id="{6EE9D2BA-E2F9-4324-A2ED-D1B051CE088E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7" action="ppaction://hlinksldjump"/>
            <a:extLst>
              <a:ext uri="{FF2B5EF4-FFF2-40B4-BE49-F238E27FC236}">
                <a16:creationId xmlns="" xmlns:a16="http://schemas.microsoft.com/office/drawing/2014/main" id="{65E7D3DC-431E-46B2-94FC-2C158E96A710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8" action="ppaction://hlinksldjump"/>
            <a:extLst>
              <a:ext uri="{FF2B5EF4-FFF2-40B4-BE49-F238E27FC236}">
                <a16:creationId xmlns="" xmlns:a16="http://schemas.microsoft.com/office/drawing/2014/main" id="{CD602E60-2EF0-407B-84BD-D28DBA9E869D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49" action="ppaction://hlinksldjump"/>
            <a:extLst>
              <a:ext uri="{FF2B5EF4-FFF2-40B4-BE49-F238E27FC236}">
                <a16:creationId xmlns="" xmlns:a16="http://schemas.microsoft.com/office/drawing/2014/main" id="{9C194A51-F925-49DD-BA08-3956C7577DD9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50" action="ppaction://hlinksldjump"/>
            <a:extLst>
              <a:ext uri="{FF2B5EF4-FFF2-40B4-BE49-F238E27FC236}">
                <a16:creationId xmlns="" xmlns:a16="http://schemas.microsoft.com/office/drawing/2014/main" id="{B1429856-0257-4DC1-8AB3-1D77DBB854B1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1" action="ppaction://hlinksldjump"/>
            <a:extLst>
              <a:ext uri="{FF2B5EF4-FFF2-40B4-BE49-F238E27FC236}">
                <a16:creationId xmlns="" xmlns:a16="http://schemas.microsoft.com/office/drawing/2014/main" id="{21B53F16-D07F-485A-A4F1-E8FC29A78C9C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="" xmlns:a16="http://schemas.microsoft.com/office/drawing/2014/main" id="{A09E7042-CB9A-46C9-BA89-6800F5078E2E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Сумська область</a:t>
            </a:r>
            <a:endParaRPr lang="x-none" dirty="0"/>
          </a:p>
        </p:txBody>
      </p:sp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2C8CCE15-A40A-439E-BD68-8A2FB02579CE}"/>
              </a:ext>
            </a:extLst>
          </p:cNvPr>
          <p:cNvGrpSpPr/>
          <p:nvPr/>
        </p:nvGrpSpPr>
        <p:grpSpPr>
          <a:xfrm>
            <a:off x="571665" y="109072"/>
            <a:ext cx="11185345" cy="5765276"/>
            <a:chOff x="571665" y="109072"/>
            <a:chExt cx="11185345" cy="5765276"/>
          </a:xfrm>
        </p:grpSpPr>
        <p:pic>
          <p:nvPicPr>
            <p:cNvPr id="7170" name="Picture 2" descr="Куліш Пантелеймон Олександрович — Вікіпедія">
              <a:extLst>
                <a:ext uri="{FF2B5EF4-FFF2-40B4-BE49-F238E27FC236}">
                  <a16:creationId xmlns="" xmlns:a16="http://schemas.microsoft.com/office/drawing/2014/main" id="{CD292AB1-95C0-44EE-9A74-206AF748FD1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665" y="147767"/>
              <a:ext cx="1905000" cy="2667000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1" name="TextBox 70">
              <a:extLst>
                <a:ext uri="{FF2B5EF4-FFF2-40B4-BE49-F238E27FC236}">
                  <a16:creationId xmlns="" xmlns:a16="http://schemas.microsoft.com/office/drawing/2014/main" id="{E9471AC1-224D-465C-8756-3A9419CFEB7B}"/>
                </a:ext>
              </a:extLst>
            </p:cNvPr>
            <p:cNvSpPr txBox="1"/>
            <p:nvPr/>
          </p:nvSpPr>
          <p:spPr>
            <a:xfrm>
              <a:off x="773320" y="2994567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Пантелеймон Куліш</a:t>
              </a:r>
              <a:endParaRPr lang="x-none" dirty="0"/>
            </a:p>
          </p:txBody>
        </p:sp>
        <p:pic>
          <p:nvPicPr>
            <p:cNvPr id="7172" name="Picture 4">
              <a:extLst>
                <a:ext uri="{FF2B5EF4-FFF2-40B4-BE49-F238E27FC236}">
                  <a16:creationId xmlns="" xmlns:a16="http://schemas.microsoft.com/office/drawing/2014/main" id="{A4F31FBA-D39D-43BF-BCE9-A3F715AA35C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5640" y="714592"/>
              <a:ext cx="1828112" cy="2778730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4" name="TextBox 83">
              <a:extLst>
                <a:ext uri="{FF2B5EF4-FFF2-40B4-BE49-F238E27FC236}">
                  <a16:creationId xmlns="" xmlns:a16="http://schemas.microsoft.com/office/drawing/2014/main" id="{94BE2E54-43F5-4DDC-B11D-787CC116507A}"/>
                </a:ext>
              </a:extLst>
            </p:cNvPr>
            <p:cNvSpPr txBox="1"/>
            <p:nvPr/>
          </p:nvSpPr>
          <p:spPr>
            <a:xfrm>
              <a:off x="2984364" y="3641312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Іван Багряний</a:t>
              </a:r>
              <a:endParaRPr lang="x-none" dirty="0"/>
            </a:p>
          </p:txBody>
        </p:sp>
        <p:pic>
          <p:nvPicPr>
            <p:cNvPr id="7174" name="Picture 6" descr="Микола Хвильовий — Вікіпедія">
              <a:extLst>
                <a:ext uri="{FF2B5EF4-FFF2-40B4-BE49-F238E27FC236}">
                  <a16:creationId xmlns="" xmlns:a16="http://schemas.microsoft.com/office/drawing/2014/main" id="{9880BDDE-F75F-4904-AFA0-4D47AB934E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2010" y="109072"/>
              <a:ext cx="1905000" cy="2952750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5" name="TextBox 84">
              <a:extLst>
                <a:ext uri="{FF2B5EF4-FFF2-40B4-BE49-F238E27FC236}">
                  <a16:creationId xmlns="" xmlns:a16="http://schemas.microsoft.com/office/drawing/2014/main" id="{B7012EA1-C9F4-4E80-9422-BC3E2E3ECFE3}"/>
                </a:ext>
              </a:extLst>
            </p:cNvPr>
            <p:cNvSpPr txBox="1"/>
            <p:nvPr/>
          </p:nvSpPr>
          <p:spPr>
            <a:xfrm>
              <a:off x="10046332" y="3151312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Микола Хвильовий</a:t>
              </a:r>
              <a:endParaRPr lang="x-none" dirty="0"/>
            </a:p>
          </p:txBody>
        </p:sp>
        <p:pic>
          <p:nvPicPr>
            <p:cNvPr id="7176" name="Picture 8" descr="Олександр Олесь — Вікіпедія">
              <a:extLst>
                <a:ext uri="{FF2B5EF4-FFF2-40B4-BE49-F238E27FC236}">
                  <a16:creationId xmlns="" xmlns:a16="http://schemas.microsoft.com/office/drawing/2014/main" id="{1D8C5E19-2189-4BB2-99FA-16411B8B267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3518" y="1931556"/>
              <a:ext cx="1843452" cy="2235186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6" name="TextBox 85">
              <a:extLst>
                <a:ext uri="{FF2B5EF4-FFF2-40B4-BE49-F238E27FC236}">
                  <a16:creationId xmlns="" xmlns:a16="http://schemas.microsoft.com/office/drawing/2014/main" id="{17DD6079-ADA6-4F0C-B5A7-E74D10290222}"/>
                </a:ext>
              </a:extLst>
            </p:cNvPr>
            <p:cNvSpPr txBox="1"/>
            <p:nvPr/>
          </p:nvSpPr>
          <p:spPr>
            <a:xfrm>
              <a:off x="4980093" y="4408247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Олександр Олесь</a:t>
              </a:r>
              <a:endParaRPr lang="x-none" dirty="0"/>
            </a:p>
          </p:txBody>
        </p:sp>
        <p:pic>
          <p:nvPicPr>
            <p:cNvPr id="7178" name="Picture 10" descr="Вишня Остап. Біографія (2) Остапа Вишні — УкрЛіб">
              <a:extLst>
                <a:ext uri="{FF2B5EF4-FFF2-40B4-BE49-F238E27FC236}">
                  <a16:creationId xmlns="" xmlns:a16="http://schemas.microsoft.com/office/drawing/2014/main" id="{8B492575-2DCD-42D2-8AC0-F7966F598E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7435" y="2872391"/>
              <a:ext cx="1919951" cy="2472610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7" name="TextBox 86">
              <a:extLst>
                <a:ext uri="{FF2B5EF4-FFF2-40B4-BE49-F238E27FC236}">
                  <a16:creationId xmlns="" xmlns:a16="http://schemas.microsoft.com/office/drawing/2014/main" id="{311BA225-991A-41D9-9A64-04419206EA35}"/>
                </a:ext>
              </a:extLst>
            </p:cNvPr>
            <p:cNvSpPr txBox="1"/>
            <p:nvPr/>
          </p:nvSpPr>
          <p:spPr>
            <a:xfrm>
              <a:off x="7161821" y="5505016"/>
              <a:ext cx="1532405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Остап Вишня</a:t>
              </a:r>
              <a:endParaRPr lang="x-none" dirty="0"/>
            </a:p>
          </p:txBody>
        </p:sp>
      </p:grpSp>
    </p:spTree>
    <p:extLst>
      <p:ext uri="{BB962C8B-B14F-4D97-AF65-F5344CB8AC3E}">
        <p14:creationId xmlns:p14="http://schemas.microsoft.com/office/powerpoint/2010/main" val="78540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5465C785-5121-4A02-B277-EEDA2427ED80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3D522E35-A554-4AFD-B613-FFE4A8DB477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B3A40513-BCFA-4A76-85A3-1FF5D964AB8A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4B2C35B2-9AB1-4DD9-BBE9-9E5846F280E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FE219BBB-E4E3-4506-A0BD-0CF8001795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0EFD91AC-A71A-4C3C-BA98-C96FC0DD26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CF972CB8-A56E-4021-9680-9C37C5452D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6A5D61F7-D3DB-43E9-91BB-DE1AF633C3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B65EC294-30A3-4603-8FFD-F0FEC53FF4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1597C831-47A5-45B9-ADB6-087F030B09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4590062F-4391-4446-B767-BC4E1BB50D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82B6FC55-048E-42ED-9568-BD454A3AD3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6C86EAC3-7D19-42AB-8003-383BDE899F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BDD8FC06-9123-4B5F-AA7D-675F6E7032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6835F3D0-3A4F-418B-A992-84E73C64E1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62B78984-9588-4315-80A7-DD1A1D1A06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F6A72827-8264-436F-8291-E1AF64B332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11E160F5-73E9-45CA-BE04-8668BA7D97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735928AE-1C34-42F3-B385-C811528278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A335B4D1-7622-415E-8ADE-B30BA22D90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849831BD-6408-456C-B2E5-E83C143A2C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94049856-51F8-4DB3-AF60-A3F736AF21C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249BF96D-BF78-44F3-83C2-5ADB6199B3C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1849C0CD-52C0-41D2-A7B5-0AB4A0C14B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DA200217-DB16-4CF7-BC8C-93BC16D4B7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29D41D58-0834-4EB7-A6D2-D6A5F14501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795D84C2-9D48-4FBF-980B-598FFC91BF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DC073A8A-C32A-4FAB-B411-003E7FAD5034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53684" y="1646031"/>
            <a:ext cx="1962299" cy="1631326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1A49EBD0-BBA0-408D-ADC2-2A02AB24E516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A6A4150B-E9DA-46CC-8E80-68F9FC8019B0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="" xmlns:a16="http://schemas.microsoft.com/office/drawing/2014/main" id="{3C138ECD-4BBB-4291-8395-9D23CE705E85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="" xmlns:a16="http://schemas.microsoft.com/office/drawing/2014/main" id="{C8A51D43-1B87-4A31-A076-7D6BBEEFF85C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="" xmlns:a16="http://schemas.microsoft.com/office/drawing/2014/main" id="{466811D6-B7AD-4176-8F64-77A74096E5AA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="" xmlns:a16="http://schemas.microsoft.com/office/drawing/2014/main" id="{02D685DC-376D-44FE-BC03-B9F5AC8C25A8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3" action="ppaction://hlinksldjump"/>
            <a:extLst>
              <a:ext uri="{FF2B5EF4-FFF2-40B4-BE49-F238E27FC236}">
                <a16:creationId xmlns="" xmlns:a16="http://schemas.microsoft.com/office/drawing/2014/main" id="{AF0A2C33-F9B6-45C2-80AE-11DADCD23E29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4" action="ppaction://hlinksldjump"/>
            <a:extLst>
              <a:ext uri="{FF2B5EF4-FFF2-40B4-BE49-F238E27FC236}">
                <a16:creationId xmlns="" xmlns:a16="http://schemas.microsoft.com/office/drawing/2014/main" id="{A9F5AD53-004D-4A09-8A21-E9D480101FE3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5" action="ppaction://hlinksldjump"/>
            <a:extLst>
              <a:ext uri="{FF2B5EF4-FFF2-40B4-BE49-F238E27FC236}">
                <a16:creationId xmlns="" xmlns:a16="http://schemas.microsoft.com/office/drawing/2014/main" id="{4F1DE93E-D52B-47CF-960E-80BC96FF6A09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6" action="ppaction://hlinksldjump"/>
            <a:extLst>
              <a:ext uri="{FF2B5EF4-FFF2-40B4-BE49-F238E27FC236}">
                <a16:creationId xmlns="" xmlns:a16="http://schemas.microsoft.com/office/drawing/2014/main" id="{54516107-405D-4143-B8B3-1CB1A919A6B9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7" action="ppaction://hlinksldjump"/>
            <a:extLst>
              <a:ext uri="{FF2B5EF4-FFF2-40B4-BE49-F238E27FC236}">
                <a16:creationId xmlns="" xmlns:a16="http://schemas.microsoft.com/office/drawing/2014/main" id="{43D40AA5-E44D-4630-84A4-1938A2867B91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8" action="ppaction://hlinksldjump"/>
            <a:extLst>
              <a:ext uri="{FF2B5EF4-FFF2-40B4-BE49-F238E27FC236}">
                <a16:creationId xmlns="" xmlns:a16="http://schemas.microsoft.com/office/drawing/2014/main" id="{1A507CC0-1231-49DA-8F03-1FC97B25AC17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9" action="ppaction://hlinksldjump"/>
            <a:extLst>
              <a:ext uri="{FF2B5EF4-FFF2-40B4-BE49-F238E27FC236}">
                <a16:creationId xmlns="" xmlns:a16="http://schemas.microsoft.com/office/drawing/2014/main" id="{61BEDB0E-B9C5-47A9-822A-21A6EF36316B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40" action="ppaction://hlinksldjump"/>
            <a:extLst>
              <a:ext uri="{FF2B5EF4-FFF2-40B4-BE49-F238E27FC236}">
                <a16:creationId xmlns="" xmlns:a16="http://schemas.microsoft.com/office/drawing/2014/main" id="{63B83F53-5061-4A38-BEBF-D4594D369091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41" action="ppaction://hlinksldjump"/>
            <a:extLst>
              <a:ext uri="{FF2B5EF4-FFF2-40B4-BE49-F238E27FC236}">
                <a16:creationId xmlns="" xmlns:a16="http://schemas.microsoft.com/office/drawing/2014/main" id="{C37CBC1D-EF78-42B2-886C-5C1A843B644E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2" action="ppaction://hlinksldjump"/>
            <a:extLst>
              <a:ext uri="{FF2B5EF4-FFF2-40B4-BE49-F238E27FC236}">
                <a16:creationId xmlns="" xmlns:a16="http://schemas.microsoft.com/office/drawing/2014/main" id="{AFEBAE72-BADA-4C0D-99B9-E55B5E641ACD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3" action="ppaction://hlinksldjump"/>
            <a:extLst>
              <a:ext uri="{FF2B5EF4-FFF2-40B4-BE49-F238E27FC236}">
                <a16:creationId xmlns="" xmlns:a16="http://schemas.microsoft.com/office/drawing/2014/main" id="{48FD2426-2B8F-4342-9BF1-16C67D2D78ED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4" action="ppaction://hlinksldjump"/>
            <a:extLst>
              <a:ext uri="{FF2B5EF4-FFF2-40B4-BE49-F238E27FC236}">
                <a16:creationId xmlns="" xmlns:a16="http://schemas.microsoft.com/office/drawing/2014/main" id="{9AC424E3-468B-49AC-A5BE-E45845FD317B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5" action="ppaction://hlinksldjump"/>
            <a:extLst>
              <a:ext uri="{FF2B5EF4-FFF2-40B4-BE49-F238E27FC236}">
                <a16:creationId xmlns="" xmlns:a16="http://schemas.microsoft.com/office/drawing/2014/main" id="{61FB22DA-049D-464A-9C8E-6E5D19008C23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6" action="ppaction://hlinksldjump"/>
            <a:extLst>
              <a:ext uri="{FF2B5EF4-FFF2-40B4-BE49-F238E27FC236}">
                <a16:creationId xmlns="" xmlns:a16="http://schemas.microsoft.com/office/drawing/2014/main" id="{F0E18475-2352-4B47-A51C-0E83159B7AEA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7" action="ppaction://hlinksldjump"/>
            <a:extLst>
              <a:ext uri="{FF2B5EF4-FFF2-40B4-BE49-F238E27FC236}">
                <a16:creationId xmlns="" xmlns:a16="http://schemas.microsoft.com/office/drawing/2014/main" id="{BB325978-B958-4E44-BB11-D6ED7D78F6A1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8" action="ppaction://hlinksldjump"/>
            <a:extLst>
              <a:ext uri="{FF2B5EF4-FFF2-40B4-BE49-F238E27FC236}">
                <a16:creationId xmlns="" xmlns:a16="http://schemas.microsoft.com/office/drawing/2014/main" id="{68E53252-C71B-485C-8FB8-D4670147204D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49" action="ppaction://hlinksldjump"/>
            <a:extLst>
              <a:ext uri="{FF2B5EF4-FFF2-40B4-BE49-F238E27FC236}">
                <a16:creationId xmlns="" xmlns:a16="http://schemas.microsoft.com/office/drawing/2014/main" id="{6C906074-61AC-4863-93E9-1E8252CE1A68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50" action="ppaction://hlinksldjump"/>
            <a:extLst>
              <a:ext uri="{FF2B5EF4-FFF2-40B4-BE49-F238E27FC236}">
                <a16:creationId xmlns="" xmlns:a16="http://schemas.microsoft.com/office/drawing/2014/main" id="{8D32D5A9-93F4-428A-B34C-2A12DB8B9865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1" action="ppaction://hlinksldjump"/>
            <a:extLst>
              <a:ext uri="{FF2B5EF4-FFF2-40B4-BE49-F238E27FC236}">
                <a16:creationId xmlns="" xmlns:a16="http://schemas.microsoft.com/office/drawing/2014/main" id="{E989DA6E-AF93-4B14-8F4C-B3B0736ADE85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="" xmlns:a16="http://schemas.microsoft.com/office/drawing/2014/main" id="{CDE10DD4-14EC-4CA0-B5B6-CFCFD4257B8F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Харківська область</a:t>
            </a:r>
            <a:endParaRPr lang="x-none" dirty="0"/>
          </a:p>
        </p:txBody>
      </p:sp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02D46285-CFDE-4F2A-94C0-3976D0315067}"/>
              </a:ext>
            </a:extLst>
          </p:cNvPr>
          <p:cNvGrpSpPr/>
          <p:nvPr/>
        </p:nvGrpSpPr>
        <p:grpSpPr>
          <a:xfrm>
            <a:off x="35593" y="194686"/>
            <a:ext cx="5381259" cy="4003579"/>
            <a:chOff x="35593" y="194686"/>
            <a:chExt cx="5381259" cy="4003579"/>
          </a:xfrm>
        </p:grpSpPr>
        <p:sp>
          <p:nvSpPr>
            <p:cNvPr id="79" name="TextBox 78">
              <a:extLst>
                <a:ext uri="{FF2B5EF4-FFF2-40B4-BE49-F238E27FC236}">
                  <a16:creationId xmlns="" xmlns:a16="http://schemas.microsoft.com/office/drawing/2014/main" id="{1A6B0ECB-FFFA-4420-8778-8CF16A0C4B3D}"/>
                </a:ext>
              </a:extLst>
            </p:cNvPr>
            <p:cNvSpPr txBox="1"/>
            <p:nvPr/>
          </p:nvSpPr>
          <p:spPr>
            <a:xfrm>
              <a:off x="35593" y="2907701"/>
              <a:ext cx="3180308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Григорій Квітка-</a:t>
              </a:r>
              <a:r>
                <a:rPr lang="uk-UA" dirty="0" err="1"/>
                <a:t>Основ’яненко</a:t>
              </a:r>
              <a:endParaRPr lang="x-none" dirty="0"/>
            </a:p>
          </p:txBody>
        </p:sp>
        <p:pic>
          <p:nvPicPr>
            <p:cNvPr id="8194" name="Picture 2" descr="Квітка-Основ'яненко Григорій Федорович: біографія ...">
              <a:extLst>
                <a:ext uri="{FF2B5EF4-FFF2-40B4-BE49-F238E27FC236}">
                  <a16:creationId xmlns="" xmlns:a16="http://schemas.microsoft.com/office/drawing/2014/main" id="{39E98C82-BB44-4B7A-9B1E-7D9AAFA08F8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7517" y="194686"/>
              <a:ext cx="1956867" cy="2586010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4" name="TextBox 83">
              <a:extLst>
                <a:ext uri="{FF2B5EF4-FFF2-40B4-BE49-F238E27FC236}">
                  <a16:creationId xmlns="" xmlns:a16="http://schemas.microsoft.com/office/drawing/2014/main" id="{B36013B7-7DEB-44D9-B797-1CABB4CF1431}"/>
                </a:ext>
              </a:extLst>
            </p:cNvPr>
            <p:cNvSpPr txBox="1"/>
            <p:nvPr/>
          </p:nvSpPr>
          <p:spPr>
            <a:xfrm>
              <a:off x="3721359" y="3551934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Марко Вовчок</a:t>
              </a:r>
              <a:endParaRPr lang="x-none" dirty="0"/>
            </a:p>
          </p:txBody>
        </p:sp>
        <p:pic>
          <p:nvPicPr>
            <p:cNvPr id="8196" name="Picture 4" descr="Марко Вовчок - Wikiwand">
              <a:extLst>
                <a:ext uri="{FF2B5EF4-FFF2-40B4-BE49-F238E27FC236}">
                  <a16:creationId xmlns="" xmlns:a16="http://schemas.microsoft.com/office/drawing/2014/main" id="{1517710B-BDDD-4E3A-BA09-B085914B5BD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8878" y="1055534"/>
              <a:ext cx="1737974" cy="2280094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7011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C3F763CD-835A-4542-B3D9-F200B7483150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2B4DFACF-81EE-48C3-9930-BB01FC47C0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0FCAD634-796B-41E5-B109-FB780A3ACA2E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888EE347-D63D-4DB3-A7A2-B7B7F88D5F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D1FDE045-5F7D-47E6-B202-F5CA5CB130D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5DDBF906-2F5F-48FB-8D52-29B15C2193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A2222335-B3E1-4DD4-9DD9-9F4FAB8E91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84091B1D-4268-48B8-8C7A-D1D86B9A63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68931DD8-9EAC-4463-B9E2-6AFB5F946F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77960667-1F91-4719-913F-6BA0A59A3D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C8A70CE2-722D-49E0-A421-78A87F0A2E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57734229-F18F-4435-9F9A-A01ED6D394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D0FACEF8-9FBB-410D-8FF9-24AE966439F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FA3C1902-595A-4A0C-A2AA-3690D9EC6B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5B9500C8-10E1-4E5B-B4DC-9AF9F0E4DD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B5065B1F-B7D7-43CB-8096-A36D95BDCD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A68A9618-3DE3-4804-BDD6-62FDFC4FC8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DBD4C4D6-993B-41F4-8D04-9E4B147A014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955A8208-7289-4359-9492-D40D424F89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4B2AB8D1-23E3-4092-82C5-24E6108F42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A9F26156-ECF9-4E02-ACE2-AE881CF081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F6C27ED3-D100-40CB-A5CA-0FB0813AC1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0431EEEE-6A4B-4D3E-A371-2A9B4398C9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0720234D-E8AF-4607-9BFA-1DE2F84E09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E5E8811D-8A07-412E-A9FF-49B903B602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828BF9CD-70FF-4DF4-A05F-3B391FFA397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348456DA-FBE7-4625-9E3F-DEE59FB248C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CC0522B0-03B7-4750-9BD0-F55D52F33CC4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004812" y="1955053"/>
            <a:ext cx="1401125" cy="1918003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F3C68060-BCE8-4499-9B67-84698E262FB5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BDA01125-DCD8-4C66-A13A-6268957659C6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="" xmlns:a16="http://schemas.microsoft.com/office/drawing/2014/main" id="{9DF93DDB-F50A-4E7B-8654-E6EC660496DC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="" xmlns:a16="http://schemas.microsoft.com/office/drawing/2014/main" id="{B3A703FC-8C77-4E7B-ABAD-94E61A38A3E1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="" xmlns:a16="http://schemas.microsoft.com/office/drawing/2014/main" id="{676A5912-9DEA-4572-8D9C-516F76232AB1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="" xmlns:a16="http://schemas.microsoft.com/office/drawing/2014/main" id="{09515959-CA5D-4EBF-B435-D7497ABA31A1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3" action="ppaction://hlinksldjump"/>
            <a:extLst>
              <a:ext uri="{FF2B5EF4-FFF2-40B4-BE49-F238E27FC236}">
                <a16:creationId xmlns="" xmlns:a16="http://schemas.microsoft.com/office/drawing/2014/main" id="{E2EBC4E3-B343-48AF-B0C3-FDD4E752231E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4" action="ppaction://hlinksldjump"/>
            <a:extLst>
              <a:ext uri="{FF2B5EF4-FFF2-40B4-BE49-F238E27FC236}">
                <a16:creationId xmlns="" xmlns:a16="http://schemas.microsoft.com/office/drawing/2014/main" id="{9E4388F7-289E-499B-A14A-4F6C29DBFC1D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5" action="ppaction://hlinksldjump"/>
            <a:extLst>
              <a:ext uri="{FF2B5EF4-FFF2-40B4-BE49-F238E27FC236}">
                <a16:creationId xmlns="" xmlns:a16="http://schemas.microsoft.com/office/drawing/2014/main" id="{3031FF44-A0E1-4CCE-95EA-07DC5EE1DEEC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6" action="ppaction://hlinksldjump"/>
            <a:extLst>
              <a:ext uri="{FF2B5EF4-FFF2-40B4-BE49-F238E27FC236}">
                <a16:creationId xmlns="" xmlns:a16="http://schemas.microsoft.com/office/drawing/2014/main" id="{95BF3D7F-6927-450C-893A-9929624C6086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7" action="ppaction://hlinksldjump"/>
            <a:extLst>
              <a:ext uri="{FF2B5EF4-FFF2-40B4-BE49-F238E27FC236}">
                <a16:creationId xmlns="" xmlns:a16="http://schemas.microsoft.com/office/drawing/2014/main" id="{41899E71-21B7-4BD3-9CC1-14BE6CD8AADB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8" action="ppaction://hlinksldjump"/>
            <a:extLst>
              <a:ext uri="{FF2B5EF4-FFF2-40B4-BE49-F238E27FC236}">
                <a16:creationId xmlns="" xmlns:a16="http://schemas.microsoft.com/office/drawing/2014/main" id="{122D61C0-B34C-4852-9C3A-40010A4458B5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39" action="ppaction://hlinksldjump"/>
            <a:extLst>
              <a:ext uri="{FF2B5EF4-FFF2-40B4-BE49-F238E27FC236}">
                <a16:creationId xmlns="" xmlns:a16="http://schemas.microsoft.com/office/drawing/2014/main" id="{DCBED2B9-E890-41F8-A0CD-30AE74675BD3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40" action="ppaction://hlinksldjump"/>
            <a:extLst>
              <a:ext uri="{FF2B5EF4-FFF2-40B4-BE49-F238E27FC236}">
                <a16:creationId xmlns="" xmlns:a16="http://schemas.microsoft.com/office/drawing/2014/main" id="{F3FD0EAC-06E3-46FA-A49B-B38741B42DBA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1" action="ppaction://hlinksldjump"/>
            <a:extLst>
              <a:ext uri="{FF2B5EF4-FFF2-40B4-BE49-F238E27FC236}">
                <a16:creationId xmlns="" xmlns:a16="http://schemas.microsoft.com/office/drawing/2014/main" id="{75957F33-E593-429D-9C84-D716190473D0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2" action="ppaction://hlinksldjump"/>
            <a:extLst>
              <a:ext uri="{FF2B5EF4-FFF2-40B4-BE49-F238E27FC236}">
                <a16:creationId xmlns="" xmlns:a16="http://schemas.microsoft.com/office/drawing/2014/main" id="{CF077D4A-8C74-4373-B637-3ABB25259633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3" action="ppaction://hlinksldjump"/>
            <a:extLst>
              <a:ext uri="{FF2B5EF4-FFF2-40B4-BE49-F238E27FC236}">
                <a16:creationId xmlns="" xmlns:a16="http://schemas.microsoft.com/office/drawing/2014/main" id="{F4047282-3740-4E28-BF7F-1AD8DA021ACF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4" action="ppaction://hlinksldjump"/>
            <a:extLst>
              <a:ext uri="{FF2B5EF4-FFF2-40B4-BE49-F238E27FC236}">
                <a16:creationId xmlns="" xmlns:a16="http://schemas.microsoft.com/office/drawing/2014/main" id="{B7493ED9-FD94-4D8D-8DA6-9E819E1D1B2F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5" action="ppaction://hlinksldjump"/>
            <a:extLst>
              <a:ext uri="{FF2B5EF4-FFF2-40B4-BE49-F238E27FC236}">
                <a16:creationId xmlns="" xmlns:a16="http://schemas.microsoft.com/office/drawing/2014/main" id="{B8F71995-9D7F-4623-97DE-974F1873259F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6" action="ppaction://hlinksldjump"/>
            <a:extLst>
              <a:ext uri="{FF2B5EF4-FFF2-40B4-BE49-F238E27FC236}">
                <a16:creationId xmlns="" xmlns:a16="http://schemas.microsoft.com/office/drawing/2014/main" id="{F78D8996-DE5C-45F3-A5B3-10AB9AF18BD4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7" action="ppaction://hlinksldjump"/>
            <a:extLst>
              <a:ext uri="{FF2B5EF4-FFF2-40B4-BE49-F238E27FC236}">
                <a16:creationId xmlns="" xmlns:a16="http://schemas.microsoft.com/office/drawing/2014/main" id="{9521A422-E0B8-4511-8757-02BB21690159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8" action="ppaction://hlinksldjump"/>
            <a:extLst>
              <a:ext uri="{FF2B5EF4-FFF2-40B4-BE49-F238E27FC236}">
                <a16:creationId xmlns="" xmlns:a16="http://schemas.microsoft.com/office/drawing/2014/main" id="{132FABFB-C6A1-4D3C-802F-DB3CDAFEBF7E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49" action="ppaction://hlinksldjump"/>
            <a:extLst>
              <a:ext uri="{FF2B5EF4-FFF2-40B4-BE49-F238E27FC236}">
                <a16:creationId xmlns="" xmlns:a16="http://schemas.microsoft.com/office/drawing/2014/main" id="{73D116E4-7A0A-4E21-B7C7-42E86BAED74D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50" action="ppaction://hlinksldjump"/>
            <a:extLst>
              <a:ext uri="{FF2B5EF4-FFF2-40B4-BE49-F238E27FC236}">
                <a16:creationId xmlns="" xmlns:a16="http://schemas.microsoft.com/office/drawing/2014/main" id="{1B0CB83F-304F-434A-801F-76B6AECD49EF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1" action="ppaction://hlinksldjump"/>
            <a:extLst>
              <a:ext uri="{FF2B5EF4-FFF2-40B4-BE49-F238E27FC236}">
                <a16:creationId xmlns="" xmlns:a16="http://schemas.microsoft.com/office/drawing/2014/main" id="{36C57A8F-CEB2-4E55-AA1D-ECEDA83699B7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="" xmlns:a16="http://schemas.microsoft.com/office/drawing/2014/main" id="{3AA80B70-D10A-4A5A-A268-D100BF2E7C88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Луганська область</a:t>
            </a:r>
            <a:endParaRPr lang="x-none" dirty="0"/>
          </a:p>
        </p:txBody>
      </p:sp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B081C7BB-EA4A-45A1-B446-ECADB258FA84}"/>
              </a:ext>
            </a:extLst>
          </p:cNvPr>
          <p:cNvGrpSpPr/>
          <p:nvPr/>
        </p:nvGrpSpPr>
        <p:grpSpPr>
          <a:xfrm>
            <a:off x="2211366" y="407078"/>
            <a:ext cx="4267210" cy="4295232"/>
            <a:chOff x="2211366" y="407078"/>
            <a:chExt cx="4267210" cy="4295232"/>
          </a:xfrm>
        </p:grpSpPr>
        <p:sp>
          <p:nvSpPr>
            <p:cNvPr id="69" name="TextBox 68">
              <a:extLst>
                <a:ext uri="{FF2B5EF4-FFF2-40B4-BE49-F238E27FC236}">
                  <a16:creationId xmlns="" xmlns:a16="http://schemas.microsoft.com/office/drawing/2014/main" id="{803D2997-02E6-4899-8848-2EC01011CDF2}"/>
                </a:ext>
              </a:extLst>
            </p:cNvPr>
            <p:cNvSpPr txBox="1"/>
            <p:nvPr/>
          </p:nvSpPr>
          <p:spPr>
            <a:xfrm>
              <a:off x="4711581" y="4332978"/>
              <a:ext cx="1532405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Сергій Жадан</a:t>
              </a:r>
              <a:endParaRPr lang="x-none" dirty="0"/>
            </a:p>
          </p:txBody>
        </p:sp>
        <p:sp>
          <p:nvSpPr>
            <p:cNvPr id="84" name="TextBox 83">
              <a:extLst>
                <a:ext uri="{FF2B5EF4-FFF2-40B4-BE49-F238E27FC236}">
                  <a16:creationId xmlns="" xmlns:a16="http://schemas.microsoft.com/office/drawing/2014/main" id="{AC0A7FE9-D3EB-4331-B322-BBE8CC90B272}"/>
                </a:ext>
              </a:extLst>
            </p:cNvPr>
            <p:cNvSpPr txBox="1"/>
            <p:nvPr/>
          </p:nvSpPr>
          <p:spPr>
            <a:xfrm>
              <a:off x="2254868" y="3058659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Марко Вовчок</a:t>
              </a:r>
              <a:endParaRPr lang="x-none" dirty="0"/>
            </a:p>
          </p:txBody>
        </p:sp>
        <p:pic>
          <p:nvPicPr>
            <p:cNvPr id="9218" name="Picture 2" descr="Грінченко Борис Дмитрович — Вікіпедія">
              <a:extLst>
                <a:ext uri="{FF2B5EF4-FFF2-40B4-BE49-F238E27FC236}">
                  <a16:creationId xmlns="" xmlns:a16="http://schemas.microsoft.com/office/drawing/2014/main" id="{61E111AB-B18F-44A4-AE6A-A5C30E68205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11366" y="407078"/>
              <a:ext cx="1714500" cy="2476500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220" name="Picture 4">
              <a:extLst>
                <a:ext uri="{FF2B5EF4-FFF2-40B4-BE49-F238E27FC236}">
                  <a16:creationId xmlns="" xmlns:a16="http://schemas.microsoft.com/office/drawing/2014/main" id="{F382D39D-9AAF-41B7-83C9-D3E1FB521DD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1549" y="1690127"/>
              <a:ext cx="1877027" cy="2500200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34216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83290620-80D6-4344-8FFA-5B8D12344F8B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5AA242B3-4EBE-4CCC-AB4C-12817ECB1AE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98DC4727-042A-4AA2-9D9D-A0C9F8EEE89D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CDD5D1F8-C920-4D1A-BC9A-1740538F87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1400E28A-EF02-4696-9094-379F5A6B04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F80EB9D3-6B37-4B83-BF4E-F85AE87412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0A4E2985-8D08-4EDA-BB7F-65CEF29743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9D0FA1FB-660F-47BE-8EA4-B7A30CA5A6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1B113F89-4C07-42A0-AE3C-1DD9A39285E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053A19F2-A3F2-420E-93EB-9C8349E2A9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5085B208-0D11-4FAB-A0D3-C1C707F3AC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40F4B105-C9C9-4E91-8114-C663B3D360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7CCC1C41-103F-4765-9E5F-71283AB672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01159A26-347D-4819-8779-69D1D1C5D8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D5731CA6-E166-4E74-9B93-6F11157BE26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5EE40584-6202-4BE2-AC72-A3AD103736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F6B4DCDF-F0EC-4728-8C88-ED7405165A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ED038C2D-B68D-4011-BCC2-5D8BA6FA2D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164CA090-09A9-4B66-B4D5-0F93F7313D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FE11F9FA-05E0-4454-96AB-A778CCEB88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AA0C2AA1-B9BB-42BA-9314-CFD8BE6C45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507738DF-35AC-4E27-AFF2-6D60D7BF8C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DAA30DB0-FA8E-41D0-A2C0-7488EE9DFF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054F04C9-808F-4F62-AC33-A4C4E69A21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4539323B-41CA-4F62-AC34-9E4F0E7FD8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40997801-229C-43D5-AE2F-ED34E7EE51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0AB9D5F3-0C45-4A52-BD50-99584A26DE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613C0B9E-D5F8-4583-B30D-C9D4B38A9DF4}"/>
              </a:ext>
            </a:extLst>
          </p:cNvPr>
          <p:cNvPicPr>
            <a:picLocks noChangeAspect="1"/>
          </p:cNvPicPr>
          <p:nvPr/>
        </p:nvPicPr>
        <p:blipFill>
          <a:blip r:embed="rId21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9206293" y="2677980"/>
            <a:ext cx="1531462" cy="2020387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68DEF651-1E19-48FB-B887-3FD32EC15039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44D821F9-6D58-4359-88E7-63DDAFD0C478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="" xmlns:a16="http://schemas.microsoft.com/office/drawing/2014/main" id="{A16F44C4-FFF9-4AD7-8C87-DBB3D427BAEC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="" xmlns:a16="http://schemas.microsoft.com/office/drawing/2014/main" id="{FF28C9D6-C85A-4C2D-9661-B261B72E2EA4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="" xmlns:a16="http://schemas.microsoft.com/office/drawing/2014/main" id="{C5B122EA-6203-4F0B-B7C3-3E9476C6096B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="" xmlns:a16="http://schemas.microsoft.com/office/drawing/2014/main" id="{7D96685E-2C23-48A7-A2B5-68C39C8068C2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3" action="ppaction://hlinksldjump"/>
            <a:extLst>
              <a:ext uri="{FF2B5EF4-FFF2-40B4-BE49-F238E27FC236}">
                <a16:creationId xmlns="" xmlns:a16="http://schemas.microsoft.com/office/drawing/2014/main" id="{88199B73-77BD-4891-87E5-5BF79C8388BD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4" action="ppaction://hlinksldjump"/>
            <a:extLst>
              <a:ext uri="{FF2B5EF4-FFF2-40B4-BE49-F238E27FC236}">
                <a16:creationId xmlns="" xmlns:a16="http://schemas.microsoft.com/office/drawing/2014/main" id="{78DBAC7F-024B-4D82-85BA-6A1FBC6EE980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5" action="ppaction://hlinksldjump"/>
            <a:extLst>
              <a:ext uri="{FF2B5EF4-FFF2-40B4-BE49-F238E27FC236}">
                <a16:creationId xmlns="" xmlns:a16="http://schemas.microsoft.com/office/drawing/2014/main" id="{57002AF7-F7FE-401A-B824-CA3D6C05283A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6" action="ppaction://hlinksldjump"/>
            <a:extLst>
              <a:ext uri="{FF2B5EF4-FFF2-40B4-BE49-F238E27FC236}">
                <a16:creationId xmlns="" xmlns:a16="http://schemas.microsoft.com/office/drawing/2014/main" id="{CEF9E724-3517-48D2-B019-59186F94AEEC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7" action="ppaction://hlinksldjump"/>
            <a:extLst>
              <a:ext uri="{FF2B5EF4-FFF2-40B4-BE49-F238E27FC236}">
                <a16:creationId xmlns="" xmlns:a16="http://schemas.microsoft.com/office/drawing/2014/main" id="{D6A13A85-21A2-41C0-88FE-14E3D726E834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8" action="ppaction://hlinksldjump"/>
            <a:extLst>
              <a:ext uri="{FF2B5EF4-FFF2-40B4-BE49-F238E27FC236}">
                <a16:creationId xmlns="" xmlns:a16="http://schemas.microsoft.com/office/drawing/2014/main" id="{C07BB45F-A469-4AF2-979A-8D3784606534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9" action="ppaction://hlinksldjump"/>
            <a:extLst>
              <a:ext uri="{FF2B5EF4-FFF2-40B4-BE49-F238E27FC236}">
                <a16:creationId xmlns="" xmlns:a16="http://schemas.microsoft.com/office/drawing/2014/main" id="{AD2F6236-FEC5-45B4-BFEF-19428FC4CA45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40" action="ppaction://hlinksldjump"/>
            <a:extLst>
              <a:ext uri="{FF2B5EF4-FFF2-40B4-BE49-F238E27FC236}">
                <a16:creationId xmlns="" xmlns:a16="http://schemas.microsoft.com/office/drawing/2014/main" id="{0C894592-6FB8-49E5-9888-373F8942E49B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41" action="ppaction://hlinksldjump"/>
            <a:extLst>
              <a:ext uri="{FF2B5EF4-FFF2-40B4-BE49-F238E27FC236}">
                <a16:creationId xmlns="" xmlns:a16="http://schemas.microsoft.com/office/drawing/2014/main" id="{F435ED21-6714-412E-A6A9-215F9A155CAE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2" action="ppaction://hlinksldjump"/>
            <a:extLst>
              <a:ext uri="{FF2B5EF4-FFF2-40B4-BE49-F238E27FC236}">
                <a16:creationId xmlns="" xmlns:a16="http://schemas.microsoft.com/office/drawing/2014/main" id="{B463A194-BFA1-45EF-B17E-75421A2C2272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3" action="ppaction://hlinksldjump"/>
            <a:extLst>
              <a:ext uri="{FF2B5EF4-FFF2-40B4-BE49-F238E27FC236}">
                <a16:creationId xmlns="" xmlns:a16="http://schemas.microsoft.com/office/drawing/2014/main" id="{4F84CA40-32FA-4D8E-A61D-CFB2B099FF83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4" action="ppaction://hlinksldjump"/>
            <a:extLst>
              <a:ext uri="{FF2B5EF4-FFF2-40B4-BE49-F238E27FC236}">
                <a16:creationId xmlns="" xmlns:a16="http://schemas.microsoft.com/office/drawing/2014/main" id="{AE95B979-69E8-4EBF-8148-977992EFBFD9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5" action="ppaction://hlinksldjump"/>
            <a:extLst>
              <a:ext uri="{FF2B5EF4-FFF2-40B4-BE49-F238E27FC236}">
                <a16:creationId xmlns="" xmlns:a16="http://schemas.microsoft.com/office/drawing/2014/main" id="{C0B17EEC-BF3A-48C6-9DB9-38371F8162BF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6" action="ppaction://hlinksldjump"/>
            <a:extLst>
              <a:ext uri="{FF2B5EF4-FFF2-40B4-BE49-F238E27FC236}">
                <a16:creationId xmlns="" xmlns:a16="http://schemas.microsoft.com/office/drawing/2014/main" id="{318B737D-D5E2-45DB-9D8D-49DF602AA14B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7" action="ppaction://hlinksldjump"/>
            <a:extLst>
              <a:ext uri="{FF2B5EF4-FFF2-40B4-BE49-F238E27FC236}">
                <a16:creationId xmlns="" xmlns:a16="http://schemas.microsoft.com/office/drawing/2014/main" id="{0C32A2E7-35F6-4CCB-9784-1D162FE1AC75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8" action="ppaction://hlinksldjump"/>
            <a:extLst>
              <a:ext uri="{FF2B5EF4-FFF2-40B4-BE49-F238E27FC236}">
                <a16:creationId xmlns="" xmlns:a16="http://schemas.microsoft.com/office/drawing/2014/main" id="{CBEFD374-13DF-4D3E-BE26-CF97B2AFEC5A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9" action="ppaction://hlinksldjump"/>
            <a:extLst>
              <a:ext uri="{FF2B5EF4-FFF2-40B4-BE49-F238E27FC236}">
                <a16:creationId xmlns="" xmlns:a16="http://schemas.microsoft.com/office/drawing/2014/main" id="{FFB8F65D-6DE6-4075-B106-645B15BE2FBA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50" action="ppaction://hlinksldjump"/>
            <a:extLst>
              <a:ext uri="{FF2B5EF4-FFF2-40B4-BE49-F238E27FC236}">
                <a16:creationId xmlns="" xmlns:a16="http://schemas.microsoft.com/office/drawing/2014/main" id="{FFE2524F-45E3-4A9D-A4F3-B58A1BE11ED4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1" action="ppaction://hlinksldjump"/>
            <a:extLst>
              <a:ext uri="{FF2B5EF4-FFF2-40B4-BE49-F238E27FC236}">
                <a16:creationId xmlns="" xmlns:a16="http://schemas.microsoft.com/office/drawing/2014/main" id="{26D6B613-AA00-4434-83B1-BA507CD9EF12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="" xmlns:a16="http://schemas.microsoft.com/office/drawing/2014/main" id="{69E301F1-571D-4079-AB6C-DD5003404923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Донецька область</a:t>
            </a:r>
            <a:endParaRPr lang="x-none" dirty="0"/>
          </a:p>
        </p:txBody>
      </p:sp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918E132F-84D5-43F9-9F65-912DC2FC86F1}"/>
              </a:ext>
            </a:extLst>
          </p:cNvPr>
          <p:cNvGrpSpPr/>
          <p:nvPr/>
        </p:nvGrpSpPr>
        <p:grpSpPr>
          <a:xfrm>
            <a:off x="2876308" y="216438"/>
            <a:ext cx="4257871" cy="3921150"/>
            <a:chOff x="2876308" y="216438"/>
            <a:chExt cx="4257871" cy="3921150"/>
          </a:xfrm>
        </p:grpSpPr>
        <p:sp>
          <p:nvSpPr>
            <p:cNvPr id="81" name="TextBox 80">
              <a:extLst>
                <a:ext uri="{FF2B5EF4-FFF2-40B4-BE49-F238E27FC236}">
                  <a16:creationId xmlns="" xmlns:a16="http://schemas.microsoft.com/office/drawing/2014/main" id="{D3CEB755-5964-4BD9-A726-91F120969D95}"/>
                </a:ext>
              </a:extLst>
            </p:cNvPr>
            <p:cNvSpPr txBox="1"/>
            <p:nvPr/>
          </p:nvSpPr>
          <p:spPr>
            <a:xfrm>
              <a:off x="3063319" y="3491257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Емма Андієвська</a:t>
              </a:r>
              <a:endParaRPr lang="x-none" dirty="0"/>
            </a:p>
          </p:txBody>
        </p:sp>
        <p:sp>
          <p:nvSpPr>
            <p:cNvPr id="84" name="TextBox 83">
              <a:extLst>
                <a:ext uri="{FF2B5EF4-FFF2-40B4-BE49-F238E27FC236}">
                  <a16:creationId xmlns="" xmlns:a16="http://schemas.microsoft.com/office/drawing/2014/main" id="{C661C00D-DBAC-4F3C-BBFC-4C22B16CAA78}"/>
                </a:ext>
              </a:extLst>
            </p:cNvPr>
            <p:cNvSpPr txBox="1"/>
            <p:nvPr/>
          </p:nvSpPr>
          <p:spPr>
            <a:xfrm>
              <a:off x="5283580" y="3091261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Володимир Сосюра</a:t>
              </a:r>
              <a:endParaRPr lang="x-none" dirty="0"/>
            </a:p>
          </p:txBody>
        </p:sp>
        <p:pic>
          <p:nvPicPr>
            <p:cNvPr id="10244" name="Picture 4" descr="Володимир Сосюра - дилема творчості та виживання ...">
              <a:extLst>
                <a:ext uri="{FF2B5EF4-FFF2-40B4-BE49-F238E27FC236}">
                  <a16:creationId xmlns="" xmlns:a16="http://schemas.microsoft.com/office/drawing/2014/main" id="{34F6A3EA-47AD-459A-8EA2-109E3F9D487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97692" y="216438"/>
              <a:ext cx="2036487" cy="2709255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46" name="Picture 6" descr="Андієвська Емма – Бібліотека українського мистецтва">
              <a:extLst>
                <a:ext uri="{FF2B5EF4-FFF2-40B4-BE49-F238E27FC236}">
                  <a16:creationId xmlns="" xmlns:a16="http://schemas.microsoft.com/office/drawing/2014/main" id="{7C861529-A014-4EC5-BE8E-4AB19AA90A7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690"/>
            <a:stretch/>
          </p:blipFill>
          <p:spPr bwMode="auto">
            <a:xfrm>
              <a:off x="2876308" y="587289"/>
              <a:ext cx="1859929" cy="2666331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958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BC87772D-2116-43E6-955B-F4EF77499A63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C3854C26-E520-4DF8-B3FB-E230E1657E4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D57ACB39-A401-4B01-A23B-198B4DFB6912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48F017BF-6C49-495A-914F-54C14FC998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9BBB7243-70F3-4FF0-8435-AE8B0CEE28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64C21260-4AFE-49D4-8D1E-9868AC9A11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A08BEF1B-E43A-4423-A99D-6AFAE67B28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F7AF88C8-CD01-4C27-99D2-AE281A90EB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5D461A59-B6E0-4FF9-A71B-DFAD7F1B91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A5A736DC-44F3-4938-8D11-DAE7D85B7F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1E0FDD3D-260A-4202-8A98-0CF13E8D05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81B17F8E-F87A-41D5-A931-477ED2AD3F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7C708811-2D9A-411E-AE62-73975E204A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18845E30-E12C-4083-9917-275420ACDE4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FC93A14D-E3B7-4D98-8839-C3139C13E3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9A2965DE-C668-4906-94A4-929525DD9E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B1B60459-14C8-4010-9E93-9F0677FFD6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D954D515-7300-4005-9AC1-9345D85F65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D0C162C9-6070-4415-9CFB-0A6527AAC6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371C4129-3BA8-4102-BAC2-5545FC38556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0920DE6F-3250-4531-8BA7-9D493FCEB9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2839986F-3310-4220-BC71-7FFB5BB70E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CC9CF923-5E2C-4850-99C5-3E6DFD9E92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0DC43AFF-2296-4459-93A4-D76F3804D17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F3C9D015-1CBC-4588-9979-4F280934F5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F39C6D7E-4CDD-40F4-9782-6A9CD64322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DAD70E68-9F5F-47B2-90D8-BCBFB30EC3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998D28AE-8F42-4889-A5A9-7D6F7E50AD4D}"/>
              </a:ext>
            </a:extLst>
          </p:cNvPr>
          <p:cNvPicPr>
            <a:picLocks noChangeAspect="1"/>
          </p:cNvPicPr>
          <p:nvPr/>
        </p:nvPicPr>
        <p:blipFill>
          <a:blip r:embed="rId20">
            <a:duotone>
              <a:prstClr val="black"/>
              <a:srgbClr val="0070C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049727" y="2723990"/>
            <a:ext cx="2389515" cy="1453860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DE4E9B44-C09D-4077-910C-9A7D69D2DD84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748C0F05-72F2-447C-BC1E-647A018FA546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="" xmlns:a16="http://schemas.microsoft.com/office/drawing/2014/main" id="{1A914F00-94A9-44A4-B07F-309D3410B5B6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="" xmlns:a16="http://schemas.microsoft.com/office/drawing/2014/main" id="{A5BEAA5E-5D03-49BD-99E0-2078F59D210A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="" xmlns:a16="http://schemas.microsoft.com/office/drawing/2014/main" id="{38ED4289-176D-46D9-B2C6-C38DA44AB03D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="" xmlns:a16="http://schemas.microsoft.com/office/drawing/2014/main" id="{F0AC9520-70C1-46B5-A587-56E78B03099E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3" action="ppaction://hlinksldjump"/>
            <a:extLst>
              <a:ext uri="{FF2B5EF4-FFF2-40B4-BE49-F238E27FC236}">
                <a16:creationId xmlns="" xmlns:a16="http://schemas.microsoft.com/office/drawing/2014/main" id="{14670B7E-3302-437B-AA06-62D910D61201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4" action="ppaction://hlinksldjump"/>
            <a:extLst>
              <a:ext uri="{FF2B5EF4-FFF2-40B4-BE49-F238E27FC236}">
                <a16:creationId xmlns="" xmlns:a16="http://schemas.microsoft.com/office/drawing/2014/main" id="{D7855F88-0EAC-4E83-8ABA-693254F0441E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5" action="ppaction://hlinksldjump"/>
            <a:extLst>
              <a:ext uri="{FF2B5EF4-FFF2-40B4-BE49-F238E27FC236}">
                <a16:creationId xmlns="" xmlns:a16="http://schemas.microsoft.com/office/drawing/2014/main" id="{290C22AD-C13F-4230-BE2E-6D26354FCCCE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6" action="ppaction://hlinksldjump"/>
            <a:extLst>
              <a:ext uri="{FF2B5EF4-FFF2-40B4-BE49-F238E27FC236}">
                <a16:creationId xmlns="" xmlns:a16="http://schemas.microsoft.com/office/drawing/2014/main" id="{751339BC-089B-45C8-B776-BEA4A73729D5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7" action="ppaction://hlinksldjump"/>
            <a:extLst>
              <a:ext uri="{FF2B5EF4-FFF2-40B4-BE49-F238E27FC236}">
                <a16:creationId xmlns="" xmlns:a16="http://schemas.microsoft.com/office/drawing/2014/main" id="{C54AA0A2-DA4A-4011-89F7-D263F7358EC6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8" action="ppaction://hlinksldjump"/>
            <a:extLst>
              <a:ext uri="{FF2B5EF4-FFF2-40B4-BE49-F238E27FC236}">
                <a16:creationId xmlns="" xmlns:a16="http://schemas.microsoft.com/office/drawing/2014/main" id="{69ED427A-299F-4731-A234-7A299F97DCFF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9" action="ppaction://hlinksldjump"/>
            <a:extLst>
              <a:ext uri="{FF2B5EF4-FFF2-40B4-BE49-F238E27FC236}">
                <a16:creationId xmlns="" xmlns:a16="http://schemas.microsoft.com/office/drawing/2014/main" id="{F2B0E2A7-7D25-434B-99E1-CDA8BAFD9614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40" action="ppaction://hlinksldjump"/>
            <a:extLst>
              <a:ext uri="{FF2B5EF4-FFF2-40B4-BE49-F238E27FC236}">
                <a16:creationId xmlns="" xmlns:a16="http://schemas.microsoft.com/office/drawing/2014/main" id="{36669E5E-72F7-4C88-9919-567BF217C8E5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41" action="ppaction://hlinksldjump"/>
            <a:extLst>
              <a:ext uri="{FF2B5EF4-FFF2-40B4-BE49-F238E27FC236}">
                <a16:creationId xmlns="" xmlns:a16="http://schemas.microsoft.com/office/drawing/2014/main" id="{AF7EDFE6-F945-4D51-A1B1-13662460AA85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2" action="ppaction://hlinksldjump"/>
            <a:extLst>
              <a:ext uri="{FF2B5EF4-FFF2-40B4-BE49-F238E27FC236}">
                <a16:creationId xmlns="" xmlns:a16="http://schemas.microsoft.com/office/drawing/2014/main" id="{917975C5-7CC3-4172-B8AA-94ECC91E1E88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3" action="ppaction://hlinksldjump"/>
            <a:extLst>
              <a:ext uri="{FF2B5EF4-FFF2-40B4-BE49-F238E27FC236}">
                <a16:creationId xmlns="" xmlns:a16="http://schemas.microsoft.com/office/drawing/2014/main" id="{576DA0EF-6115-409B-9167-57D8C89216BE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4" action="ppaction://hlinksldjump"/>
            <a:extLst>
              <a:ext uri="{FF2B5EF4-FFF2-40B4-BE49-F238E27FC236}">
                <a16:creationId xmlns="" xmlns:a16="http://schemas.microsoft.com/office/drawing/2014/main" id="{7B9FA663-C241-41F3-9C61-98825DDC3224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5" action="ppaction://hlinksldjump"/>
            <a:extLst>
              <a:ext uri="{FF2B5EF4-FFF2-40B4-BE49-F238E27FC236}">
                <a16:creationId xmlns="" xmlns:a16="http://schemas.microsoft.com/office/drawing/2014/main" id="{228ECBA1-51DE-4422-AC22-DE5CEF9BFECA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6" action="ppaction://hlinksldjump"/>
            <a:extLst>
              <a:ext uri="{FF2B5EF4-FFF2-40B4-BE49-F238E27FC236}">
                <a16:creationId xmlns="" xmlns:a16="http://schemas.microsoft.com/office/drawing/2014/main" id="{ED4055E9-B1B7-4EEC-B5E3-925CB96CFED0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7" action="ppaction://hlinksldjump"/>
            <a:extLst>
              <a:ext uri="{FF2B5EF4-FFF2-40B4-BE49-F238E27FC236}">
                <a16:creationId xmlns="" xmlns:a16="http://schemas.microsoft.com/office/drawing/2014/main" id="{475BAB52-C248-4C36-8979-7C1DF41C4A24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8" action="ppaction://hlinksldjump"/>
            <a:extLst>
              <a:ext uri="{FF2B5EF4-FFF2-40B4-BE49-F238E27FC236}">
                <a16:creationId xmlns="" xmlns:a16="http://schemas.microsoft.com/office/drawing/2014/main" id="{82B44602-8811-4ECE-8F41-FB230FD5A8B1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49" action="ppaction://hlinksldjump"/>
            <a:extLst>
              <a:ext uri="{FF2B5EF4-FFF2-40B4-BE49-F238E27FC236}">
                <a16:creationId xmlns="" xmlns:a16="http://schemas.microsoft.com/office/drawing/2014/main" id="{45B10944-A892-4BBE-84BF-B88E93774F90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50" action="ppaction://hlinksldjump"/>
            <a:extLst>
              <a:ext uri="{FF2B5EF4-FFF2-40B4-BE49-F238E27FC236}">
                <a16:creationId xmlns="" xmlns:a16="http://schemas.microsoft.com/office/drawing/2014/main" id="{F67A235D-689B-4FEC-8C63-CF07799AFAF2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1" action="ppaction://hlinksldjump"/>
            <a:extLst>
              <a:ext uri="{FF2B5EF4-FFF2-40B4-BE49-F238E27FC236}">
                <a16:creationId xmlns="" xmlns:a16="http://schemas.microsoft.com/office/drawing/2014/main" id="{B47E32DA-CC0C-4AF1-A4C5-9CCD5F850DC7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="" xmlns:a16="http://schemas.microsoft.com/office/drawing/2014/main" id="{9BF59687-CCE5-4389-9B22-FC702820E625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Дніпропетровська область</a:t>
            </a:r>
            <a:endParaRPr lang="x-none" dirty="0"/>
          </a:p>
        </p:txBody>
      </p:sp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8111C6C9-2A56-42EB-9A64-9141E6C6F7AC}"/>
              </a:ext>
            </a:extLst>
          </p:cNvPr>
          <p:cNvGrpSpPr/>
          <p:nvPr/>
        </p:nvGrpSpPr>
        <p:grpSpPr>
          <a:xfrm>
            <a:off x="3037718" y="741056"/>
            <a:ext cx="1619250" cy="3119533"/>
            <a:chOff x="3037718" y="741056"/>
            <a:chExt cx="1619250" cy="3119533"/>
          </a:xfrm>
        </p:grpSpPr>
        <p:sp>
          <p:nvSpPr>
            <p:cNvPr id="78" name="TextBox 77">
              <a:extLst>
                <a:ext uri="{FF2B5EF4-FFF2-40B4-BE49-F238E27FC236}">
                  <a16:creationId xmlns="" xmlns:a16="http://schemas.microsoft.com/office/drawing/2014/main" id="{FA212BE2-CC43-461B-AA31-479A9104E161}"/>
                </a:ext>
              </a:extLst>
            </p:cNvPr>
            <p:cNvSpPr txBox="1"/>
            <p:nvPr/>
          </p:nvSpPr>
          <p:spPr>
            <a:xfrm>
              <a:off x="3063319" y="3491257"/>
              <a:ext cx="1532405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Олесь Гончар</a:t>
              </a:r>
              <a:endParaRPr lang="x-none" dirty="0"/>
            </a:p>
          </p:txBody>
        </p:sp>
        <p:pic>
          <p:nvPicPr>
            <p:cNvPr id="19458" name="Picture 2">
              <a:extLst>
                <a:ext uri="{FF2B5EF4-FFF2-40B4-BE49-F238E27FC236}">
                  <a16:creationId xmlns="" xmlns:a16="http://schemas.microsoft.com/office/drawing/2014/main" id="{76D2B805-0226-4F6C-8BFA-D3C263FA222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37718" y="741056"/>
              <a:ext cx="1619250" cy="2438400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9779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D9155AAB-9919-4606-A339-45899F0D7422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131927FE-D5B9-4D57-ACB5-C7D1D0658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E2A8A527-9DD4-4885-9E17-D4D8FA3F9450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E1014E9D-F958-4AD1-9BD1-2ED690736F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3EF05AF5-9F86-47A5-9B85-8F80FF22F3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80840CA6-8467-4468-AA46-A0FEBD89A2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0D4BE104-59F5-49D3-A28F-EC4C8FA121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F6A3D561-6A4E-45DA-AB2A-14EBE8C2A5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B516527C-65DC-414B-988E-62D5D6627E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D168EB9E-1A1E-4658-9E67-BE3E0B32B6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470DFDEA-ADAB-4A66-B799-548795565A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FDC1FF9D-3A35-4B3A-8286-3283E84074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9402C95D-16F2-4060-8703-BB16A04AA4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7A725684-2B3E-45F4-AE41-85580D4221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63F1CE6A-CA51-4AD1-BA99-437CE0ABD76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0F792462-C2C7-4F20-A2A5-E75B9856C8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127186D5-5B28-452F-B1AE-3FA3DC74FE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25D301B0-D6BB-4A0D-BAAD-B814DCE47E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595FD916-6419-4413-9206-2878AC1A60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2672A062-2BEF-4151-B2D4-F229016A3C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2E979D05-59D9-40ED-8DD1-0411F60703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A94BF1AC-8EFF-46A5-AD19-54BE0D1616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E10952FA-D40C-4165-B5A3-A2D729D028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F6B20782-5FD3-4A6D-8005-6F3FBF6F50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3317EBDC-3A50-4F8A-BC9D-3A1B055431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7D0AD100-7033-4E46-91E5-9876E8D063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F6A1EDD7-5649-4F36-93AA-015AA5D1FB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7AF8F7DB-371B-4AA0-BB77-9D44E738604B}"/>
              </a:ext>
            </a:extLst>
          </p:cNvPr>
          <p:cNvPicPr>
            <a:picLocks noChangeAspect="1"/>
          </p:cNvPicPr>
          <p:nvPr/>
        </p:nvPicPr>
        <p:blipFill>
          <a:blip r:embed="rId19">
            <a:duotone>
              <a:prstClr val="black"/>
              <a:srgbClr val="FFD7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466035" y="1547476"/>
            <a:ext cx="2060051" cy="1532355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A981E63F-C7C2-4CE0-8D07-FF278D9C9FDC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D13D44B1-1BA0-4A36-A26C-9628E5FD2932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="" xmlns:a16="http://schemas.microsoft.com/office/drawing/2014/main" id="{B63F9852-CD75-4E72-9257-3A238CADA1A9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="" xmlns:a16="http://schemas.microsoft.com/office/drawing/2014/main" id="{AA0A33FA-8F9F-4EFE-A388-94F140FC5BAA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="" xmlns:a16="http://schemas.microsoft.com/office/drawing/2014/main" id="{35F3508D-C1EB-420C-A27E-2DF1E025F20C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="" xmlns:a16="http://schemas.microsoft.com/office/drawing/2014/main" id="{D0548804-B80D-4823-AD7D-13B5CF82D9C4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3" action="ppaction://hlinksldjump"/>
            <a:extLst>
              <a:ext uri="{FF2B5EF4-FFF2-40B4-BE49-F238E27FC236}">
                <a16:creationId xmlns="" xmlns:a16="http://schemas.microsoft.com/office/drawing/2014/main" id="{9F0375D9-5235-4570-BE5A-F22593B9E054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4" action="ppaction://hlinksldjump"/>
            <a:extLst>
              <a:ext uri="{FF2B5EF4-FFF2-40B4-BE49-F238E27FC236}">
                <a16:creationId xmlns="" xmlns:a16="http://schemas.microsoft.com/office/drawing/2014/main" id="{4DFA1BF3-EC68-43AF-9024-B8BD643D74C9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5" action="ppaction://hlinksldjump"/>
            <a:extLst>
              <a:ext uri="{FF2B5EF4-FFF2-40B4-BE49-F238E27FC236}">
                <a16:creationId xmlns="" xmlns:a16="http://schemas.microsoft.com/office/drawing/2014/main" id="{76D4A72C-ABF8-41B3-BECC-ACB1DBEAB3E7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6" action="ppaction://hlinksldjump"/>
            <a:extLst>
              <a:ext uri="{FF2B5EF4-FFF2-40B4-BE49-F238E27FC236}">
                <a16:creationId xmlns="" xmlns:a16="http://schemas.microsoft.com/office/drawing/2014/main" id="{5BD09FAC-64E6-4750-9F2D-8B922ADFF0D5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7" action="ppaction://hlinksldjump"/>
            <a:extLst>
              <a:ext uri="{FF2B5EF4-FFF2-40B4-BE49-F238E27FC236}">
                <a16:creationId xmlns="" xmlns:a16="http://schemas.microsoft.com/office/drawing/2014/main" id="{C2E3D946-BD41-4680-88E8-35EC85A3B4C0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8" action="ppaction://hlinksldjump"/>
            <a:extLst>
              <a:ext uri="{FF2B5EF4-FFF2-40B4-BE49-F238E27FC236}">
                <a16:creationId xmlns="" xmlns:a16="http://schemas.microsoft.com/office/drawing/2014/main" id="{8A612533-7A44-4419-987C-10515055BF3B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9" action="ppaction://hlinksldjump"/>
            <a:extLst>
              <a:ext uri="{FF2B5EF4-FFF2-40B4-BE49-F238E27FC236}">
                <a16:creationId xmlns="" xmlns:a16="http://schemas.microsoft.com/office/drawing/2014/main" id="{6322437C-6A7D-49D3-A381-A986FBA05226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40" action="ppaction://hlinksldjump"/>
            <a:extLst>
              <a:ext uri="{FF2B5EF4-FFF2-40B4-BE49-F238E27FC236}">
                <a16:creationId xmlns="" xmlns:a16="http://schemas.microsoft.com/office/drawing/2014/main" id="{C8338E1C-9DE4-486D-85FB-01610E592857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41" action="ppaction://hlinksldjump"/>
            <a:extLst>
              <a:ext uri="{FF2B5EF4-FFF2-40B4-BE49-F238E27FC236}">
                <a16:creationId xmlns="" xmlns:a16="http://schemas.microsoft.com/office/drawing/2014/main" id="{9FA11D45-0F70-4766-8035-D896C955BC2C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2" action="ppaction://hlinksldjump"/>
            <a:extLst>
              <a:ext uri="{FF2B5EF4-FFF2-40B4-BE49-F238E27FC236}">
                <a16:creationId xmlns="" xmlns:a16="http://schemas.microsoft.com/office/drawing/2014/main" id="{E5A3F783-558F-4551-B266-CC7DC2844D23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3" action="ppaction://hlinksldjump"/>
            <a:extLst>
              <a:ext uri="{FF2B5EF4-FFF2-40B4-BE49-F238E27FC236}">
                <a16:creationId xmlns="" xmlns:a16="http://schemas.microsoft.com/office/drawing/2014/main" id="{7351BC4C-4504-406B-9FFF-F4C5F5BAD78E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4" action="ppaction://hlinksldjump"/>
            <a:extLst>
              <a:ext uri="{FF2B5EF4-FFF2-40B4-BE49-F238E27FC236}">
                <a16:creationId xmlns="" xmlns:a16="http://schemas.microsoft.com/office/drawing/2014/main" id="{64244337-E898-4DB0-A1D0-B9D701E646AA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5" action="ppaction://hlinksldjump"/>
            <a:extLst>
              <a:ext uri="{FF2B5EF4-FFF2-40B4-BE49-F238E27FC236}">
                <a16:creationId xmlns="" xmlns:a16="http://schemas.microsoft.com/office/drawing/2014/main" id="{81AA44EE-9E20-4455-9DB5-C60DCC1D03D2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6" action="ppaction://hlinksldjump"/>
            <a:extLst>
              <a:ext uri="{FF2B5EF4-FFF2-40B4-BE49-F238E27FC236}">
                <a16:creationId xmlns="" xmlns:a16="http://schemas.microsoft.com/office/drawing/2014/main" id="{84ACA55A-AA44-4346-A828-A52D911E0047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7" action="ppaction://hlinksldjump"/>
            <a:extLst>
              <a:ext uri="{FF2B5EF4-FFF2-40B4-BE49-F238E27FC236}">
                <a16:creationId xmlns="" xmlns:a16="http://schemas.microsoft.com/office/drawing/2014/main" id="{16A1AB2A-F677-4430-BDE1-65515D3C8C94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8" action="ppaction://hlinksldjump"/>
            <a:extLst>
              <a:ext uri="{FF2B5EF4-FFF2-40B4-BE49-F238E27FC236}">
                <a16:creationId xmlns="" xmlns:a16="http://schemas.microsoft.com/office/drawing/2014/main" id="{DAB86C20-28A7-4FF6-93F6-0298DF94E7DF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49" action="ppaction://hlinksldjump"/>
            <a:extLst>
              <a:ext uri="{FF2B5EF4-FFF2-40B4-BE49-F238E27FC236}">
                <a16:creationId xmlns="" xmlns:a16="http://schemas.microsoft.com/office/drawing/2014/main" id="{7756EB2A-B71B-4388-BE4B-26674A2B0716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50" action="ppaction://hlinksldjump"/>
            <a:extLst>
              <a:ext uri="{FF2B5EF4-FFF2-40B4-BE49-F238E27FC236}">
                <a16:creationId xmlns="" xmlns:a16="http://schemas.microsoft.com/office/drawing/2014/main" id="{BD36A235-7B74-404A-A663-8FEE1AC1AEFA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1" action="ppaction://hlinksldjump"/>
            <a:extLst>
              <a:ext uri="{FF2B5EF4-FFF2-40B4-BE49-F238E27FC236}">
                <a16:creationId xmlns="" xmlns:a16="http://schemas.microsoft.com/office/drawing/2014/main" id="{9EAA1097-6B53-4BC3-A796-8EDAEFC70A13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="" xmlns:a16="http://schemas.microsoft.com/office/drawing/2014/main" id="{0112056C-2F6B-4111-A96F-C1CEA3E8ECB8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Полтавська область</a:t>
            </a:r>
            <a:endParaRPr lang="x-none" dirty="0"/>
          </a:p>
        </p:txBody>
      </p:sp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2E478198-ADD3-495B-BBA3-1E2622E441CE}"/>
              </a:ext>
            </a:extLst>
          </p:cNvPr>
          <p:cNvGrpSpPr/>
          <p:nvPr/>
        </p:nvGrpSpPr>
        <p:grpSpPr>
          <a:xfrm>
            <a:off x="1118171" y="188568"/>
            <a:ext cx="9882965" cy="4608816"/>
            <a:chOff x="1118171" y="188568"/>
            <a:chExt cx="9882965" cy="4608816"/>
          </a:xfrm>
        </p:grpSpPr>
        <p:sp>
          <p:nvSpPr>
            <p:cNvPr id="72" name="TextBox 71">
              <a:extLst>
                <a:ext uri="{FF2B5EF4-FFF2-40B4-BE49-F238E27FC236}">
                  <a16:creationId xmlns="" xmlns:a16="http://schemas.microsoft.com/office/drawing/2014/main" id="{701DC520-7AA3-4555-9928-69D5D669074F}"/>
                </a:ext>
              </a:extLst>
            </p:cNvPr>
            <p:cNvSpPr txBox="1"/>
            <p:nvPr/>
          </p:nvSpPr>
          <p:spPr>
            <a:xfrm>
              <a:off x="3870105" y="4151053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Василь Симоненко</a:t>
              </a:r>
              <a:endParaRPr lang="x-none" dirty="0"/>
            </a:p>
          </p:txBody>
        </p:sp>
        <p:sp>
          <p:nvSpPr>
            <p:cNvPr id="84" name="TextBox 83">
              <a:extLst>
                <a:ext uri="{FF2B5EF4-FFF2-40B4-BE49-F238E27FC236}">
                  <a16:creationId xmlns="" xmlns:a16="http://schemas.microsoft.com/office/drawing/2014/main" id="{0811BF25-7018-4F40-AA7E-E82CBADE9268}"/>
                </a:ext>
              </a:extLst>
            </p:cNvPr>
            <p:cNvSpPr txBox="1"/>
            <p:nvPr/>
          </p:nvSpPr>
          <p:spPr>
            <a:xfrm>
              <a:off x="9242884" y="3674343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Григорій Сковорода</a:t>
              </a:r>
              <a:endParaRPr lang="x-none" dirty="0"/>
            </a:p>
          </p:txBody>
        </p:sp>
        <p:sp>
          <p:nvSpPr>
            <p:cNvPr id="85" name="TextBox 84">
              <a:extLst>
                <a:ext uri="{FF2B5EF4-FFF2-40B4-BE49-F238E27FC236}">
                  <a16:creationId xmlns="" xmlns:a16="http://schemas.microsoft.com/office/drawing/2014/main" id="{2885B366-738D-430A-99E0-8398E1F0B08C}"/>
                </a:ext>
              </a:extLst>
            </p:cNvPr>
            <p:cNvSpPr txBox="1"/>
            <p:nvPr/>
          </p:nvSpPr>
          <p:spPr>
            <a:xfrm>
              <a:off x="1314950" y="3300783"/>
              <a:ext cx="1695983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Іван Котляревський</a:t>
              </a:r>
              <a:endParaRPr lang="x-none" dirty="0"/>
            </a:p>
          </p:txBody>
        </p:sp>
        <p:pic>
          <p:nvPicPr>
            <p:cNvPr id="18434" name="Picture 2" descr="1769 - народився Іван Котляревський, драматург">
              <a:extLst>
                <a:ext uri="{FF2B5EF4-FFF2-40B4-BE49-F238E27FC236}">
                  <a16:creationId xmlns="" xmlns:a16="http://schemas.microsoft.com/office/drawing/2014/main" id="{50B1757B-75BF-43B5-B734-1C724C6584B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8171" y="188568"/>
              <a:ext cx="2054393" cy="2956355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436" name="Picture 4" descr="Григорій Сковорода – купити книги автора, біографія та ...">
              <a:extLst>
                <a:ext uri="{FF2B5EF4-FFF2-40B4-BE49-F238E27FC236}">
                  <a16:creationId xmlns="" xmlns:a16="http://schemas.microsoft.com/office/drawing/2014/main" id="{2A459143-6304-4B15-B392-1D36F1B140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03573" y="588595"/>
              <a:ext cx="1997563" cy="2984944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438" name="Picture 6" descr="Василь Симоненко Біографія (СКОРОЧЕНО) - Dovidka.biz.ua">
              <a:extLst>
                <a:ext uri="{FF2B5EF4-FFF2-40B4-BE49-F238E27FC236}">
                  <a16:creationId xmlns="" xmlns:a16="http://schemas.microsoft.com/office/drawing/2014/main" id="{BEBCCDC7-7C96-48A7-A18A-2B36DF1621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1148" y="1232450"/>
              <a:ext cx="1884352" cy="2780466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2084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3C9F1996-00E4-47DF-B9FD-1EA90017804B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A4787604-A739-4735-BB6D-07AF846B4A4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199F5BE4-0689-4B19-8C3C-30EE2FF3B790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010EA6B0-BEA9-4F01-8710-4C5A764855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ED99BE9C-6BF4-4760-A266-DEC5100F7AE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47BC00CB-4B05-4F96-8F83-3587403FFB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888D7B28-FA47-4D58-83F0-DAA35F5DC1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8920F801-22FD-457B-BEF4-F540884D24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8797C779-25AC-42FD-84AD-C2A61A5A87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B0B547DE-245D-416A-8032-6CB84AB8F9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DC516345-612C-4211-8A59-660C51DCBC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E5D34C1B-D882-4BCD-90D4-13A34A3E34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27811D66-695F-481B-8D3E-A406B6242A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0FBA336F-FDDE-484D-A41E-67111BFC7D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C400A47D-D5E1-4DA4-81CC-6FA46A1B9E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765926CF-F1CF-4848-A985-CE5A0DB359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C136F943-5144-4CD7-93FC-6237B9049B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961D3842-BF5F-4864-AE36-3B3AAD4EDD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88BE9B9E-8731-435D-9556-954D5FB223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F116E394-FE83-44BD-9AE7-961F991EFAE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47AC6529-7328-4759-8D26-E67188387D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62D12AD0-D2DD-473D-BC1C-C26DA6FE27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140FF84D-5A18-4EF4-9A34-7271F226A2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FF22FFC4-6948-49EB-9B76-E1630F7B43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53B283E8-4F31-486E-A113-63DC4EC4CE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383CEDEE-45FC-4EFE-959E-BE06BF3580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E1F7A946-577A-46E8-A5E5-E43FF96478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09F632B4-BC37-4077-85D2-CE1C4E67E066}"/>
              </a:ext>
            </a:extLst>
          </p:cNvPr>
          <p:cNvPicPr>
            <a:picLocks noChangeAspect="1"/>
          </p:cNvPicPr>
          <p:nvPr/>
        </p:nvPicPr>
        <p:blipFill>
          <a:blip r:embed="rId18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982167" y="1804147"/>
            <a:ext cx="1976781" cy="1542593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86301090-4EB7-43BB-9B29-614E03A35095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045AA5C7-4B11-4772-AB12-544A3394C2B9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="" xmlns:a16="http://schemas.microsoft.com/office/drawing/2014/main" id="{51DC3C63-7DA5-4DC3-8724-6C4D4C7758CB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="" xmlns:a16="http://schemas.microsoft.com/office/drawing/2014/main" id="{F23C0681-BA97-43A8-B089-01E77F4B0478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="" xmlns:a16="http://schemas.microsoft.com/office/drawing/2014/main" id="{B8169B06-C375-467B-96C5-8F2DA3E696B7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="" xmlns:a16="http://schemas.microsoft.com/office/drawing/2014/main" id="{932CB927-5693-4849-8227-EFAE99953D62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3" action="ppaction://hlinksldjump"/>
            <a:extLst>
              <a:ext uri="{FF2B5EF4-FFF2-40B4-BE49-F238E27FC236}">
                <a16:creationId xmlns="" xmlns:a16="http://schemas.microsoft.com/office/drawing/2014/main" id="{FB455E98-59D2-4B8A-B344-79D973523675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4" action="ppaction://hlinksldjump"/>
            <a:extLst>
              <a:ext uri="{FF2B5EF4-FFF2-40B4-BE49-F238E27FC236}">
                <a16:creationId xmlns="" xmlns:a16="http://schemas.microsoft.com/office/drawing/2014/main" id="{43E7864C-4923-4483-AB76-9A0274940E1D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5" action="ppaction://hlinksldjump"/>
            <a:extLst>
              <a:ext uri="{FF2B5EF4-FFF2-40B4-BE49-F238E27FC236}">
                <a16:creationId xmlns="" xmlns:a16="http://schemas.microsoft.com/office/drawing/2014/main" id="{453C87D2-8C18-48B6-BFA5-272FA8CAC13C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6" action="ppaction://hlinksldjump"/>
            <a:extLst>
              <a:ext uri="{FF2B5EF4-FFF2-40B4-BE49-F238E27FC236}">
                <a16:creationId xmlns="" xmlns:a16="http://schemas.microsoft.com/office/drawing/2014/main" id="{D5FCED63-B9A6-42DA-AB24-A307BB7BB500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7" action="ppaction://hlinksldjump"/>
            <a:extLst>
              <a:ext uri="{FF2B5EF4-FFF2-40B4-BE49-F238E27FC236}">
                <a16:creationId xmlns="" xmlns:a16="http://schemas.microsoft.com/office/drawing/2014/main" id="{9677E937-4D49-480B-AB78-9AE9EA546B66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8" action="ppaction://hlinksldjump"/>
            <a:extLst>
              <a:ext uri="{FF2B5EF4-FFF2-40B4-BE49-F238E27FC236}">
                <a16:creationId xmlns="" xmlns:a16="http://schemas.microsoft.com/office/drawing/2014/main" id="{14AA5A15-74F4-4949-8E8E-955778F10FB6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9" action="ppaction://hlinksldjump"/>
            <a:extLst>
              <a:ext uri="{FF2B5EF4-FFF2-40B4-BE49-F238E27FC236}">
                <a16:creationId xmlns="" xmlns:a16="http://schemas.microsoft.com/office/drawing/2014/main" id="{9BC0BED7-5823-4AED-AF42-8BC08E5DC2DC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40" action="ppaction://hlinksldjump"/>
            <a:extLst>
              <a:ext uri="{FF2B5EF4-FFF2-40B4-BE49-F238E27FC236}">
                <a16:creationId xmlns="" xmlns:a16="http://schemas.microsoft.com/office/drawing/2014/main" id="{2E6F71FB-F73B-4140-975F-92696BC34F1E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41" action="ppaction://hlinksldjump"/>
            <a:extLst>
              <a:ext uri="{FF2B5EF4-FFF2-40B4-BE49-F238E27FC236}">
                <a16:creationId xmlns="" xmlns:a16="http://schemas.microsoft.com/office/drawing/2014/main" id="{D78DE178-4FC6-4CD2-8012-F3621DCEF56F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2" action="ppaction://hlinksldjump"/>
            <a:extLst>
              <a:ext uri="{FF2B5EF4-FFF2-40B4-BE49-F238E27FC236}">
                <a16:creationId xmlns="" xmlns:a16="http://schemas.microsoft.com/office/drawing/2014/main" id="{D54276F1-5D9F-4D39-B7D4-38B7EAE57908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3" action="ppaction://hlinksldjump"/>
            <a:extLst>
              <a:ext uri="{FF2B5EF4-FFF2-40B4-BE49-F238E27FC236}">
                <a16:creationId xmlns="" xmlns:a16="http://schemas.microsoft.com/office/drawing/2014/main" id="{7E837DB1-5D97-435E-8692-22F2BDEF506B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4" action="ppaction://hlinksldjump"/>
            <a:extLst>
              <a:ext uri="{FF2B5EF4-FFF2-40B4-BE49-F238E27FC236}">
                <a16:creationId xmlns="" xmlns:a16="http://schemas.microsoft.com/office/drawing/2014/main" id="{910156B7-571D-4A09-B8D8-2A95B572C234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5" action="ppaction://hlinksldjump"/>
            <a:extLst>
              <a:ext uri="{FF2B5EF4-FFF2-40B4-BE49-F238E27FC236}">
                <a16:creationId xmlns="" xmlns:a16="http://schemas.microsoft.com/office/drawing/2014/main" id="{6424B301-249C-42EF-92F1-220C91D8A18E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6" action="ppaction://hlinksldjump"/>
            <a:extLst>
              <a:ext uri="{FF2B5EF4-FFF2-40B4-BE49-F238E27FC236}">
                <a16:creationId xmlns="" xmlns:a16="http://schemas.microsoft.com/office/drawing/2014/main" id="{62C7CFD8-96E3-4ADB-99AC-06C3675FABF6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7" action="ppaction://hlinksldjump"/>
            <a:extLst>
              <a:ext uri="{FF2B5EF4-FFF2-40B4-BE49-F238E27FC236}">
                <a16:creationId xmlns="" xmlns:a16="http://schemas.microsoft.com/office/drawing/2014/main" id="{BE952E55-9F5D-4CB4-94CC-A90F3DA6BDCC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8" action="ppaction://hlinksldjump"/>
            <a:extLst>
              <a:ext uri="{FF2B5EF4-FFF2-40B4-BE49-F238E27FC236}">
                <a16:creationId xmlns="" xmlns:a16="http://schemas.microsoft.com/office/drawing/2014/main" id="{6ED629AD-B71A-4CFB-8D15-FBACC3B48A8D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49" action="ppaction://hlinksldjump"/>
            <a:extLst>
              <a:ext uri="{FF2B5EF4-FFF2-40B4-BE49-F238E27FC236}">
                <a16:creationId xmlns="" xmlns:a16="http://schemas.microsoft.com/office/drawing/2014/main" id="{9F43A833-2446-4872-BA96-8D6AE2B711DE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50" action="ppaction://hlinksldjump"/>
            <a:extLst>
              <a:ext uri="{FF2B5EF4-FFF2-40B4-BE49-F238E27FC236}">
                <a16:creationId xmlns="" xmlns:a16="http://schemas.microsoft.com/office/drawing/2014/main" id="{EBA2680D-BDAE-4E1D-9AEF-526505431C72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1" action="ppaction://hlinksldjump"/>
            <a:extLst>
              <a:ext uri="{FF2B5EF4-FFF2-40B4-BE49-F238E27FC236}">
                <a16:creationId xmlns="" xmlns:a16="http://schemas.microsoft.com/office/drawing/2014/main" id="{EAEAE230-B5C8-4B1E-BD67-74807E38FCA2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="" xmlns:a16="http://schemas.microsoft.com/office/drawing/2014/main" id="{AC5207CC-729E-44E5-8368-095E8B3CD10F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Черкаська область</a:t>
            </a:r>
            <a:endParaRPr lang="x-none" dirty="0"/>
          </a:p>
        </p:txBody>
      </p:sp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2204C6F3-C6A4-46EC-AC10-F75B591FA376}"/>
              </a:ext>
            </a:extLst>
          </p:cNvPr>
          <p:cNvGrpSpPr/>
          <p:nvPr/>
        </p:nvGrpSpPr>
        <p:grpSpPr>
          <a:xfrm>
            <a:off x="499597" y="189278"/>
            <a:ext cx="10547991" cy="6402978"/>
            <a:chOff x="499597" y="189278"/>
            <a:chExt cx="10547991" cy="6402978"/>
          </a:xfrm>
        </p:grpSpPr>
        <p:sp>
          <p:nvSpPr>
            <p:cNvPr id="73" name="TextBox 72">
              <a:extLst>
                <a:ext uri="{FF2B5EF4-FFF2-40B4-BE49-F238E27FC236}">
                  <a16:creationId xmlns="" xmlns:a16="http://schemas.microsoft.com/office/drawing/2014/main" id="{981F28D4-723B-4D79-810F-ECE94BCDBD9A}"/>
                </a:ext>
              </a:extLst>
            </p:cNvPr>
            <p:cNvSpPr txBox="1"/>
            <p:nvPr/>
          </p:nvSpPr>
          <p:spPr>
            <a:xfrm>
              <a:off x="6364531" y="5945925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Михайло Старицький</a:t>
              </a:r>
              <a:endParaRPr lang="x-none" dirty="0"/>
            </a:p>
          </p:txBody>
        </p:sp>
        <p:sp>
          <p:nvSpPr>
            <p:cNvPr id="85" name="TextBox 84">
              <a:extLst>
                <a:ext uri="{FF2B5EF4-FFF2-40B4-BE49-F238E27FC236}">
                  <a16:creationId xmlns="" xmlns:a16="http://schemas.microsoft.com/office/drawing/2014/main" id="{7E27ABC1-DFB4-46F1-B82F-ED31441E85CA}"/>
                </a:ext>
              </a:extLst>
            </p:cNvPr>
            <p:cNvSpPr txBox="1"/>
            <p:nvPr/>
          </p:nvSpPr>
          <p:spPr>
            <a:xfrm>
              <a:off x="8531356" y="2911915"/>
              <a:ext cx="2516232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Іван Нечуй-Левицький</a:t>
              </a:r>
              <a:endParaRPr lang="x-none" dirty="0"/>
            </a:p>
          </p:txBody>
        </p:sp>
        <p:sp>
          <p:nvSpPr>
            <p:cNvPr id="86" name="TextBox 85">
              <a:extLst>
                <a:ext uri="{FF2B5EF4-FFF2-40B4-BE49-F238E27FC236}">
                  <a16:creationId xmlns="" xmlns:a16="http://schemas.microsoft.com/office/drawing/2014/main" id="{B6F66D80-C0B3-4976-8178-4AE194F3320B}"/>
                </a:ext>
              </a:extLst>
            </p:cNvPr>
            <p:cNvSpPr txBox="1"/>
            <p:nvPr/>
          </p:nvSpPr>
          <p:spPr>
            <a:xfrm>
              <a:off x="686342" y="2896254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Тарас Шевченко</a:t>
              </a:r>
              <a:endParaRPr lang="x-none" dirty="0"/>
            </a:p>
          </p:txBody>
        </p:sp>
        <p:pic>
          <p:nvPicPr>
            <p:cNvPr id="17410" name="Picture 2" descr="Тарас Шевченко">
              <a:extLst>
                <a:ext uri="{FF2B5EF4-FFF2-40B4-BE49-F238E27FC236}">
                  <a16:creationId xmlns="" xmlns:a16="http://schemas.microsoft.com/office/drawing/2014/main" id="{06522D01-8121-483D-BC73-139D6555C01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597" y="278711"/>
              <a:ext cx="1779150" cy="2505845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412" name="Picture 4" descr="Нечуй-Левицький Іван Семенович. Біографія Івана Нечуя ...">
              <a:extLst>
                <a:ext uri="{FF2B5EF4-FFF2-40B4-BE49-F238E27FC236}">
                  <a16:creationId xmlns="" xmlns:a16="http://schemas.microsoft.com/office/drawing/2014/main" id="{D1D5E939-312E-4436-A2C8-42D5B42D16D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59166" y="189278"/>
              <a:ext cx="2189813" cy="2619771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414" name="Picture 6" descr="Старицький Михайло Петрович - Біографія">
              <a:extLst>
                <a:ext uri="{FF2B5EF4-FFF2-40B4-BE49-F238E27FC236}">
                  <a16:creationId xmlns="" xmlns:a16="http://schemas.microsoft.com/office/drawing/2014/main" id="{B8F5BC7B-1A23-4490-AA68-E54DF0756F9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63868" y="3147912"/>
              <a:ext cx="1803562" cy="2705343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9259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6F473D1B-A186-4936-AD0C-8BE6BB3BB01A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2F0E0ED7-AC4B-424D-94AF-38D897EC03F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B6ADC50C-75DA-4560-90C9-8FA540EA8D7A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0035316F-46D2-4791-8EBF-8E1C7F3184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3A1BAE5C-1660-444D-BE78-6828D79D10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045EB9DA-277F-49E4-840B-A6B5710258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DD8E7596-91B9-41D6-BDD1-5BDF01DA66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F011F99A-311E-4BFD-A3AF-42F8733075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D0683D14-20B3-45E4-AEB2-79B5B70D31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A309BBA3-CA5E-4776-9100-5BB2F8A68B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94BA96C4-F41B-4718-AF03-80CEF11C8B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6E50F77A-9512-4517-84B4-DC361EE394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11337B4D-06B4-49DF-81C4-A9996A8C62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7372D0BE-C9DB-4687-9193-BB2A19E859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13C38D54-487E-4412-96BB-CD85B5052F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8972D0DC-B643-46BF-9455-D5BA4F2FEE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4DA8ECFE-BD5D-45DE-B8F7-ED9F7C8652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1C3F5ADB-88A0-4458-BF88-080AC914CB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61CF8C6D-A35E-4C20-BCC8-B32CBD2D4F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F0E7528A-1931-4FDA-A600-FE18208659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E27A6F80-6C56-4CF2-9718-26BAD0C72B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3078A7F4-8BC9-4FD7-99F5-65F8C561C1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3B41C017-3260-483F-BEBF-91A4B9725B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B4CA4A91-B01D-4565-86F9-A5304FA2B7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72DCC3AA-D694-40FC-9942-BB95A4835B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10FCFECA-C5C0-42E2-9740-CA275D9C64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9339F6F9-73FC-4645-928F-98C962559A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61BC4F6F-7386-4A36-8684-FA46BEA003FA}"/>
              </a:ext>
            </a:extLst>
          </p:cNvPr>
          <p:cNvPicPr>
            <a:picLocks noChangeAspect="1"/>
          </p:cNvPicPr>
          <p:nvPr/>
        </p:nvPicPr>
        <p:blipFill>
          <a:blip r:embed="rId24">
            <a:duotone>
              <a:prstClr val="black"/>
              <a:schemeClr val="accent2">
                <a:lumMod val="75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74339" y="2805990"/>
            <a:ext cx="2516232" cy="1150119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5C62620C-4A12-474D-A699-C965086B1DCE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C3B6A634-C860-47CC-99A5-3B843748821F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="" xmlns:a16="http://schemas.microsoft.com/office/drawing/2014/main" id="{4A8DC0E3-936D-4DC3-80D1-B6F2DDF390B4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="" xmlns:a16="http://schemas.microsoft.com/office/drawing/2014/main" id="{1A250632-D2B1-4E6E-AC2F-39F7E5286032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="" xmlns:a16="http://schemas.microsoft.com/office/drawing/2014/main" id="{6CB27C16-0583-450D-8922-C23069586B98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="" xmlns:a16="http://schemas.microsoft.com/office/drawing/2014/main" id="{715803CD-2711-43E5-AB39-FE43440FF5EA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3" action="ppaction://hlinksldjump"/>
            <a:extLst>
              <a:ext uri="{FF2B5EF4-FFF2-40B4-BE49-F238E27FC236}">
                <a16:creationId xmlns="" xmlns:a16="http://schemas.microsoft.com/office/drawing/2014/main" id="{5A18EF08-2E4D-4C4D-96AF-D88D5292064D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4" action="ppaction://hlinksldjump"/>
            <a:extLst>
              <a:ext uri="{FF2B5EF4-FFF2-40B4-BE49-F238E27FC236}">
                <a16:creationId xmlns="" xmlns:a16="http://schemas.microsoft.com/office/drawing/2014/main" id="{BCD7ED63-4CC1-4700-A651-DC5012E78BAE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5" action="ppaction://hlinksldjump"/>
            <a:extLst>
              <a:ext uri="{FF2B5EF4-FFF2-40B4-BE49-F238E27FC236}">
                <a16:creationId xmlns="" xmlns:a16="http://schemas.microsoft.com/office/drawing/2014/main" id="{FA86A813-EFF2-4A2C-876D-3C47B36A8F74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6" action="ppaction://hlinksldjump"/>
            <a:extLst>
              <a:ext uri="{FF2B5EF4-FFF2-40B4-BE49-F238E27FC236}">
                <a16:creationId xmlns="" xmlns:a16="http://schemas.microsoft.com/office/drawing/2014/main" id="{D8C0F86F-6EFB-4BBB-95F6-469DFE83AC2D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7" action="ppaction://hlinksldjump"/>
            <a:extLst>
              <a:ext uri="{FF2B5EF4-FFF2-40B4-BE49-F238E27FC236}">
                <a16:creationId xmlns="" xmlns:a16="http://schemas.microsoft.com/office/drawing/2014/main" id="{465EBAC3-8770-466B-AAF5-A8459CB36EFF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8" action="ppaction://hlinksldjump"/>
            <a:extLst>
              <a:ext uri="{FF2B5EF4-FFF2-40B4-BE49-F238E27FC236}">
                <a16:creationId xmlns="" xmlns:a16="http://schemas.microsoft.com/office/drawing/2014/main" id="{8A25BD65-D7B2-46E1-89AA-0E5D7C73B746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9" action="ppaction://hlinksldjump"/>
            <a:extLst>
              <a:ext uri="{FF2B5EF4-FFF2-40B4-BE49-F238E27FC236}">
                <a16:creationId xmlns="" xmlns:a16="http://schemas.microsoft.com/office/drawing/2014/main" id="{125A5AA8-1757-4A76-9FC9-F1D038FCA842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40" action="ppaction://hlinksldjump"/>
            <a:extLst>
              <a:ext uri="{FF2B5EF4-FFF2-40B4-BE49-F238E27FC236}">
                <a16:creationId xmlns="" xmlns:a16="http://schemas.microsoft.com/office/drawing/2014/main" id="{482EA54E-99D5-4869-8FC1-E0F55F8479C5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41" action="ppaction://hlinksldjump"/>
            <a:extLst>
              <a:ext uri="{FF2B5EF4-FFF2-40B4-BE49-F238E27FC236}">
                <a16:creationId xmlns="" xmlns:a16="http://schemas.microsoft.com/office/drawing/2014/main" id="{938AC4FA-7A37-4C16-B05F-8762695EEBF5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2" action="ppaction://hlinksldjump"/>
            <a:extLst>
              <a:ext uri="{FF2B5EF4-FFF2-40B4-BE49-F238E27FC236}">
                <a16:creationId xmlns="" xmlns:a16="http://schemas.microsoft.com/office/drawing/2014/main" id="{43D0E237-8B7E-44E2-ABF6-C7C958B28C1C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3" action="ppaction://hlinksldjump"/>
            <a:extLst>
              <a:ext uri="{FF2B5EF4-FFF2-40B4-BE49-F238E27FC236}">
                <a16:creationId xmlns="" xmlns:a16="http://schemas.microsoft.com/office/drawing/2014/main" id="{56DEA321-8723-4CEF-B80D-7FFC8E580A6C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4" action="ppaction://hlinksldjump"/>
            <a:extLst>
              <a:ext uri="{FF2B5EF4-FFF2-40B4-BE49-F238E27FC236}">
                <a16:creationId xmlns="" xmlns:a16="http://schemas.microsoft.com/office/drawing/2014/main" id="{00951724-1806-45E8-A390-66547E826CB5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5" action="ppaction://hlinksldjump"/>
            <a:extLst>
              <a:ext uri="{FF2B5EF4-FFF2-40B4-BE49-F238E27FC236}">
                <a16:creationId xmlns="" xmlns:a16="http://schemas.microsoft.com/office/drawing/2014/main" id="{4684D73F-C052-425B-97A3-C31D08519A43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6" action="ppaction://hlinksldjump"/>
            <a:extLst>
              <a:ext uri="{FF2B5EF4-FFF2-40B4-BE49-F238E27FC236}">
                <a16:creationId xmlns="" xmlns:a16="http://schemas.microsoft.com/office/drawing/2014/main" id="{12759D87-4E63-4F3B-845E-88212922AD7A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7" action="ppaction://hlinksldjump"/>
            <a:extLst>
              <a:ext uri="{FF2B5EF4-FFF2-40B4-BE49-F238E27FC236}">
                <a16:creationId xmlns="" xmlns:a16="http://schemas.microsoft.com/office/drawing/2014/main" id="{925B6FC3-56A3-484F-8251-5CEB01DB5192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8" action="ppaction://hlinksldjump"/>
            <a:extLst>
              <a:ext uri="{FF2B5EF4-FFF2-40B4-BE49-F238E27FC236}">
                <a16:creationId xmlns="" xmlns:a16="http://schemas.microsoft.com/office/drawing/2014/main" id="{4AF828F0-878F-4715-828B-01E01F7406F2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49" action="ppaction://hlinksldjump"/>
            <a:extLst>
              <a:ext uri="{FF2B5EF4-FFF2-40B4-BE49-F238E27FC236}">
                <a16:creationId xmlns="" xmlns:a16="http://schemas.microsoft.com/office/drawing/2014/main" id="{226C4612-FD3E-4807-B000-216310613C6E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50" action="ppaction://hlinksldjump"/>
            <a:extLst>
              <a:ext uri="{FF2B5EF4-FFF2-40B4-BE49-F238E27FC236}">
                <a16:creationId xmlns="" xmlns:a16="http://schemas.microsoft.com/office/drawing/2014/main" id="{03867339-5555-45F1-8672-1E729F923337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1" action="ppaction://hlinksldjump"/>
            <a:extLst>
              <a:ext uri="{FF2B5EF4-FFF2-40B4-BE49-F238E27FC236}">
                <a16:creationId xmlns="" xmlns:a16="http://schemas.microsoft.com/office/drawing/2014/main" id="{7881C8BD-6C7B-4EAF-A6DA-09951C8C22D6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="" xmlns:a16="http://schemas.microsoft.com/office/drawing/2014/main" id="{AD5A7FCA-A629-4347-99AC-3AA35011CB63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Кіровоградська область</a:t>
            </a:r>
            <a:endParaRPr lang="x-none" dirty="0"/>
          </a:p>
        </p:txBody>
      </p:sp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F439B8EE-B730-40B2-AC75-2FCFDB1F766E}"/>
              </a:ext>
            </a:extLst>
          </p:cNvPr>
          <p:cNvGrpSpPr/>
          <p:nvPr/>
        </p:nvGrpSpPr>
        <p:grpSpPr>
          <a:xfrm>
            <a:off x="1532993" y="380144"/>
            <a:ext cx="9448243" cy="3705409"/>
            <a:chOff x="1532993" y="380144"/>
            <a:chExt cx="9448243" cy="3705409"/>
          </a:xfrm>
        </p:grpSpPr>
        <p:sp>
          <p:nvSpPr>
            <p:cNvPr id="74" name="TextBox 73">
              <a:extLst>
                <a:ext uri="{FF2B5EF4-FFF2-40B4-BE49-F238E27FC236}">
                  <a16:creationId xmlns="" xmlns:a16="http://schemas.microsoft.com/office/drawing/2014/main" id="{BEFD49B3-64CA-4117-AA07-1CCCB6A0ECAC}"/>
                </a:ext>
              </a:extLst>
            </p:cNvPr>
            <p:cNvSpPr txBox="1"/>
            <p:nvPr/>
          </p:nvSpPr>
          <p:spPr>
            <a:xfrm>
              <a:off x="8582430" y="3716221"/>
              <a:ext cx="2398806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Іван Карпенко-Карий</a:t>
              </a:r>
              <a:endParaRPr lang="x-none" dirty="0"/>
            </a:p>
          </p:txBody>
        </p:sp>
        <p:sp>
          <p:nvSpPr>
            <p:cNvPr id="84" name="TextBox 83">
              <a:extLst>
                <a:ext uri="{FF2B5EF4-FFF2-40B4-BE49-F238E27FC236}">
                  <a16:creationId xmlns="" xmlns:a16="http://schemas.microsoft.com/office/drawing/2014/main" id="{5B167A4C-063A-4BE2-AB93-C0B6338FDCB4}"/>
                </a:ext>
              </a:extLst>
            </p:cNvPr>
            <p:cNvSpPr txBox="1"/>
            <p:nvPr/>
          </p:nvSpPr>
          <p:spPr>
            <a:xfrm>
              <a:off x="1732357" y="3358314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Юрій Яновський</a:t>
              </a:r>
              <a:endParaRPr lang="x-none" dirty="0"/>
            </a:p>
          </p:txBody>
        </p:sp>
        <p:pic>
          <p:nvPicPr>
            <p:cNvPr id="16386" name="Picture 2" descr="Яновський Юрій Іванович — Вікіпедія">
              <a:extLst>
                <a:ext uri="{FF2B5EF4-FFF2-40B4-BE49-F238E27FC236}">
                  <a16:creationId xmlns="" xmlns:a16="http://schemas.microsoft.com/office/drawing/2014/main" id="{617C1EFA-7C41-476D-A7C5-4539C1C52F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2993" y="380144"/>
              <a:ext cx="2054865" cy="2819891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388" name="Picture 4" descr="Карпенко-Карий Іван. Біографія Івана Карпенка-Карого — УкрЛіб">
              <a:extLst>
                <a:ext uri="{FF2B5EF4-FFF2-40B4-BE49-F238E27FC236}">
                  <a16:creationId xmlns="" xmlns:a16="http://schemas.microsoft.com/office/drawing/2014/main" id="{300181F0-6A1F-42EB-87A6-5CFA02FEE6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20414" y="750353"/>
              <a:ext cx="2184412" cy="2841512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1366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470E9F4A-73F9-46B0-A470-26495FF3BE45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B0838E88-8FD6-4268-806C-126F56AC4F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80DD75A8-244B-43BB-86D5-F03A37A765CD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0A14B90E-EC76-4E8C-A693-4DC3305959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45D8A726-2D8D-404C-8A2E-048AB6FA8AD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A9A709CF-6297-41A9-A914-4C7C45B96D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E9F65C07-E073-42AA-93BF-2FC548C1CA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4B737208-B6BC-4B5A-8987-C4F88866FD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E683ACFF-5B58-4CDA-B701-8A75CFB469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6C1D4B8E-36DA-4DC5-8A4F-984E79DB72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65360823-5969-4D90-90F5-D9D6024D9C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3BD5892A-5B57-43B3-AE22-F3BF10A06AB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CEAE0C61-0E79-4286-9FF1-D66D2C37A0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F387B630-F5B3-45CD-9BFA-995E643B82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650866F6-AE42-47A4-86EE-E95BBA7C7E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7C456C4C-D2B4-4FF3-8488-61A3BE1158F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3F755E97-ABA5-4AD2-AB2E-6C472D56CB6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30169508-EA07-4871-878E-A43EA0CDCC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EB2E17C0-EFAF-4636-838E-3F21010367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4599F208-E374-42A1-93AA-409C396991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4E34282E-8DFE-4FB0-8DD4-093AA843A5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86B0E6F5-0BD2-4BB9-8A7D-9560B0C282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C9C85242-3431-4ECC-BDE9-754B220D44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D1C815CF-E65B-41A1-BE12-B2015D0A7B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275EA68D-08D6-4185-8202-C7830DDA75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BE1E5964-420C-41A1-986E-4D2857BEEF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D0AC7EED-FD12-464B-999A-206AC1915D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CFB9352F-655D-47CF-9C2D-0B1BAE3B3DB5}"/>
              </a:ext>
            </a:extLst>
          </p:cNvPr>
          <p:cNvPicPr>
            <a:picLocks noChangeAspect="1"/>
          </p:cNvPicPr>
          <p:nvPr/>
        </p:nvPicPr>
        <p:blipFill>
          <a:blip r:embed="rId26">
            <a:duotone>
              <a:prstClr val="black"/>
              <a:schemeClr val="accent1">
                <a:lumMod val="75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263402" y="3565613"/>
            <a:ext cx="1730691" cy="2456885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017D85AD-6560-43EC-9B2D-5E353CBDD0EF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7D9725A5-82CC-4B33-BCEC-62E50459CD78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="" xmlns:a16="http://schemas.microsoft.com/office/drawing/2014/main" id="{27EE66CE-1F91-4DCB-9E42-7A0185AB818A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="" xmlns:a16="http://schemas.microsoft.com/office/drawing/2014/main" id="{B6DBE7A4-42F8-46B4-976C-BA7F35A3DA43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="" xmlns:a16="http://schemas.microsoft.com/office/drawing/2014/main" id="{50FB47CB-4BEB-40E6-B6E2-637C9BA18A10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="" xmlns:a16="http://schemas.microsoft.com/office/drawing/2014/main" id="{EBE22C86-46DF-4DD4-AE17-2B351FED432D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3" action="ppaction://hlinksldjump"/>
            <a:extLst>
              <a:ext uri="{FF2B5EF4-FFF2-40B4-BE49-F238E27FC236}">
                <a16:creationId xmlns="" xmlns:a16="http://schemas.microsoft.com/office/drawing/2014/main" id="{0050AC94-3FC9-42D5-8304-6E2B11F7EA93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4" action="ppaction://hlinksldjump"/>
            <a:extLst>
              <a:ext uri="{FF2B5EF4-FFF2-40B4-BE49-F238E27FC236}">
                <a16:creationId xmlns="" xmlns:a16="http://schemas.microsoft.com/office/drawing/2014/main" id="{AB88ECED-E616-479C-B7B2-68B2B3781141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5" action="ppaction://hlinksldjump"/>
            <a:extLst>
              <a:ext uri="{FF2B5EF4-FFF2-40B4-BE49-F238E27FC236}">
                <a16:creationId xmlns="" xmlns:a16="http://schemas.microsoft.com/office/drawing/2014/main" id="{12E2270C-3535-4AB3-A6A8-AEB2D4620F73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6" action="ppaction://hlinksldjump"/>
            <a:extLst>
              <a:ext uri="{FF2B5EF4-FFF2-40B4-BE49-F238E27FC236}">
                <a16:creationId xmlns="" xmlns:a16="http://schemas.microsoft.com/office/drawing/2014/main" id="{138D865F-924D-4D50-9D9B-D05235BEB728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7" action="ppaction://hlinksldjump"/>
            <a:extLst>
              <a:ext uri="{FF2B5EF4-FFF2-40B4-BE49-F238E27FC236}">
                <a16:creationId xmlns="" xmlns:a16="http://schemas.microsoft.com/office/drawing/2014/main" id="{8BDEDE1D-C981-4490-AAE2-1607CCCC3328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8" action="ppaction://hlinksldjump"/>
            <a:extLst>
              <a:ext uri="{FF2B5EF4-FFF2-40B4-BE49-F238E27FC236}">
                <a16:creationId xmlns="" xmlns:a16="http://schemas.microsoft.com/office/drawing/2014/main" id="{886F354A-368C-4C60-B6B2-4BC50B63D88A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9" action="ppaction://hlinksldjump"/>
            <a:extLst>
              <a:ext uri="{FF2B5EF4-FFF2-40B4-BE49-F238E27FC236}">
                <a16:creationId xmlns="" xmlns:a16="http://schemas.microsoft.com/office/drawing/2014/main" id="{79994348-E264-4F39-A7D8-983DF6727DAE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40" action="ppaction://hlinksldjump"/>
            <a:extLst>
              <a:ext uri="{FF2B5EF4-FFF2-40B4-BE49-F238E27FC236}">
                <a16:creationId xmlns="" xmlns:a16="http://schemas.microsoft.com/office/drawing/2014/main" id="{826FAF6A-1197-49C1-BDD0-6CA0F9745272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41" action="ppaction://hlinksldjump"/>
            <a:extLst>
              <a:ext uri="{FF2B5EF4-FFF2-40B4-BE49-F238E27FC236}">
                <a16:creationId xmlns="" xmlns:a16="http://schemas.microsoft.com/office/drawing/2014/main" id="{CC1C74CD-6015-423E-B7B9-508B4A9C9103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2" action="ppaction://hlinksldjump"/>
            <a:extLst>
              <a:ext uri="{FF2B5EF4-FFF2-40B4-BE49-F238E27FC236}">
                <a16:creationId xmlns="" xmlns:a16="http://schemas.microsoft.com/office/drawing/2014/main" id="{5DC3CFE8-6810-4D86-982E-35B5FF6B92CF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3" action="ppaction://hlinksldjump"/>
            <a:extLst>
              <a:ext uri="{FF2B5EF4-FFF2-40B4-BE49-F238E27FC236}">
                <a16:creationId xmlns="" xmlns:a16="http://schemas.microsoft.com/office/drawing/2014/main" id="{092B16E2-F450-4751-808C-A0CD13A45F57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4" action="ppaction://hlinksldjump"/>
            <a:extLst>
              <a:ext uri="{FF2B5EF4-FFF2-40B4-BE49-F238E27FC236}">
                <a16:creationId xmlns="" xmlns:a16="http://schemas.microsoft.com/office/drawing/2014/main" id="{03D5DCBF-01B3-44BC-BC2B-AA47166AE65E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5" action="ppaction://hlinksldjump"/>
            <a:extLst>
              <a:ext uri="{FF2B5EF4-FFF2-40B4-BE49-F238E27FC236}">
                <a16:creationId xmlns="" xmlns:a16="http://schemas.microsoft.com/office/drawing/2014/main" id="{C89837B6-A8AB-4D1A-916D-7FED2545535E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6" action="ppaction://hlinksldjump"/>
            <a:extLst>
              <a:ext uri="{FF2B5EF4-FFF2-40B4-BE49-F238E27FC236}">
                <a16:creationId xmlns="" xmlns:a16="http://schemas.microsoft.com/office/drawing/2014/main" id="{95F37FCF-7FE4-4DEC-994B-0156BE945ABE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7" action="ppaction://hlinksldjump"/>
            <a:extLst>
              <a:ext uri="{FF2B5EF4-FFF2-40B4-BE49-F238E27FC236}">
                <a16:creationId xmlns="" xmlns:a16="http://schemas.microsoft.com/office/drawing/2014/main" id="{506E408C-DEB7-440C-820E-BFADAA41CB3C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8" action="ppaction://hlinksldjump"/>
            <a:extLst>
              <a:ext uri="{FF2B5EF4-FFF2-40B4-BE49-F238E27FC236}">
                <a16:creationId xmlns="" xmlns:a16="http://schemas.microsoft.com/office/drawing/2014/main" id="{671044AB-0A2E-4F4B-9E8A-4688DFE9AE7E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49" action="ppaction://hlinksldjump"/>
            <a:extLst>
              <a:ext uri="{FF2B5EF4-FFF2-40B4-BE49-F238E27FC236}">
                <a16:creationId xmlns="" xmlns:a16="http://schemas.microsoft.com/office/drawing/2014/main" id="{5F515661-A720-4EE8-857D-96EEB9A9FC08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50" action="ppaction://hlinksldjump"/>
            <a:extLst>
              <a:ext uri="{FF2B5EF4-FFF2-40B4-BE49-F238E27FC236}">
                <a16:creationId xmlns="" xmlns:a16="http://schemas.microsoft.com/office/drawing/2014/main" id="{D966FD29-D694-4A60-9068-0AD53200261E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1" action="ppaction://hlinksldjump"/>
            <a:extLst>
              <a:ext uri="{FF2B5EF4-FFF2-40B4-BE49-F238E27FC236}">
                <a16:creationId xmlns="" xmlns:a16="http://schemas.microsoft.com/office/drawing/2014/main" id="{5E0875CF-928B-4586-8832-282AE32706AB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="" xmlns:a16="http://schemas.microsoft.com/office/drawing/2014/main" id="{74F37094-1A27-443D-B915-1C3E91670FD0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Одеська область</a:t>
            </a:r>
            <a:endParaRPr lang="x-none" dirty="0"/>
          </a:p>
        </p:txBody>
      </p:sp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B00C19BB-A75C-4131-B5DC-72694D3BDE44}"/>
              </a:ext>
            </a:extLst>
          </p:cNvPr>
          <p:cNvGrpSpPr/>
          <p:nvPr/>
        </p:nvGrpSpPr>
        <p:grpSpPr>
          <a:xfrm>
            <a:off x="2924181" y="389363"/>
            <a:ext cx="7340146" cy="3553103"/>
            <a:chOff x="2924181" y="389363"/>
            <a:chExt cx="7340146" cy="3553103"/>
          </a:xfrm>
        </p:grpSpPr>
        <p:sp>
          <p:nvSpPr>
            <p:cNvPr id="75" name="TextBox 74">
              <a:extLst>
                <a:ext uri="{FF2B5EF4-FFF2-40B4-BE49-F238E27FC236}">
                  <a16:creationId xmlns="" xmlns:a16="http://schemas.microsoft.com/office/drawing/2014/main" id="{80BF3248-B859-4E13-BE7D-33620C6EC450}"/>
                </a:ext>
              </a:extLst>
            </p:cNvPr>
            <p:cNvSpPr txBox="1"/>
            <p:nvPr/>
          </p:nvSpPr>
          <p:spPr>
            <a:xfrm>
              <a:off x="3107065" y="3296135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Степан Олійник</a:t>
              </a:r>
              <a:endParaRPr lang="x-none" dirty="0"/>
            </a:p>
          </p:txBody>
        </p:sp>
        <p:sp>
          <p:nvSpPr>
            <p:cNvPr id="84" name="TextBox 83">
              <a:extLst>
                <a:ext uri="{FF2B5EF4-FFF2-40B4-BE49-F238E27FC236}">
                  <a16:creationId xmlns="" xmlns:a16="http://schemas.microsoft.com/office/drawing/2014/main" id="{842E0555-134B-4914-B464-45428DA8A38D}"/>
                </a:ext>
              </a:extLst>
            </p:cNvPr>
            <p:cNvSpPr txBox="1"/>
            <p:nvPr/>
          </p:nvSpPr>
          <p:spPr>
            <a:xfrm>
              <a:off x="8731922" y="2775464"/>
              <a:ext cx="1532405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Юрій Липа</a:t>
              </a:r>
              <a:endParaRPr lang="x-none" dirty="0"/>
            </a:p>
          </p:txBody>
        </p:sp>
        <p:pic>
          <p:nvPicPr>
            <p:cNvPr id="15362" name="Picture 2" descr="Юрій Липа: Вільна Україна буде після знищення Москви ...">
              <a:extLst>
                <a:ext uri="{FF2B5EF4-FFF2-40B4-BE49-F238E27FC236}">
                  <a16:creationId xmlns="" xmlns:a16="http://schemas.microsoft.com/office/drawing/2014/main" id="{47E3BB4A-6E20-4739-8ABA-68626B1ACE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72819" y="474269"/>
              <a:ext cx="1560928" cy="2221321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364" name="Picture 4" descr="Олійник Степан Іванович. Біографія Степана Олійника — УкрЛіб">
              <a:extLst>
                <a:ext uri="{FF2B5EF4-FFF2-40B4-BE49-F238E27FC236}">
                  <a16:creationId xmlns="" xmlns:a16="http://schemas.microsoft.com/office/drawing/2014/main" id="{C20FE610-919F-460F-A26C-5B896C1289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4181" y="389363"/>
              <a:ext cx="1905000" cy="2781300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5544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09B3FD05-60B8-4F5B-9C84-217F9AD1F203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93ADDBF8-938E-4708-BBCE-551E04B0F2F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85013A3F-32A9-4715-8F3A-87E9809E956E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4B9C56CD-E4C8-4630-8451-473BE4FFFA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1BD83C05-4055-4E93-83B7-AEDCB738B6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511EF273-0412-4978-B529-C1DFD3EA53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5E7CA741-A2A7-4F1D-AF4B-89382321D0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1A82B4B1-D376-49BE-BEE5-E8E36B2ED6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BEB3ABFC-47CE-48A0-811D-F1DA8BA0D2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0DE642F3-B77B-4D2F-94E8-6A292D32BD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78BFD305-8CAF-4C1E-9FA5-398EEE85A2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513D2FFD-020A-429F-916E-9ED54C4C90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1329A1B0-3C81-4C2C-9378-7EC81DF7D1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A4EB31E8-F5A8-447E-A4A1-13879C1B07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BEB59A58-3125-4156-BA3C-AB246B19D7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EAE18B28-8C52-4780-B5D2-FECAF4D756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C784ACC8-6C2C-44B6-A855-840CBE128F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F4450822-8941-4A92-A18E-D8728DECEE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A370B117-CD54-4C5D-BF08-5A56E2F96F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C59D4671-BD5B-4A3C-8C37-87A7ADF220C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A0118BCD-84B3-4C04-9D06-39C5C1ADDB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19714D49-A782-4E70-9626-2833B32CE1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80A2C7C5-68AD-4424-9606-73DCE3F859A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FF17CE39-7971-4030-A45A-35C091A6E3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9AD84F88-D3E7-4B20-9AE5-DE83030A33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5A3D50E4-F7EC-4D83-A441-9EAF80263D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36872CFD-655F-4EE1-9BD2-B2E69AF16A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5C95C82F-A088-4966-9A57-7E98C4F2C866}"/>
              </a:ext>
            </a:extLst>
          </p:cNvPr>
          <p:cNvPicPr>
            <a:picLocks noChangeAspect="1"/>
          </p:cNvPicPr>
          <p:nvPr/>
        </p:nvPicPr>
        <p:blipFill>
          <a:blip r:embed="rId25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356700" y="3533499"/>
            <a:ext cx="1774034" cy="1385604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12B0216F-04B9-4D79-BE12-D7A95E6DF2E1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81F11A01-C1A1-491A-961D-DD459174F004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="" xmlns:a16="http://schemas.microsoft.com/office/drawing/2014/main" id="{447E4DA0-C49C-4055-989B-1ECE80C053B6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="" xmlns:a16="http://schemas.microsoft.com/office/drawing/2014/main" id="{21D5D486-3105-4B9C-93C8-063E29E26F89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="" xmlns:a16="http://schemas.microsoft.com/office/drawing/2014/main" id="{EF8EEB3E-E58F-4949-B6B6-008482B65989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="" xmlns:a16="http://schemas.microsoft.com/office/drawing/2014/main" id="{EDB9D5EE-6F92-4849-B926-4E24327CA5B2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3" action="ppaction://hlinksldjump"/>
            <a:extLst>
              <a:ext uri="{FF2B5EF4-FFF2-40B4-BE49-F238E27FC236}">
                <a16:creationId xmlns="" xmlns:a16="http://schemas.microsoft.com/office/drawing/2014/main" id="{07E63A07-CA93-421B-BFB4-FE24AAEE7102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4" action="ppaction://hlinksldjump"/>
            <a:extLst>
              <a:ext uri="{FF2B5EF4-FFF2-40B4-BE49-F238E27FC236}">
                <a16:creationId xmlns="" xmlns:a16="http://schemas.microsoft.com/office/drawing/2014/main" id="{A50BCE7A-3500-4590-B6AB-A51DA8C7C7C7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5" action="ppaction://hlinksldjump"/>
            <a:extLst>
              <a:ext uri="{FF2B5EF4-FFF2-40B4-BE49-F238E27FC236}">
                <a16:creationId xmlns="" xmlns:a16="http://schemas.microsoft.com/office/drawing/2014/main" id="{345AA2AE-BC8D-48C7-A716-3AB581AB8BA6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6" action="ppaction://hlinksldjump"/>
            <a:extLst>
              <a:ext uri="{FF2B5EF4-FFF2-40B4-BE49-F238E27FC236}">
                <a16:creationId xmlns="" xmlns:a16="http://schemas.microsoft.com/office/drawing/2014/main" id="{FAC9D24A-B396-4FA8-9731-09A7D1D287D7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7" action="ppaction://hlinksldjump"/>
            <a:extLst>
              <a:ext uri="{FF2B5EF4-FFF2-40B4-BE49-F238E27FC236}">
                <a16:creationId xmlns="" xmlns:a16="http://schemas.microsoft.com/office/drawing/2014/main" id="{52FF76F6-DB3C-4B86-A74C-793564CE16F8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8" action="ppaction://hlinksldjump"/>
            <a:extLst>
              <a:ext uri="{FF2B5EF4-FFF2-40B4-BE49-F238E27FC236}">
                <a16:creationId xmlns="" xmlns:a16="http://schemas.microsoft.com/office/drawing/2014/main" id="{1CDCD536-D755-4073-B907-848C9DFACA4D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9" action="ppaction://hlinksldjump"/>
            <a:extLst>
              <a:ext uri="{FF2B5EF4-FFF2-40B4-BE49-F238E27FC236}">
                <a16:creationId xmlns="" xmlns:a16="http://schemas.microsoft.com/office/drawing/2014/main" id="{3BD48847-A0A9-4E71-A66F-61914D45EB1D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40" action="ppaction://hlinksldjump"/>
            <a:extLst>
              <a:ext uri="{FF2B5EF4-FFF2-40B4-BE49-F238E27FC236}">
                <a16:creationId xmlns="" xmlns:a16="http://schemas.microsoft.com/office/drawing/2014/main" id="{9C9B5CB8-B0D3-4512-9EE0-71277C608DD1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41" action="ppaction://hlinksldjump"/>
            <a:extLst>
              <a:ext uri="{FF2B5EF4-FFF2-40B4-BE49-F238E27FC236}">
                <a16:creationId xmlns="" xmlns:a16="http://schemas.microsoft.com/office/drawing/2014/main" id="{A149D02D-B155-43FC-AC04-589F899F269D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2" action="ppaction://hlinksldjump"/>
            <a:extLst>
              <a:ext uri="{FF2B5EF4-FFF2-40B4-BE49-F238E27FC236}">
                <a16:creationId xmlns="" xmlns:a16="http://schemas.microsoft.com/office/drawing/2014/main" id="{99D7C078-15ED-4606-8494-36F0AD8F6D4A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3" action="ppaction://hlinksldjump"/>
            <a:extLst>
              <a:ext uri="{FF2B5EF4-FFF2-40B4-BE49-F238E27FC236}">
                <a16:creationId xmlns="" xmlns:a16="http://schemas.microsoft.com/office/drawing/2014/main" id="{A9864913-5326-44E9-A6F4-78B393A5649F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4" action="ppaction://hlinksldjump"/>
            <a:extLst>
              <a:ext uri="{FF2B5EF4-FFF2-40B4-BE49-F238E27FC236}">
                <a16:creationId xmlns="" xmlns:a16="http://schemas.microsoft.com/office/drawing/2014/main" id="{6CAAF21D-DC2F-48D8-9A4E-0ED4CF0EDE6B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5" action="ppaction://hlinksldjump"/>
            <a:extLst>
              <a:ext uri="{FF2B5EF4-FFF2-40B4-BE49-F238E27FC236}">
                <a16:creationId xmlns="" xmlns:a16="http://schemas.microsoft.com/office/drawing/2014/main" id="{BEBEF14C-E766-4156-8AFD-6E6F7D9BC4C7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6" action="ppaction://hlinksldjump"/>
            <a:extLst>
              <a:ext uri="{FF2B5EF4-FFF2-40B4-BE49-F238E27FC236}">
                <a16:creationId xmlns="" xmlns:a16="http://schemas.microsoft.com/office/drawing/2014/main" id="{D36C9B53-FE43-4AB8-8284-3043C597AF9D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7" action="ppaction://hlinksldjump"/>
            <a:extLst>
              <a:ext uri="{FF2B5EF4-FFF2-40B4-BE49-F238E27FC236}">
                <a16:creationId xmlns="" xmlns:a16="http://schemas.microsoft.com/office/drawing/2014/main" id="{CAB0A012-3518-4D81-A6F0-7D73B1206768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8" action="ppaction://hlinksldjump"/>
            <a:extLst>
              <a:ext uri="{FF2B5EF4-FFF2-40B4-BE49-F238E27FC236}">
                <a16:creationId xmlns="" xmlns:a16="http://schemas.microsoft.com/office/drawing/2014/main" id="{71EDCBEE-F4C4-4AF3-BBBD-632FA6592062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49" action="ppaction://hlinksldjump"/>
            <a:extLst>
              <a:ext uri="{FF2B5EF4-FFF2-40B4-BE49-F238E27FC236}">
                <a16:creationId xmlns="" xmlns:a16="http://schemas.microsoft.com/office/drawing/2014/main" id="{3D4B573A-47CC-41E4-AA5F-35122EC03410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50" action="ppaction://hlinksldjump"/>
            <a:extLst>
              <a:ext uri="{FF2B5EF4-FFF2-40B4-BE49-F238E27FC236}">
                <a16:creationId xmlns="" xmlns:a16="http://schemas.microsoft.com/office/drawing/2014/main" id="{9EF58154-62F9-44AC-899F-F5E59159E9C3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1" action="ppaction://hlinksldjump"/>
            <a:extLst>
              <a:ext uri="{FF2B5EF4-FFF2-40B4-BE49-F238E27FC236}">
                <a16:creationId xmlns="" xmlns:a16="http://schemas.microsoft.com/office/drawing/2014/main" id="{F7E62B05-BCF0-4DE3-854D-45CA2A6933CB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="" xmlns:a16="http://schemas.microsoft.com/office/drawing/2014/main" id="{4A2B7777-D248-43AB-A278-D06BEFD5A06E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Миколаївська область</a:t>
            </a:r>
            <a:endParaRPr lang="x-none" dirty="0"/>
          </a:p>
        </p:txBody>
      </p:sp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434E30FC-B2DB-41F3-81C3-E8D2C5272B64}"/>
              </a:ext>
            </a:extLst>
          </p:cNvPr>
          <p:cNvGrpSpPr/>
          <p:nvPr/>
        </p:nvGrpSpPr>
        <p:grpSpPr>
          <a:xfrm>
            <a:off x="2084111" y="189011"/>
            <a:ext cx="8721689" cy="3695832"/>
            <a:chOff x="2084111" y="189011"/>
            <a:chExt cx="8721689" cy="3695832"/>
          </a:xfrm>
        </p:grpSpPr>
        <p:sp>
          <p:nvSpPr>
            <p:cNvPr id="76" name="TextBox 75">
              <a:extLst>
                <a:ext uri="{FF2B5EF4-FFF2-40B4-BE49-F238E27FC236}">
                  <a16:creationId xmlns="" xmlns:a16="http://schemas.microsoft.com/office/drawing/2014/main" id="{55D66986-BE17-4720-8D79-0AEDBD2D8390}"/>
                </a:ext>
              </a:extLst>
            </p:cNvPr>
            <p:cNvSpPr txBox="1"/>
            <p:nvPr/>
          </p:nvSpPr>
          <p:spPr>
            <a:xfrm>
              <a:off x="2225477" y="2966364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Павло </a:t>
              </a:r>
              <a:r>
                <a:rPr lang="uk-UA" dirty="0" err="1"/>
                <a:t>Глазовий</a:t>
              </a:r>
              <a:endParaRPr lang="x-none" dirty="0"/>
            </a:p>
          </p:txBody>
        </p:sp>
        <p:sp>
          <p:nvSpPr>
            <p:cNvPr id="84" name="TextBox 83">
              <a:extLst>
                <a:ext uri="{FF2B5EF4-FFF2-40B4-BE49-F238E27FC236}">
                  <a16:creationId xmlns="" xmlns:a16="http://schemas.microsoft.com/office/drawing/2014/main" id="{81430256-5006-4E87-B63D-C0FF135FDC50}"/>
                </a:ext>
              </a:extLst>
            </p:cNvPr>
            <p:cNvSpPr txBox="1"/>
            <p:nvPr/>
          </p:nvSpPr>
          <p:spPr>
            <a:xfrm>
              <a:off x="8999182" y="3238512"/>
              <a:ext cx="1806618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Микола Вінграновський</a:t>
              </a:r>
              <a:endParaRPr lang="x-none" dirty="0"/>
            </a:p>
          </p:txBody>
        </p:sp>
        <p:pic>
          <p:nvPicPr>
            <p:cNvPr id="14338" name="Picture 2" descr="Микола Вінграновський – купити книги автора, біографія та ...">
              <a:extLst>
                <a:ext uri="{FF2B5EF4-FFF2-40B4-BE49-F238E27FC236}">
                  <a16:creationId xmlns="" xmlns:a16="http://schemas.microsoft.com/office/drawing/2014/main" id="{B98B4AE2-F574-497B-8ED4-EA07FCCE422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96724" y="399000"/>
              <a:ext cx="1842738" cy="2756450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40" name="Picture 4" descr="Павло Глазовий (1922-2004) – ЦДАМЛМ">
              <a:extLst>
                <a:ext uri="{FF2B5EF4-FFF2-40B4-BE49-F238E27FC236}">
                  <a16:creationId xmlns="" xmlns:a16="http://schemas.microsoft.com/office/drawing/2014/main" id="{CDC526FA-C09E-4D31-BBBC-1A09A1CCF2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4111" y="189011"/>
              <a:ext cx="1905148" cy="2700210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93011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03166D26-EEF9-443E-B371-07214E300713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CCBFD1C4-9A0A-4BC0-9927-5F314D0663A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1D7A0826-823E-4EF8-9F22-44CB6E878CA2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F2F5E0EB-50C2-4D59-A97C-6F59531F03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5D10B2B9-0951-41A6-9050-DF88854C5C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B00EE799-CE1C-43E7-A1F2-79D7B33353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5CB32585-AA48-4A8F-AF45-4BFC3F8CCA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C1AB8BD0-1048-4FD4-BCC2-599ABD454A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10A3AD4B-27EA-4553-B080-7867143B92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DF90E397-66C4-4A5F-808C-E2CA76D858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B9ABB3B9-9A85-4B8A-9C4B-F80662232A7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3B859DCF-00E6-49CF-A3CB-2424B8729D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FF70AA52-AB1B-4334-84C8-DC08B0B292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286872C7-151C-43D3-8015-C098ADAF04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7FF4A79E-7227-4DAD-A354-0A3FD8EFF6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02CDD439-ED60-457B-9ECC-7AAEF60A0F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B11F0D6D-750C-42B6-85D0-5E18FAA06C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65067A9E-D5C3-4C4F-A5A9-F97E7D99402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8737CAF3-6F5E-4DC8-A541-09DF959821F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5E0172C8-F525-4558-AA5F-0AEBA93C20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3246F547-2C35-4F50-A4B1-8EA641F9E5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46A194F6-E253-4BB6-88F2-45D4287665E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22912F61-256B-49C4-8D39-953F6566FB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732F9FF5-A0A1-4E26-B3E5-1C33C61168B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65481E97-7EB0-4F3E-8E9C-D8F7C6C958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DDE7A645-7130-41CF-8FD7-EC18F52265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1F4F8A33-BCBB-4CF1-8723-C8F197B567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8FAA2428-1871-464A-89FC-85D4419BF163}"/>
              </a:ext>
            </a:extLst>
          </p:cNvPr>
          <p:cNvPicPr>
            <a:picLocks noChangeAspect="1"/>
          </p:cNvPicPr>
          <p:nvPr/>
        </p:nvPicPr>
        <p:blipFill>
          <a:blip r:embed="rId23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326340" y="4101550"/>
            <a:ext cx="2023847" cy="1389016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60ABB9A5-9908-46E8-89DF-7223AE777EFD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F86D0B9A-E8E7-4E0C-9B64-80566F35CF1F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="" xmlns:a16="http://schemas.microsoft.com/office/drawing/2014/main" id="{F943F4AB-D966-4B3E-AEFC-22AF4CE42235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="" xmlns:a16="http://schemas.microsoft.com/office/drawing/2014/main" id="{7AF3283B-98B6-4087-B576-B0CD14331B1A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="" xmlns:a16="http://schemas.microsoft.com/office/drawing/2014/main" id="{36E823DE-4B9D-4D88-82F8-D7D95FEBE444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="" xmlns:a16="http://schemas.microsoft.com/office/drawing/2014/main" id="{B6B0677F-5C75-4A56-923A-4694DAEAF73A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3" action="ppaction://hlinksldjump"/>
            <a:extLst>
              <a:ext uri="{FF2B5EF4-FFF2-40B4-BE49-F238E27FC236}">
                <a16:creationId xmlns="" xmlns:a16="http://schemas.microsoft.com/office/drawing/2014/main" id="{A861A3C8-92C5-40F5-9D5E-5F773BFDC618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4" action="ppaction://hlinksldjump"/>
            <a:extLst>
              <a:ext uri="{FF2B5EF4-FFF2-40B4-BE49-F238E27FC236}">
                <a16:creationId xmlns="" xmlns:a16="http://schemas.microsoft.com/office/drawing/2014/main" id="{BD673CC9-0031-4BEC-A3B8-B153DDC422F6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5" action="ppaction://hlinksldjump"/>
            <a:extLst>
              <a:ext uri="{FF2B5EF4-FFF2-40B4-BE49-F238E27FC236}">
                <a16:creationId xmlns="" xmlns:a16="http://schemas.microsoft.com/office/drawing/2014/main" id="{E2B365DB-C30A-4683-8465-329712A84BC2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6" action="ppaction://hlinksldjump"/>
            <a:extLst>
              <a:ext uri="{FF2B5EF4-FFF2-40B4-BE49-F238E27FC236}">
                <a16:creationId xmlns="" xmlns:a16="http://schemas.microsoft.com/office/drawing/2014/main" id="{63D39952-C547-42B4-8AF1-CC8DEF016AEA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7" action="ppaction://hlinksldjump"/>
            <a:extLst>
              <a:ext uri="{FF2B5EF4-FFF2-40B4-BE49-F238E27FC236}">
                <a16:creationId xmlns="" xmlns:a16="http://schemas.microsoft.com/office/drawing/2014/main" id="{AA1DD370-07CC-48B4-BA9C-0D906F502B92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8" action="ppaction://hlinksldjump"/>
            <a:extLst>
              <a:ext uri="{FF2B5EF4-FFF2-40B4-BE49-F238E27FC236}">
                <a16:creationId xmlns="" xmlns:a16="http://schemas.microsoft.com/office/drawing/2014/main" id="{2F44CFB2-EA5E-4EBB-A4F2-360B4558023F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9" action="ppaction://hlinksldjump"/>
            <a:extLst>
              <a:ext uri="{FF2B5EF4-FFF2-40B4-BE49-F238E27FC236}">
                <a16:creationId xmlns="" xmlns:a16="http://schemas.microsoft.com/office/drawing/2014/main" id="{2B4E9C5A-96F3-4B91-8467-4342E6854674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40" action="ppaction://hlinksldjump"/>
            <a:extLst>
              <a:ext uri="{FF2B5EF4-FFF2-40B4-BE49-F238E27FC236}">
                <a16:creationId xmlns="" xmlns:a16="http://schemas.microsoft.com/office/drawing/2014/main" id="{0804F214-E7E3-40C9-82E6-461C0709F4DA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41" action="ppaction://hlinksldjump"/>
            <a:extLst>
              <a:ext uri="{FF2B5EF4-FFF2-40B4-BE49-F238E27FC236}">
                <a16:creationId xmlns="" xmlns:a16="http://schemas.microsoft.com/office/drawing/2014/main" id="{4DC017BD-0AB6-4B8D-9AC4-7CEF7A1D71FA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2" action="ppaction://hlinksldjump"/>
            <a:extLst>
              <a:ext uri="{FF2B5EF4-FFF2-40B4-BE49-F238E27FC236}">
                <a16:creationId xmlns="" xmlns:a16="http://schemas.microsoft.com/office/drawing/2014/main" id="{8AA79F8F-2AAB-4438-9B82-051CBE49806D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3" action="ppaction://hlinksldjump"/>
            <a:extLst>
              <a:ext uri="{FF2B5EF4-FFF2-40B4-BE49-F238E27FC236}">
                <a16:creationId xmlns="" xmlns:a16="http://schemas.microsoft.com/office/drawing/2014/main" id="{01C150BF-A454-461B-961F-D4B13B30DA62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4" action="ppaction://hlinksldjump"/>
            <a:extLst>
              <a:ext uri="{FF2B5EF4-FFF2-40B4-BE49-F238E27FC236}">
                <a16:creationId xmlns="" xmlns:a16="http://schemas.microsoft.com/office/drawing/2014/main" id="{7B20FF37-4A40-4B18-BB33-C925764EFCFB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5" action="ppaction://hlinksldjump"/>
            <a:extLst>
              <a:ext uri="{FF2B5EF4-FFF2-40B4-BE49-F238E27FC236}">
                <a16:creationId xmlns="" xmlns:a16="http://schemas.microsoft.com/office/drawing/2014/main" id="{41484613-4185-45C6-BC2D-D05DEEB6E1C4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6" action="ppaction://hlinksldjump"/>
            <a:extLst>
              <a:ext uri="{FF2B5EF4-FFF2-40B4-BE49-F238E27FC236}">
                <a16:creationId xmlns="" xmlns:a16="http://schemas.microsoft.com/office/drawing/2014/main" id="{A153962A-19F0-459E-8681-479056F76975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7" action="ppaction://hlinksldjump"/>
            <a:extLst>
              <a:ext uri="{FF2B5EF4-FFF2-40B4-BE49-F238E27FC236}">
                <a16:creationId xmlns="" xmlns:a16="http://schemas.microsoft.com/office/drawing/2014/main" id="{F7B5DF2D-4C51-4778-9B9D-C0585A0EE1CA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8" action="ppaction://hlinksldjump"/>
            <a:extLst>
              <a:ext uri="{FF2B5EF4-FFF2-40B4-BE49-F238E27FC236}">
                <a16:creationId xmlns="" xmlns:a16="http://schemas.microsoft.com/office/drawing/2014/main" id="{C3A83AF5-71AC-43AF-8599-2F8AF91E5672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49" action="ppaction://hlinksldjump"/>
            <a:extLst>
              <a:ext uri="{FF2B5EF4-FFF2-40B4-BE49-F238E27FC236}">
                <a16:creationId xmlns="" xmlns:a16="http://schemas.microsoft.com/office/drawing/2014/main" id="{37FC51CB-C18A-4D9C-B390-DF686AA1773E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50" action="ppaction://hlinksldjump"/>
            <a:extLst>
              <a:ext uri="{FF2B5EF4-FFF2-40B4-BE49-F238E27FC236}">
                <a16:creationId xmlns="" xmlns:a16="http://schemas.microsoft.com/office/drawing/2014/main" id="{56212FAB-C6F9-4125-8D11-736B7A006B78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1" action="ppaction://hlinksldjump"/>
            <a:extLst>
              <a:ext uri="{FF2B5EF4-FFF2-40B4-BE49-F238E27FC236}">
                <a16:creationId xmlns="" xmlns:a16="http://schemas.microsoft.com/office/drawing/2014/main" id="{AA56CC2A-3974-4139-8055-D26FBAFB18EC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="" xmlns:a16="http://schemas.microsoft.com/office/drawing/2014/main" id="{59009CDE-ED6E-4A32-BF51-F986C27A081E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err="1"/>
              <a:t>Херсьнська</a:t>
            </a:r>
            <a:r>
              <a:rPr lang="uk-UA" dirty="0"/>
              <a:t> область</a:t>
            </a:r>
            <a:endParaRPr lang="x-none" dirty="0"/>
          </a:p>
        </p:txBody>
      </p:sp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CD52085A-617F-4B67-8ECE-75D4DD0111D1}"/>
              </a:ext>
            </a:extLst>
          </p:cNvPr>
          <p:cNvGrpSpPr/>
          <p:nvPr/>
        </p:nvGrpSpPr>
        <p:grpSpPr>
          <a:xfrm>
            <a:off x="2866444" y="298216"/>
            <a:ext cx="8421452" cy="3947556"/>
            <a:chOff x="2866444" y="298216"/>
            <a:chExt cx="8421452" cy="3947556"/>
          </a:xfrm>
        </p:grpSpPr>
        <p:sp>
          <p:nvSpPr>
            <p:cNvPr id="77" name="TextBox 76">
              <a:extLst>
                <a:ext uri="{FF2B5EF4-FFF2-40B4-BE49-F238E27FC236}">
                  <a16:creationId xmlns="" xmlns:a16="http://schemas.microsoft.com/office/drawing/2014/main" id="{35E30DDD-CA81-443C-9A97-A4257E7F7604}"/>
                </a:ext>
              </a:extLst>
            </p:cNvPr>
            <p:cNvSpPr txBox="1"/>
            <p:nvPr/>
          </p:nvSpPr>
          <p:spPr>
            <a:xfrm>
              <a:off x="3063319" y="3491257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Володимир Винниченко</a:t>
              </a:r>
              <a:endParaRPr lang="x-none" dirty="0"/>
            </a:p>
          </p:txBody>
        </p:sp>
        <p:sp>
          <p:nvSpPr>
            <p:cNvPr id="84" name="TextBox 83">
              <a:extLst>
                <a:ext uri="{FF2B5EF4-FFF2-40B4-BE49-F238E27FC236}">
                  <a16:creationId xmlns="" xmlns:a16="http://schemas.microsoft.com/office/drawing/2014/main" id="{FA83F673-3C8E-4F46-A070-D57C5D5A008B}"/>
                </a:ext>
              </a:extLst>
            </p:cNvPr>
            <p:cNvSpPr txBox="1"/>
            <p:nvPr/>
          </p:nvSpPr>
          <p:spPr>
            <a:xfrm>
              <a:off x="9547609" y="3599441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Микола Куліш</a:t>
              </a:r>
              <a:endParaRPr lang="x-none" dirty="0"/>
            </a:p>
          </p:txBody>
        </p:sp>
        <p:pic>
          <p:nvPicPr>
            <p:cNvPr id="13314" name="Picture 2" descr="Куліш Микола Гурович (1892) — Відкритий список">
              <a:extLst>
                <a:ext uri="{FF2B5EF4-FFF2-40B4-BE49-F238E27FC236}">
                  <a16:creationId xmlns="" xmlns:a16="http://schemas.microsoft.com/office/drawing/2014/main" id="{3C436F66-465B-46D0-AE5C-8DA8682EB53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39728" y="298216"/>
              <a:ext cx="1948168" cy="3110575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316" name="Picture 4">
              <a:extLst>
                <a:ext uri="{FF2B5EF4-FFF2-40B4-BE49-F238E27FC236}">
                  <a16:creationId xmlns="" xmlns:a16="http://schemas.microsoft.com/office/drawing/2014/main" id="{06997B7B-780C-45D6-AF1F-7F413B087AB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6444" y="547229"/>
              <a:ext cx="2111475" cy="2863160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91769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9C42A5B4-43E1-4D13-B98F-161D36887A89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FA447BAF-A04F-4B15-8266-4BE3DACFB6F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1E92AB6A-02F4-44DD-9B69-1EC19B4A8B21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769E5251-7727-443F-B696-B977054AD5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445C2297-77BC-4643-97F4-801C21BE4E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69088ACD-80A3-4CBA-B1CB-900DECF6BE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70FAA783-353F-4B49-8EB5-D7FA154AB7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5C5EF400-A800-44BD-A135-4A5F6C7E35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4D182CA7-72C4-4D96-B283-F0C4A893F1A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7A4D91A7-016F-4260-A1F9-C58770F2E1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5E66DFCB-E575-474E-9077-385796E6C9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769A3BD7-ECEC-44C7-B09B-937DE3D7D67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C94A652C-5939-4080-8859-458960725C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DCB6C72F-4A67-4FFA-A6B9-531DF1DE32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9008E30A-D8D4-458F-9DD2-F2D0696DF6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D66DD5E0-64CF-405F-A1DA-950C183192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78F7FEFD-B780-48D3-B34B-A7CBFA1906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500ADBB4-D5C9-426E-BBF7-0DECEC8EA7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32AE8D9F-5E72-4533-A3AB-A3CF7DEA84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E8FDB887-73C2-4B8C-94ED-A4D538AE6A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01627788-0216-4AF0-B046-456BB61663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E0ABE7CB-B300-4886-8260-D4DE67F4FA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2091659C-B6FB-40C3-9B18-7B4B5BBA35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40086130-3E24-41FC-9EB9-D2AFCC415D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7A8E43FB-3432-4420-843B-51134425A1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362143C4-B4AD-4F83-8E08-600B788C4BB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0A973D67-EFE9-4784-9864-F66780EB1B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227F579A-810C-4BB8-99F0-57B77D449838}"/>
              </a:ext>
            </a:extLst>
          </p:cNvPr>
          <p:cNvPicPr>
            <a:picLocks noChangeAspect="1"/>
          </p:cNvPicPr>
          <p:nvPr/>
        </p:nvPicPr>
        <p:blipFill>
          <a:blip r:embed="rId22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811181" y="3636182"/>
            <a:ext cx="1806618" cy="1569896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DB6DEA95-4ACA-45CC-AAA4-94E7AD7C7D26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A418AA78-5650-4F4F-B672-A178453D6901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="" xmlns:a16="http://schemas.microsoft.com/office/drawing/2014/main" id="{DDF52D6F-2FF8-4CA6-8A67-BA7AEAF976AD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="" xmlns:a16="http://schemas.microsoft.com/office/drawing/2014/main" id="{FAE4AA6F-F5C5-4493-A111-05987D1F3937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="" xmlns:a16="http://schemas.microsoft.com/office/drawing/2014/main" id="{4D51BC69-AD41-4DAF-9861-5CD77B981529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="" xmlns:a16="http://schemas.microsoft.com/office/drawing/2014/main" id="{6D6FE253-41D0-4E46-AF7E-A090494FD08A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3" action="ppaction://hlinksldjump"/>
            <a:extLst>
              <a:ext uri="{FF2B5EF4-FFF2-40B4-BE49-F238E27FC236}">
                <a16:creationId xmlns="" xmlns:a16="http://schemas.microsoft.com/office/drawing/2014/main" id="{9CC8D10D-266F-4148-99AE-031EA748A626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4" action="ppaction://hlinksldjump"/>
            <a:extLst>
              <a:ext uri="{FF2B5EF4-FFF2-40B4-BE49-F238E27FC236}">
                <a16:creationId xmlns="" xmlns:a16="http://schemas.microsoft.com/office/drawing/2014/main" id="{8AFA8994-E920-44EF-B9E9-CF101161DDA9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5" action="ppaction://hlinksldjump"/>
            <a:extLst>
              <a:ext uri="{FF2B5EF4-FFF2-40B4-BE49-F238E27FC236}">
                <a16:creationId xmlns="" xmlns:a16="http://schemas.microsoft.com/office/drawing/2014/main" id="{3F0C2C19-5BEF-4C2E-A663-C542E4C4013D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6" action="ppaction://hlinksldjump"/>
            <a:extLst>
              <a:ext uri="{FF2B5EF4-FFF2-40B4-BE49-F238E27FC236}">
                <a16:creationId xmlns="" xmlns:a16="http://schemas.microsoft.com/office/drawing/2014/main" id="{0EFCE8F6-8E5B-47BD-9580-B66D625A17E6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7" action="ppaction://hlinksldjump"/>
            <a:extLst>
              <a:ext uri="{FF2B5EF4-FFF2-40B4-BE49-F238E27FC236}">
                <a16:creationId xmlns="" xmlns:a16="http://schemas.microsoft.com/office/drawing/2014/main" id="{F05D5680-729D-4AF7-974A-62C21050D026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8" action="ppaction://hlinksldjump"/>
            <a:extLst>
              <a:ext uri="{FF2B5EF4-FFF2-40B4-BE49-F238E27FC236}">
                <a16:creationId xmlns="" xmlns:a16="http://schemas.microsoft.com/office/drawing/2014/main" id="{CBF507A0-5C00-4B1D-B40C-E54C02202A9F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9" action="ppaction://hlinksldjump"/>
            <a:extLst>
              <a:ext uri="{FF2B5EF4-FFF2-40B4-BE49-F238E27FC236}">
                <a16:creationId xmlns="" xmlns:a16="http://schemas.microsoft.com/office/drawing/2014/main" id="{82A72224-8ADB-40A8-8CD9-A9D0E1A20D9B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40" action="ppaction://hlinksldjump"/>
            <a:extLst>
              <a:ext uri="{FF2B5EF4-FFF2-40B4-BE49-F238E27FC236}">
                <a16:creationId xmlns="" xmlns:a16="http://schemas.microsoft.com/office/drawing/2014/main" id="{7A776A25-0A63-4DB2-B3A8-57BB9A65B021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41" action="ppaction://hlinksldjump"/>
            <a:extLst>
              <a:ext uri="{FF2B5EF4-FFF2-40B4-BE49-F238E27FC236}">
                <a16:creationId xmlns="" xmlns:a16="http://schemas.microsoft.com/office/drawing/2014/main" id="{6E85EF69-8792-41FD-BC5E-A4C7581E8CF6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2" action="ppaction://hlinksldjump"/>
            <a:extLst>
              <a:ext uri="{FF2B5EF4-FFF2-40B4-BE49-F238E27FC236}">
                <a16:creationId xmlns="" xmlns:a16="http://schemas.microsoft.com/office/drawing/2014/main" id="{7659A448-F340-4091-8D82-36C9999A4328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3" action="ppaction://hlinksldjump"/>
            <a:extLst>
              <a:ext uri="{FF2B5EF4-FFF2-40B4-BE49-F238E27FC236}">
                <a16:creationId xmlns="" xmlns:a16="http://schemas.microsoft.com/office/drawing/2014/main" id="{4291E069-0416-4D70-B390-08862255277B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4" action="ppaction://hlinksldjump"/>
            <a:extLst>
              <a:ext uri="{FF2B5EF4-FFF2-40B4-BE49-F238E27FC236}">
                <a16:creationId xmlns="" xmlns:a16="http://schemas.microsoft.com/office/drawing/2014/main" id="{C008DBA1-FD22-4F76-A50E-6EB881F206E3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5" action="ppaction://hlinksldjump"/>
            <a:extLst>
              <a:ext uri="{FF2B5EF4-FFF2-40B4-BE49-F238E27FC236}">
                <a16:creationId xmlns="" xmlns:a16="http://schemas.microsoft.com/office/drawing/2014/main" id="{EBB13ACC-70C5-4FF4-BD51-C40F4BFC3F01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6" action="ppaction://hlinksldjump"/>
            <a:extLst>
              <a:ext uri="{FF2B5EF4-FFF2-40B4-BE49-F238E27FC236}">
                <a16:creationId xmlns="" xmlns:a16="http://schemas.microsoft.com/office/drawing/2014/main" id="{C53295A5-34FA-47FC-9F75-25C3A3AED89A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7" action="ppaction://hlinksldjump"/>
            <a:extLst>
              <a:ext uri="{FF2B5EF4-FFF2-40B4-BE49-F238E27FC236}">
                <a16:creationId xmlns="" xmlns:a16="http://schemas.microsoft.com/office/drawing/2014/main" id="{3CB4067E-2CBC-402C-99D4-3C03E30C07C5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8" action="ppaction://hlinksldjump"/>
            <a:extLst>
              <a:ext uri="{FF2B5EF4-FFF2-40B4-BE49-F238E27FC236}">
                <a16:creationId xmlns="" xmlns:a16="http://schemas.microsoft.com/office/drawing/2014/main" id="{1C82E485-6839-4678-95F3-6DDBAC71EC8B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9" action="ppaction://hlinksldjump"/>
            <a:extLst>
              <a:ext uri="{FF2B5EF4-FFF2-40B4-BE49-F238E27FC236}">
                <a16:creationId xmlns="" xmlns:a16="http://schemas.microsoft.com/office/drawing/2014/main" id="{050D8507-C0F6-4D22-AE67-A75EC9B33962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50" action="ppaction://hlinksldjump"/>
            <a:extLst>
              <a:ext uri="{FF2B5EF4-FFF2-40B4-BE49-F238E27FC236}">
                <a16:creationId xmlns="" xmlns:a16="http://schemas.microsoft.com/office/drawing/2014/main" id="{097488A7-3709-4A74-8608-FCB283EF9DD1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2" name="Крапля 81">
            <a:hlinkClick r:id="rId51" action="ppaction://hlinksldjump"/>
            <a:extLst>
              <a:ext uri="{FF2B5EF4-FFF2-40B4-BE49-F238E27FC236}">
                <a16:creationId xmlns="" xmlns:a16="http://schemas.microsoft.com/office/drawing/2014/main" id="{A591862F-4520-48BE-BDE5-5B95216BCAD6}"/>
              </a:ext>
            </a:extLst>
          </p:cNvPr>
          <p:cNvSpPr/>
          <p:nvPr/>
        </p:nvSpPr>
        <p:spPr>
          <a:xfrm rot="8125253">
            <a:off x="7653810" y="556373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="" xmlns:a16="http://schemas.microsoft.com/office/drawing/2014/main" id="{0F4FB601-F377-45B7-8E81-B2664FE45489}"/>
              </a:ext>
            </a:extLst>
          </p:cNvPr>
          <p:cNvSpPr/>
          <p:nvPr/>
        </p:nvSpPr>
        <p:spPr>
          <a:xfrm>
            <a:off x="135406" y="4465658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Запорізька область</a:t>
            </a:r>
            <a:endParaRPr lang="x-none" dirty="0"/>
          </a:p>
        </p:txBody>
      </p:sp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F1DBC645-A32A-49AC-BFC4-138FB6D35A5D}"/>
              </a:ext>
            </a:extLst>
          </p:cNvPr>
          <p:cNvGrpSpPr/>
          <p:nvPr/>
        </p:nvGrpSpPr>
        <p:grpSpPr>
          <a:xfrm>
            <a:off x="969337" y="156595"/>
            <a:ext cx="5068141" cy="3658213"/>
            <a:chOff x="969337" y="156595"/>
            <a:chExt cx="5068141" cy="3658213"/>
          </a:xfrm>
        </p:grpSpPr>
        <p:sp>
          <p:nvSpPr>
            <p:cNvPr id="80" name="TextBox 79">
              <a:extLst>
                <a:ext uri="{FF2B5EF4-FFF2-40B4-BE49-F238E27FC236}">
                  <a16:creationId xmlns="" xmlns:a16="http://schemas.microsoft.com/office/drawing/2014/main" id="{83FDFEDE-F5B2-4139-B6F7-CD930ECF5FA8}"/>
                </a:ext>
              </a:extLst>
            </p:cNvPr>
            <p:cNvSpPr txBox="1"/>
            <p:nvPr/>
          </p:nvSpPr>
          <p:spPr>
            <a:xfrm>
              <a:off x="4141921" y="3445476"/>
              <a:ext cx="1532405" cy="36933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Петро Ребро</a:t>
              </a:r>
              <a:endParaRPr lang="x-none" dirty="0"/>
            </a:p>
          </p:txBody>
        </p:sp>
        <p:sp>
          <p:nvSpPr>
            <p:cNvPr id="84" name="TextBox 83">
              <a:extLst>
                <a:ext uri="{FF2B5EF4-FFF2-40B4-BE49-F238E27FC236}">
                  <a16:creationId xmlns="" xmlns:a16="http://schemas.microsoft.com/office/drawing/2014/main" id="{723B966E-83E0-4934-B86F-6042D2D1B8C2}"/>
                </a:ext>
              </a:extLst>
            </p:cNvPr>
            <p:cNvSpPr txBox="1"/>
            <p:nvPr/>
          </p:nvSpPr>
          <p:spPr>
            <a:xfrm>
              <a:off x="1011533" y="2731257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Василь Діденко</a:t>
              </a:r>
              <a:endParaRPr lang="x-none" dirty="0"/>
            </a:p>
          </p:txBody>
        </p:sp>
        <p:pic>
          <p:nvPicPr>
            <p:cNvPr id="12290" name="Picture 2" descr="Василь Діденко: Коротка біографія">
              <a:extLst>
                <a:ext uri="{FF2B5EF4-FFF2-40B4-BE49-F238E27FC236}">
                  <a16:creationId xmlns="" xmlns:a16="http://schemas.microsoft.com/office/drawing/2014/main" id="{63F97C01-D2FB-47A4-BC35-FCC5771CDB0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9337" y="156595"/>
              <a:ext cx="1917049" cy="2400372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292" name="Picture 4" descr="Ребро, Пётр Павлович — Википедия">
              <a:extLst>
                <a:ext uri="{FF2B5EF4-FFF2-40B4-BE49-F238E27FC236}">
                  <a16:creationId xmlns="" xmlns:a16="http://schemas.microsoft.com/office/drawing/2014/main" id="{B660738B-7BB7-4E87-8CB9-AFED0C85AB6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44405" y="554327"/>
              <a:ext cx="2393073" cy="2735664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60037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увати 29">
            <a:extLst>
              <a:ext uri="{FF2B5EF4-FFF2-40B4-BE49-F238E27FC236}">
                <a16:creationId xmlns="" xmlns:a16="http://schemas.microsoft.com/office/drawing/2014/main" id="{4264A885-0185-4ADB-8C8D-073614A31AF1}"/>
              </a:ext>
            </a:extLst>
          </p:cNvPr>
          <p:cNvGrpSpPr/>
          <p:nvPr/>
        </p:nvGrpSpPr>
        <p:grpSpPr>
          <a:xfrm>
            <a:off x="471236" y="0"/>
            <a:ext cx="10934701" cy="6864887"/>
            <a:chOff x="471236" y="0"/>
            <a:chExt cx="10934701" cy="6864887"/>
          </a:xfrm>
        </p:grpSpPr>
        <p:pic>
          <p:nvPicPr>
            <p:cNvPr id="31" name="Рисунок 30">
              <a:extLst>
                <a:ext uri="{FF2B5EF4-FFF2-40B4-BE49-F238E27FC236}">
                  <a16:creationId xmlns="" xmlns:a16="http://schemas.microsoft.com/office/drawing/2014/main" id="{7AC3307D-45F0-429C-BF30-C86B59DAED6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786165" y="755939"/>
              <a:ext cx="1726968" cy="1989672"/>
            </a:xfrm>
            <a:prstGeom prst="rect">
              <a:avLst/>
            </a:prstGeom>
          </p:spPr>
        </p:pic>
        <p:grpSp>
          <p:nvGrpSpPr>
            <p:cNvPr id="32" name="Групувати 31">
              <a:extLst>
                <a:ext uri="{FF2B5EF4-FFF2-40B4-BE49-F238E27FC236}">
                  <a16:creationId xmlns="" xmlns:a16="http://schemas.microsoft.com/office/drawing/2014/main" id="{8EE06938-014F-4057-85CE-808DADB19BBF}"/>
                </a:ext>
              </a:extLst>
            </p:cNvPr>
            <p:cNvGrpSpPr/>
            <p:nvPr/>
          </p:nvGrpSpPr>
          <p:grpSpPr>
            <a:xfrm>
              <a:off x="471236" y="0"/>
              <a:ext cx="10934701" cy="6864887"/>
              <a:chOff x="471236" y="0"/>
              <a:chExt cx="10934701" cy="6864887"/>
            </a:xfrm>
          </p:grpSpPr>
          <p:pic>
            <p:nvPicPr>
              <p:cNvPr id="33" name="Рисунок 32">
                <a:extLst>
                  <a:ext uri="{FF2B5EF4-FFF2-40B4-BE49-F238E27FC236}">
                    <a16:creationId xmlns="" xmlns:a16="http://schemas.microsoft.com/office/drawing/2014/main" id="{27C12119-EEFD-40F7-8659-9C5405C96EB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367092" y="355439"/>
                <a:ext cx="1498877" cy="1409493"/>
              </a:xfrm>
              <a:prstGeom prst="rect">
                <a:avLst/>
              </a:prstGeom>
            </p:spPr>
          </p:pic>
          <p:pic>
            <p:nvPicPr>
              <p:cNvPr id="34" name="Рисунок 33">
                <a:extLst>
                  <a:ext uri="{FF2B5EF4-FFF2-40B4-BE49-F238E27FC236}">
                    <a16:creationId xmlns="" xmlns:a16="http://schemas.microsoft.com/office/drawing/2014/main" id="{0D3933B2-AC79-45F2-B118-548C3E94BF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238004" y="384043"/>
                <a:ext cx="1603871" cy="1638152"/>
              </a:xfrm>
              <a:prstGeom prst="rect">
                <a:avLst/>
              </a:prstGeom>
            </p:spPr>
          </p:pic>
          <p:pic>
            <p:nvPicPr>
              <p:cNvPr id="35" name="Рисунок 34">
                <a:extLst>
                  <a:ext uri="{FF2B5EF4-FFF2-40B4-BE49-F238E27FC236}">
                    <a16:creationId xmlns="" xmlns:a16="http://schemas.microsoft.com/office/drawing/2014/main" id="{D0407093-7841-489A-8071-DDA9615669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522518" y="616031"/>
                <a:ext cx="1545944" cy="1774664"/>
              </a:xfrm>
              <a:prstGeom prst="rect">
                <a:avLst/>
              </a:prstGeom>
            </p:spPr>
          </p:pic>
          <p:pic>
            <p:nvPicPr>
              <p:cNvPr id="36" name="Рисунок 35">
                <a:extLst>
                  <a:ext uri="{FF2B5EF4-FFF2-40B4-BE49-F238E27FC236}">
                    <a16:creationId xmlns="" xmlns:a16="http://schemas.microsoft.com/office/drawing/2014/main" id="{4284282D-4EF0-4F50-9EB9-12EAF68ADB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555746" y="0"/>
                <a:ext cx="1795757" cy="1750775"/>
              </a:xfrm>
              <a:prstGeom prst="rect">
                <a:avLst/>
              </a:prstGeom>
            </p:spPr>
          </p:pic>
          <p:pic>
            <p:nvPicPr>
              <p:cNvPr id="37" name="Рисунок 36">
                <a:extLst>
                  <a:ext uri="{FF2B5EF4-FFF2-40B4-BE49-F238E27FC236}">
                    <a16:creationId xmlns="" xmlns:a16="http://schemas.microsoft.com/office/drawing/2014/main" id="{CB67BDB6-3C66-46FD-BF67-C8D115FEB2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995475" y="11699"/>
                <a:ext cx="1661799" cy="1931654"/>
              </a:xfrm>
              <a:prstGeom prst="rect">
                <a:avLst/>
              </a:prstGeom>
            </p:spPr>
          </p:pic>
          <p:pic>
            <p:nvPicPr>
              <p:cNvPr id="38" name="Рисунок 37">
                <a:extLst>
                  <a:ext uri="{FF2B5EF4-FFF2-40B4-BE49-F238E27FC236}">
                    <a16:creationId xmlns="" xmlns:a16="http://schemas.microsoft.com/office/drawing/2014/main" id="{5D95E37F-ACB5-4BFF-B3BA-EF4115C731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8153684" y="1646031"/>
                <a:ext cx="1962299" cy="1631326"/>
              </a:xfrm>
              <a:prstGeom prst="rect">
                <a:avLst/>
              </a:prstGeom>
            </p:spPr>
          </p:pic>
          <p:pic>
            <p:nvPicPr>
              <p:cNvPr id="39" name="Рисунок 38">
                <a:extLst>
                  <a:ext uri="{FF2B5EF4-FFF2-40B4-BE49-F238E27FC236}">
                    <a16:creationId xmlns="" xmlns:a16="http://schemas.microsoft.com/office/drawing/2014/main" id="{A1BF917F-EF32-4AA7-A097-FEB01A1764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04812" y="1955053"/>
                <a:ext cx="1401125" cy="1918003"/>
              </a:xfrm>
              <a:prstGeom prst="rect">
                <a:avLst/>
              </a:prstGeom>
            </p:spPr>
          </p:pic>
          <p:pic>
            <p:nvPicPr>
              <p:cNvPr id="40" name="Рисунок 39">
                <a:extLst>
                  <a:ext uri="{FF2B5EF4-FFF2-40B4-BE49-F238E27FC236}">
                    <a16:creationId xmlns="" xmlns:a16="http://schemas.microsoft.com/office/drawing/2014/main" id="{1E524771-DA5D-4CA0-8067-0E3462F583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772364" y="1489714"/>
                <a:ext cx="1672660" cy="1638152"/>
              </a:xfrm>
              <a:prstGeom prst="rect">
                <a:avLst/>
              </a:prstGeom>
            </p:spPr>
          </p:pic>
          <p:pic>
            <p:nvPicPr>
              <p:cNvPr id="41" name="Рисунок 40">
                <a:extLst>
                  <a:ext uri="{FF2B5EF4-FFF2-40B4-BE49-F238E27FC236}">
                    <a16:creationId xmlns="" xmlns:a16="http://schemas.microsoft.com/office/drawing/2014/main" id="{BFD74E64-3AEF-4B98-8E29-CD6AD2A9BB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71236" y="2827507"/>
                <a:ext cx="1498877" cy="1003368"/>
              </a:xfrm>
              <a:prstGeom prst="rect">
                <a:avLst/>
              </a:prstGeom>
            </p:spPr>
          </p:pic>
          <p:pic>
            <p:nvPicPr>
              <p:cNvPr id="42" name="Рисунок 41">
                <a:extLst>
                  <a:ext uri="{FF2B5EF4-FFF2-40B4-BE49-F238E27FC236}">
                    <a16:creationId xmlns="" xmlns:a16="http://schemas.microsoft.com/office/drawing/2014/main" id="{2F02F11C-1D3F-4ED0-90AE-BC18781B30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306527" y="2449995"/>
                <a:ext cx="1278028" cy="1546006"/>
              </a:xfrm>
              <a:prstGeom prst="rect">
                <a:avLst/>
              </a:prstGeom>
            </p:spPr>
          </p:pic>
          <p:pic>
            <p:nvPicPr>
              <p:cNvPr id="43" name="Рисунок 42">
                <a:extLst>
                  <a:ext uri="{FF2B5EF4-FFF2-40B4-BE49-F238E27FC236}">
                    <a16:creationId xmlns="" xmlns:a16="http://schemas.microsoft.com/office/drawing/2014/main" id="{AA02D014-AA22-4BC6-BF83-ECB59F291E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015841" y="1819146"/>
                <a:ext cx="1006493" cy="1508465"/>
              </a:xfrm>
              <a:prstGeom prst="rect">
                <a:avLst/>
              </a:prstGeom>
            </p:spPr>
          </p:pic>
          <p:pic>
            <p:nvPicPr>
              <p:cNvPr id="44" name="Рисунок 43">
                <a:extLst>
                  <a:ext uri="{FF2B5EF4-FFF2-40B4-BE49-F238E27FC236}">
                    <a16:creationId xmlns="" xmlns:a16="http://schemas.microsoft.com/office/drawing/2014/main" id="{E620B4A1-7067-4735-9498-BADF204F61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890716" y="1534062"/>
                <a:ext cx="1053559" cy="1832682"/>
              </a:xfrm>
              <a:prstGeom prst="rect">
                <a:avLst/>
              </a:prstGeom>
            </p:spPr>
          </p:pic>
          <p:pic>
            <p:nvPicPr>
              <p:cNvPr id="45" name="Рисунок 44">
                <a:extLst>
                  <a:ext uri="{FF2B5EF4-FFF2-40B4-BE49-F238E27FC236}">
                    <a16:creationId xmlns="" xmlns:a16="http://schemas.microsoft.com/office/drawing/2014/main" id="{D213D93D-1906-4BE4-9A23-436AC597AC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2153564" y="3185016"/>
                <a:ext cx="1556805" cy="805425"/>
              </a:xfrm>
              <a:prstGeom prst="rect">
                <a:avLst/>
              </a:prstGeom>
            </p:spPr>
          </p:pic>
          <p:pic>
            <p:nvPicPr>
              <p:cNvPr id="46" name="Рисунок 45">
                <a:extLst>
                  <a:ext uri="{FF2B5EF4-FFF2-40B4-BE49-F238E27FC236}">
                    <a16:creationId xmlns="" xmlns:a16="http://schemas.microsoft.com/office/drawing/2014/main" id="{EF1492FE-59F2-4E90-A260-EF20CBE72C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3635513" y="2141628"/>
                <a:ext cx="1636456" cy="1597198"/>
              </a:xfrm>
              <a:prstGeom prst="rect">
                <a:avLst/>
              </a:prstGeom>
            </p:spPr>
          </p:pic>
          <p:pic>
            <p:nvPicPr>
              <p:cNvPr id="47" name="Рисунок 46">
                <a:extLst>
                  <a:ext uri="{FF2B5EF4-FFF2-40B4-BE49-F238E27FC236}">
                    <a16:creationId xmlns="" xmlns:a16="http://schemas.microsoft.com/office/drawing/2014/main" id="{4DFF0238-DBAD-42E9-B9F9-0B91F4AD96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982167" y="1804147"/>
                <a:ext cx="1976781" cy="1542593"/>
              </a:xfrm>
              <a:prstGeom prst="rect">
                <a:avLst/>
              </a:prstGeom>
            </p:spPr>
          </p:pic>
          <p:pic>
            <p:nvPicPr>
              <p:cNvPr id="48" name="Рисунок 47">
                <a:extLst>
                  <a:ext uri="{FF2B5EF4-FFF2-40B4-BE49-F238E27FC236}">
                    <a16:creationId xmlns="" xmlns:a16="http://schemas.microsoft.com/office/drawing/2014/main" id="{8BF96145-210A-4C12-BFE2-2A872213A5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prstClr val="black"/>
                  <a:srgbClr val="FFD7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466035" y="1547476"/>
                <a:ext cx="2060051" cy="1532355"/>
              </a:xfrm>
              <a:prstGeom prst="rect">
                <a:avLst/>
              </a:prstGeom>
            </p:spPr>
          </p:pic>
          <p:pic>
            <p:nvPicPr>
              <p:cNvPr id="49" name="Рисунок 48">
                <a:extLst>
                  <a:ext uri="{FF2B5EF4-FFF2-40B4-BE49-F238E27FC236}">
                    <a16:creationId xmlns="" xmlns:a16="http://schemas.microsoft.com/office/drawing/2014/main" id="{9E184C21-3D58-4224-8457-EB8EB168D5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duotone>
                  <a:prstClr val="black"/>
                  <a:srgbClr val="0070C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049727" y="2723990"/>
                <a:ext cx="2389515" cy="1453860"/>
              </a:xfrm>
              <a:prstGeom prst="rect">
                <a:avLst/>
              </a:prstGeom>
            </p:spPr>
          </p:pic>
          <p:pic>
            <p:nvPicPr>
              <p:cNvPr id="50" name="Рисунок 49">
                <a:extLst>
                  <a:ext uri="{FF2B5EF4-FFF2-40B4-BE49-F238E27FC236}">
                    <a16:creationId xmlns="" xmlns:a16="http://schemas.microsoft.com/office/drawing/2014/main" id="{4FB75462-88AA-4D23-AB8D-17F17895D8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9206293" y="2677980"/>
                <a:ext cx="1531462" cy="2020387"/>
              </a:xfrm>
              <a:prstGeom prst="rect">
                <a:avLst/>
              </a:prstGeom>
            </p:spPr>
          </p:pic>
          <p:pic>
            <p:nvPicPr>
              <p:cNvPr id="51" name="Рисунок 50">
                <a:extLst>
                  <a:ext uri="{FF2B5EF4-FFF2-40B4-BE49-F238E27FC236}">
                    <a16:creationId xmlns="" xmlns:a16="http://schemas.microsoft.com/office/drawing/2014/main" id="{14ECA79C-7212-4C64-A4B5-71850A2728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duotone>
                  <a:prstClr val="black"/>
                  <a:srgbClr val="C0000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7811181" y="3636182"/>
                <a:ext cx="1806618" cy="1569896"/>
              </a:xfrm>
              <a:prstGeom prst="rect">
                <a:avLst/>
              </a:prstGeom>
            </p:spPr>
          </p:pic>
          <p:pic>
            <p:nvPicPr>
              <p:cNvPr id="52" name="Рисунок 51">
                <a:extLst>
                  <a:ext uri="{FF2B5EF4-FFF2-40B4-BE49-F238E27FC236}">
                    <a16:creationId xmlns="" xmlns:a16="http://schemas.microsoft.com/office/drawing/2014/main" id="{EBF993EC-FF45-4062-AE50-EAF2918C91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prstClr val="black"/>
                  <a:srgbClr val="7030A0">
                    <a:tint val="45000"/>
                    <a:satMod val="400000"/>
                  </a:srgbClr>
                </a:duotone>
              </a:blip>
              <a:stretch>
                <a:fillRect/>
              </a:stretch>
            </p:blipFill>
            <p:spPr>
              <a:xfrm>
                <a:off x="6326340" y="4101550"/>
                <a:ext cx="2023847" cy="1389016"/>
              </a:xfrm>
              <a:prstGeom prst="rect">
                <a:avLst/>
              </a:prstGeom>
            </p:spPr>
          </p:pic>
          <p:pic>
            <p:nvPicPr>
              <p:cNvPr id="53" name="Рисунок 52">
                <a:extLst>
                  <a:ext uri="{FF2B5EF4-FFF2-40B4-BE49-F238E27FC236}">
                    <a16:creationId xmlns="" xmlns:a16="http://schemas.microsoft.com/office/drawing/2014/main" id="{2016CE36-7AFC-411F-96AD-005CB95196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duotone>
                  <a:prstClr val="black"/>
                  <a:schemeClr val="accent2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074339" y="2805990"/>
                <a:ext cx="2516232" cy="1150119"/>
              </a:xfrm>
              <a:prstGeom prst="rect">
                <a:avLst/>
              </a:prstGeom>
            </p:spPr>
          </p:pic>
          <p:pic>
            <p:nvPicPr>
              <p:cNvPr id="54" name="Рисунок 53">
                <a:extLst>
                  <a:ext uri="{FF2B5EF4-FFF2-40B4-BE49-F238E27FC236}">
                    <a16:creationId xmlns="" xmlns:a16="http://schemas.microsoft.com/office/drawing/2014/main" id="{318F0ABB-B8B4-4632-85F2-3D088830B4B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duotone>
                  <a:prstClr val="black"/>
                  <a:schemeClr val="accent6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5356700" y="3533499"/>
                <a:ext cx="1774034" cy="1385604"/>
              </a:xfrm>
              <a:prstGeom prst="rect">
                <a:avLst/>
              </a:prstGeom>
            </p:spPr>
          </p:pic>
          <p:pic>
            <p:nvPicPr>
              <p:cNvPr id="55" name="Рисунок 54">
                <a:extLst>
                  <a:ext uri="{FF2B5EF4-FFF2-40B4-BE49-F238E27FC236}">
                    <a16:creationId xmlns="" xmlns:a16="http://schemas.microsoft.com/office/drawing/2014/main" id="{8325080A-F5C2-4828-AB5A-C5ABD8AB61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duotone>
                  <a:prstClr val="black"/>
                  <a:schemeClr val="accent1">
                    <a:lumMod val="75000"/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4263402" y="3565613"/>
                <a:ext cx="1730691" cy="2456885"/>
              </a:xfrm>
              <a:prstGeom prst="rect">
                <a:avLst/>
              </a:prstGeom>
            </p:spPr>
          </p:pic>
          <p:pic>
            <p:nvPicPr>
              <p:cNvPr id="56" name="Рисунок 55">
                <a:extLst>
                  <a:ext uri="{FF2B5EF4-FFF2-40B4-BE49-F238E27FC236}">
                    <a16:creationId xmlns="" xmlns:a16="http://schemas.microsoft.com/office/drawing/2014/main" id="{44C68878-7A62-45EC-A3B1-0B91F866B4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771046" y="5277927"/>
                <a:ext cx="2516232" cy="1586960"/>
              </a:xfrm>
              <a:prstGeom prst="rect">
                <a:avLst/>
              </a:prstGeom>
            </p:spPr>
          </p:pic>
        </p:grp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DEF3ADF8-AF24-40D6-A111-FAE46B628C6F}"/>
              </a:ext>
            </a:extLst>
          </p:cNvPr>
          <p:cNvPicPr>
            <a:picLocks noChangeAspect="1"/>
          </p:cNvPicPr>
          <p:nvPr/>
        </p:nvPicPr>
        <p:blipFill>
          <a:blip r:embed="rId27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771046" y="5277927"/>
            <a:ext cx="2516232" cy="1586960"/>
          </a:xfrm>
          <a:prstGeom prst="rect">
            <a:avLst/>
          </a:prstGeom>
        </p:spPr>
      </p:pic>
      <p:sp>
        <p:nvSpPr>
          <p:cNvPr id="57" name="Кнопка дії: повернення 56">
            <a:hlinkClick r:id="" action="ppaction://hlinkshowjump?jump=firstslide" highlightClick="1"/>
            <a:extLst>
              <a:ext uri="{FF2B5EF4-FFF2-40B4-BE49-F238E27FC236}">
                <a16:creationId xmlns="" xmlns:a16="http://schemas.microsoft.com/office/drawing/2014/main" id="{4BBAE272-BC21-4A55-8A50-4C9B37795B2D}"/>
              </a:ext>
            </a:extLst>
          </p:cNvPr>
          <p:cNvSpPr/>
          <p:nvPr/>
        </p:nvSpPr>
        <p:spPr>
          <a:xfrm>
            <a:off x="471236" y="5816184"/>
            <a:ext cx="683007" cy="6595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8" name="Крапля 57">
            <a:hlinkClick r:id="rId28" action="ppaction://hlinksldjump"/>
            <a:extLst>
              <a:ext uri="{FF2B5EF4-FFF2-40B4-BE49-F238E27FC236}">
                <a16:creationId xmlns="" xmlns:a16="http://schemas.microsoft.com/office/drawing/2014/main" id="{E68DA595-2AF4-4BA1-8BEE-6AD322C47939}"/>
              </a:ext>
            </a:extLst>
          </p:cNvPr>
          <p:cNvSpPr/>
          <p:nvPr/>
        </p:nvSpPr>
        <p:spPr>
          <a:xfrm rot="8125253">
            <a:off x="1906042" y="58801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9" name="Крапля 58">
            <a:hlinkClick r:id="rId29" action="ppaction://hlinksldjump"/>
            <a:extLst>
              <a:ext uri="{FF2B5EF4-FFF2-40B4-BE49-F238E27FC236}">
                <a16:creationId xmlns="" xmlns:a16="http://schemas.microsoft.com/office/drawing/2014/main" id="{7FCF8982-6B43-49BA-8A1A-8C3AF97B7DC6}"/>
              </a:ext>
            </a:extLst>
          </p:cNvPr>
          <p:cNvSpPr/>
          <p:nvPr/>
        </p:nvSpPr>
        <p:spPr>
          <a:xfrm rot="8125253">
            <a:off x="3054513" y="54285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0" name="Крапля 59">
            <a:hlinkClick r:id="rId30" action="ppaction://hlinksldjump"/>
            <a:extLst>
              <a:ext uri="{FF2B5EF4-FFF2-40B4-BE49-F238E27FC236}">
                <a16:creationId xmlns="" xmlns:a16="http://schemas.microsoft.com/office/drawing/2014/main" id="{D377AD39-4EFC-4725-BD0E-7E62345B1F86}"/>
              </a:ext>
            </a:extLst>
          </p:cNvPr>
          <p:cNvSpPr/>
          <p:nvPr/>
        </p:nvSpPr>
        <p:spPr>
          <a:xfrm rot="8125253">
            <a:off x="1347310" y="176229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1" name="Крапля 60">
            <a:hlinkClick r:id="rId31" action="ppaction://hlinksldjump"/>
            <a:extLst>
              <a:ext uri="{FF2B5EF4-FFF2-40B4-BE49-F238E27FC236}">
                <a16:creationId xmlns="" xmlns:a16="http://schemas.microsoft.com/office/drawing/2014/main" id="{A02F64CB-FDE0-46C5-A3AB-5D97FBCA5C5D}"/>
              </a:ext>
            </a:extLst>
          </p:cNvPr>
          <p:cNvSpPr/>
          <p:nvPr/>
        </p:nvSpPr>
        <p:spPr>
          <a:xfrm rot="8125253">
            <a:off x="2346012" y="201063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2" name="Крапля 61">
            <a:hlinkClick r:id="rId32" action="ppaction://hlinksldjump"/>
            <a:extLst>
              <a:ext uri="{FF2B5EF4-FFF2-40B4-BE49-F238E27FC236}">
                <a16:creationId xmlns="" xmlns:a16="http://schemas.microsoft.com/office/drawing/2014/main" id="{057BBFCE-8201-4EB4-BEAD-6327A33FBF62}"/>
              </a:ext>
            </a:extLst>
          </p:cNvPr>
          <p:cNvSpPr/>
          <p:nvPr/>
        </p:nvSpPr>
        <p:spPr>
          <a:xfrm rot="8125253">
            <a:off x="1729058" y="275024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3" name="Крапля 62">
            <a:hlinkClick r:id="rId33" action="ppaction://hlinksldjump"/>
            <a:extLst>
              <a:ext uri="{FF2B5EF4-FFF2-40B4-BE49-F238E27FC236}">
                <a16:creationId xmlns="" xmlns:a16="http://schemas.microsoft.com/office/drawing/2014/main" id="{22DC038F-4163-4BEF-BA9F-2C5AC7E01FA3}"/>
              </a:ext>
            </a:extLst>
          </p:cNvPr>
          <p:cNvSpPr/>
          <p:nvPr/>
        </p:nvSpPr>
        <p:spPr>
          <a:xfrm rot="8125253">
            <a:off x="858530" y="296296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4" name="Крапля 63">
            <a:hlinkClick r:id="rId34" action="ppaction://hlinksldjump"/>
            <a:extLst>
              <a:ext uri="{FF2B5EF4-FFF2-40B4-BE49-F238E27FC236}">
                <a16:creationId xmlns="" xmlns:a16="http://schemas.microsoft.com/office/drawing/2014/main" id="{D53157D1-8FC3-4D31-B0EC-71F017AD5B9F}"/>
              </a:ext>
            </a:extLst>
          </p:cNvPr>
          <p:cNvSpPr/>
          <p:nvPr/>
        </p:nvSpPr>
        <p:spPr>
          <a:xfrm rot="8125253">
            <a:off x="3107544" y="191490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5" name="Крапля 64">
            <a:hlinkClick r:id="rId35" action="ppaction://hlinksldjump"/>
            <a:extLst>
              <a:ext uri="{FF2B5EF4-FFF2-40B4-BE49-F238E27FC236}">
                <a16:creationId xmlns="" xmlns:a16="http://schemas.microsoft.com/office/drawing/2014/main" id="{40C21CFB-F453-4DE6-B7EF-EC84851137D6}"/>
              </a:ext>
            </a:extLst>
          </p:cNvPr>
          <p:cNvSpPr/>
          <p:nvPr/>
        </p:nvSpPr>
        <p:spPr>
          <a:xfrm rot="8125253">
            <a:off x="2521198" y="301892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6" name="Крапля 65">
            <a:hlinkClick r:id="rId36" action="ppaction://hlinksldjump"/>
            <a:extLst>
              <a:ext uri="{FF2B5EF4-FFF2-40B4-BE49-F238E27FC236}">
                <a16:creationId xmlns="" xmlns:a16="http://schemas.microsoft.com/office/drawing/2014/main" id="{406B17AE-4DD8-43D7-ABE8-8557E9B8B6D4}"/>
              </a:ext>
            </a:extLst>
          </p:cNvPr>
          <p:cNvSpPr/>
          <p:nvPr/>
        </p:nvSpPr>
        <p:spPr>
          <a:xfrm rot="8125253">
            <a:off x="4127162" y="10017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7" name="Крапля 66">
            <a:hlinkClick r:id="rId37" action="ppaction://hlinksldjump"/>
            <a:extLst>
              <a:ext uri="{FF2B5EF4-FFF2-40B4-BE49-F238E27FC236}">
                <a16:creationId xmlns="" xmlns:a16="http://schemas.microsoft.com/office/drawing/2014/main" id="{FC6BD6EB-92C7-4DE7-A42C-585AB1D864B9}"/>
              </a:ext>
            </a:extLst>
          </p:cNvPr>
          <p:cNvSpPr/>
          <p:nvPr/>
        </p:nvSpPr>
        <p:spPr>
          <a:xfrm rot="8125253">
            <a:off x="5387057" y="120675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8" name="Крапля 67">
            <a:hlinkClick r:id="rId38" action="ppaction://hlinksldjump"/>
            <a:extLst>
              <a:ext uri="{FF2B5EF4-FFF2-40B4-BE49-F238E27FC236}">
                <a16:creationId xmlns="" xmlns:a16="http://schemas.microsoft.com/office/drawing/2014/main" id="{077F8263-AA14-400B-9FD9-96C8096C398E}"/>
              </a:ext>
            </a:extLst>
          </p:cNvPr>
          <p:cNvSpPr/>
          <p:nvPr/>
        </p:nvSpPr>
        <p:spPr>
          <a:xfrm rot="8125253">
            <a:off x="4023701" y="2503850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69" name="Крапля 68">
            <a:hlinkClick r:id="rId39" action="ppaction://hlinksldjump"/>
            <a:extLst>
              <a:ext uri="{FF2B5EF4-FFF2-40B4-BE49-F238E27FC236}">
                <a16:creationId xmlns="" xmlns:a16="http://schemas.microsoft.com/office/drawing/2014/main" id="{128E0626-0EFB-43FB-B137-33FD76BE2E0B}"/>
              </a:ext>
            </a:extLst>
          </p:cNvPr>
          <p:cNvSpPr/>
          <p:nvPr/>
        </p:nvSpPr>
        <p:spPr>
          <a:xfrm rot="8125253">
            <a:off x="10472267" y="237468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0" name="Крапля 69">
            <a:hlinkClick r:id="rId40" action="ppaction://hlinksldjump"/>
            <a:extLst>
              <a:ext uri="{FF2B5EF4-FFF2-40B4-BE49-F238E27FC236}">
                <a16:creationId xmlns="" xmlns:a16="http://schemas.microsoft.com/office/drawing/2014/main" id="{E8828DCB-7DF1-4F6B-88B4-F46A03675E45}"/>
              </a:ext>
            </a:extLst>
          </p:cNvPr>
          <p:cNvSpPr/>
          <p:nvPr/>
        </p:nvSpPr>
        <p:spPr>
          <a:xfrm rot="8125253">
            <a:off x="6124963" y="542851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Крапля 70">
            <a:hlinkClick r:id="rId41" action="ppaction://hlinksldjump"/>
            <a:extLst>
              <a:ext uri="{FF2B5EF4-FFF2-40B4-BE49-F238E27FC236}">
                <a16:creationId xmlns="" xmlns:a16="http://schemas.microsoft.com/office/drawing/2014/main" id="{BDFCD300-6D0B-42E0-8347-5AB75B43E487}"/>
              </a:ext>
            </a:extLst>
          </p:cNvPr>
          <p:cNvSpPr/>
          <p:nvPr/>
        </p:nvSpPr>
        <p:spPr>
          <a:xfrm rot="8125253">
            <a:off x="7438920" y="729254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2" name="Крапля 71">
            <a:hlinkClick r:id="rId42" action="ppaction://hlinksldjump"/>
            <a:extLst>
              <a:ext uri="{FF2B5EF4-FFF2-40B4-BE49-F238E27FC236}">
                <a16:creationId xmlns="" xmlns:a16="http://schemas.microsoft.com/office/drawing/2014/main" id="{E0FFC3C6-597F-4DFA-B28D-88471127E4B0}"/>
              </a:ext>
            </a:extLst>
          </p:cNvPr>
          <p:cNvSpPr/>
          <p:nvPr/>
        </p:nvSpPr>
        <p:spPr>
          <a:xfrm rot="8125253">
            <a:off x="7536324" y="2039856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3" name="Крапля 72">
            <a:hlinkClick r:id="rId43" action="ppaction://hlinksldjump"/>
            <a:extLst>
              <a:ext uri="{FF2B5EF4-FFF2-40B4-BE49-F238E27FC236}">
                <a16:creationId xmlns="" xmlns:a16="http://schemas.microsoft.com/office/drawing/2014/main" id="{4F5C31A9-436E-4405-84DD-50BA87818A7E}"/>
              </a:ext>
            </a:extLst>
          </p:cNvPr>
          <p:cNvSpPr/>
          <p:nvPr/>
        </p:nvSpPr>
        <p:spPr>
          <a:xfrm rot="8125253">
            <a:off x="6141494" y="219002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4" name="Крапля 73">
            <a:hlinkClick r:id="rId44" action="ppaction://hlinksldjump"/>
            <a:extLst>
              <a:ext uri="{FF2B5EF4-FFF2-40B4-BE49-F238E27FC236}">
                <a16:creationId xmlns="" xmlns:a16="http://schemas.microsoft.com/office/drawing/2014/main" id="{3020BD62-3B14-4AC7-BBBE-E2B8390403E7}"/>
              </a:ext>
            </a:extLst>
          </p:cNvPr>
          <p:cNvSpPr/>
          <p:nvPr/>
        </p:nvSpPr>
        <p:spPr>
          <a:xfrm rot="8125253">
            <a:off x="6454826" y="2994155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Крапля 74">
            <a:hlinkClick r:id="rId45" action="ppaction://hlinksldjump"/>
            <a:extLst>
              <a:ext uri="{FF2B5EF4-FFF2-40B4-BE49-F238E27FC236}">
                <a16:creationId xmlns="" xmlns:a16="http://schemas.microsoft.com/office/drawing/2014/main" id="{95817ECF-65A3-4664-90D0-7A346E8164F9}"/>
              </a:ext>
            </a:extLst>
          </p:cNvPr>
          <p:cNvSpPr/>
          <p:nvPr/>
        </p:nvSpPr>
        <p:spPr>
          <a:xfrm rot="8125253">
            <a:off x="5184381" y="39922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6" name="Крапля 75">
            <a:hlinkClick r:id="rId46" action="ppaction://hlinksldjump"/>
            <a:extLst>
              <a:ext uri="{FF2B5EF4-FFF2-40B4-BE49-F238E27FC236}">
                <a16:creationId xmlns="" xmlns:a16="http://schemas.microsoft.com/office/drawing/2014/main" id="{DEEDB099-8A11-4BBC-B24E-9B012BAFC9AC}"/>
              </a:ext>
            </a:extLst>
          </p:cNvPr>
          <p:cNvSpPr/>
          <p:nvPr/>
        </p:nvSpPr>
        <p:spPr>
          <a:xfrm rot="8125253">
            <a:off x="6125380" y="3743773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7" name="Крапля 76">
            <a:hlinkClick r:id="rId47" action="ppaction://hlinksldjump"/>
            <a:extLst>
              <a:ext uri="{FF2B5EF4-FFF2-40B4-BE49-F238E27FC236}">
                <a16:creationId xmlns="" xmlns:a16="http://schemas.microsoft.com/office/drawing/2014/main" id="{14EA0C80-6C4E-4F22-80EF-ABD7D4BCCC8C}"/>
              </a:ext>
            </a:extLst>
          </p:cNvPr>
          <p:cNvSpPr/>
          <p:nvPr/>
        </p:nvSpPr>
        <p:spPr>
          <a:xfrm rot="8125253">
            <a:off x="7553333" y="448849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8" name="Крапля 77">
            <a:hlinkClick r:id="rId48" action="ppaction://hlinksldjump"/>
            <a:extLst>
              <a:ext uri="{FF2B5EF4-FFF2-40B4-BE49-F238E27FC236}">
                <a16:creationId xmlns="" xmlns:a16="http://schemas.microsoft.com/office/drawing/2014/main" id="{0EA23097-A655-4D63-B37A-3B686936C946}"/>
              </a:ext>
            </a:extLst>
          </p:cNvPr>
          <p:cNvSpPr/>
          <p:nvPr/>
        </p:nvSpPr>
        <p:spPr>
          <a:xfrm rot="8125253">
            <a:off x="8054134" y="2980789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Крапля 78">
            <a:hlinkClick r:id="rId49" action="ppaction://hlinksldjump"/>
            <a:extLst>
              <a:ext uri="{FF2B5EF4-FFF2-40B4-BE49-F238E27FC236}">
                <a16:creationId xmlns="" xmlns:a16="http://schemas.microsoft.com/office/drawing/2014/main" id="{51AE07C8-4A5D-40EB-8762-76BA1C95F3E4}"/>
              </a:ext>
            </a:extLst>
          </p:cNvPr>
          <p:cNvSpPr/>
          <p:nvPr/>
        </p:nvSpPr>
        <p:spPr>
          <a:xfrm rot="8125253">
            <a:off x="8971238" y="1986317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0" name="Крапля 79">
            <a:hlinkClick r:id="rId50" action="ppaction://hlinksldjump"/>
            <a:extLst>
              <a:ext uri="{FF2B5EF4-FFF2-40B4-BE49-F238E27FC236}">
                <a16:creationId xmlns="" xmlns:a16="http://schemas.microsoft.com/office/drawing/2014/main" id="{5ED7A04F-004C-4B08-9A34-61EDAEF67841}"/>
              </a:ext>
            </a:extLst>
          </p:cNvPr>
          <p:cNvSpPr/>
          <p:nvPr/>
        </p:nvSpPr>
        <p:spPr>
          <a:xfrm rot="8125253">
            <a:off x="8634959" y="3933172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1" name="Крапля 80">
            <a:hlinkClick r:id="rId51" action="ppaction://hlinksldjump"/>
            <a:extLst>
              <a:ext uri="{FF2B5EF4-FFF2-40B4-BE49-F238E27FC236}">
                <a16:creationId xmlns="" xmlns:a16="http://schemas.microsoft.com/office/drawing/2014/main" id="{6B676EFD-F2AF-42E8-A717-91D7BAD706EB}"/>
              </a:ext>
            </a:extLst>
          </p:cNvPr>
          <p:cNvSpPr/>
          <p:nvPr/>
        </p:nvSpPr>
        <p:spPr>
          <a:xfrm rot="8125253">
            <a:off x="9813938" y="3282368"/>
            <a:ext cx="420973" cy="397386"/>
          </a:xfrm>
          <a:prstGeom prst="teardro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3" name="Стрічка: вигнута та нахилена вгору 82">
            <a:extLst>
              <a:ext uri="{FF2B5EF4-FFF2-40B4-BE49-F238E27FC236}">
                <a16:creationId xmlns="" xmlns:a16="http://schemas.microsoft.com/office/drawing/2014/main" id="{15A32A61-1CAE-4243-893F-BB443A7CF1BA}"/>
              </a:ext>
            </a:extLst>
          </p:cNvPr>
          <p:cNvSpPr/>
          <p:nvPr/>
        </p:nvSpPr>
        <p:spPr>
          <a:xfrm>
            <a:off x="181791" y="4468430"/>
            <a:ext cx="4112425" cy="1099271"/>
          </a:xfrm>
          <a:prstGeom prst="ellipseRibbon2">
            <a:avLst>
              <a:gd name="adj1" fmla="val 43452"/>
              <a:gd name="adj2" fmla="val 73329"/>
              <a:gd name="adj3" fmla="val 2111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АР Крим </a:t>
            </a:r>
            <a:endParaRPr lang="x-none" dirty="0"/>
          </a:p>
        </p:txBody>
      </p:sp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E1D046B3-CFF1-4E1C-A9E9-61B984D976F9}"/>
              </a:ext>
            </a:extLst>
          </p:cNvPr>
          <p:cNvGrpSpPr/>
          <p:nvPr/>
        </p:nvGrpSpPr>
        <p:grpSpPr>
          <a:xfrm>
            <a:off x="2415510" y="307800"/>
            <a:ext cx="4743386" cy="4433855"/>
            <a:chOff x="2415510" y="307800"/>
            <a:chExt cx="4743386" cy="4433855"/>
          </a:xfrm>
        </p:grpSpPr>
        <p:sp>
          <p:nvSpPr>
            <p:cNvPr id="82" name="TextBox 81">
              <a:extLst>
                <a:ext uri="{FF2B5EF4-FFF2-40B4-BE49-F238E27FC236}">
                  <a16:creationId xmlns="" xmlns:a16="http://schemas.microsoft.com/office/drawing/2014/main" id="{4513E49B-B923-4792-B26B-7E80A3412B55}"/>
                </a:ext>
              </a:extLst>
            </p:cNvPr>
            <p:cNvSpPr txBox="1"/>
            <p:nvPr/>
          </p:nvSpPr>
          <p:spPr>
            <a:xfrm>
              <a:off x="2729942" y="3282128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Данило Кононенко</a:t>
              </a:r>
              <a:endParaRPr lang="x-none" dirty="0"/>
            </a:p>
          </p:txBody>
        </p:sp>
        <p:sp>
          <p:nvSpPr>
            <p:cNvPr id="84" name="TextBox 83">
              <a:extLst>
                <a:ext uri="{FF2B5EF4-FFF2-40B4-BE49-F238E27FC236}">
                  <a16:creationId xmlns="" xmlns:a16="http://schemas.microsoft.com/office/drawing/2014/main" id="{9E783D83-CED8-41CC-83A6-F78908935418}"/>
                </a:ext>
              </a:extLst>
            </p:cNvPr>
            <p:cNvSpPr txBox="1"/>
            <p:nvPr/>
          </p:nvSpPr>
          <p:spPr>
            <a:xfrm>
              <a:off x="5403386" y="4095324"/>
              <a:ext cx="1532405" cy="646331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uk-UA" dirty="0"/>
                <a:t>Олександр Кулик</a:t>
              </a:r>
              <a:endParaRPr lang="x-none" dirty="0"/>
            </a:p>
          </p:txBody>
        </p:sp>
        <p:pic>
          <p:nvPicPr>
            <p:cNvPr id="11266" name="Picture 2">
              <a:extLst>
                <a:ext uri="{FF2B5EF4-FFF2-40B4-BE49-F238E27FC236}">
                  <a16:creationId xmlns="" xmlns:a16="http://schemas.microsoft.com/office/drawing/2014/main" id="{8293BA11-8831-42E3-A6FC-A589D2707D7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5510" y="307800"/>
              <a:ext cx="2171700" cy="2857500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268" name="Picture 4">
              <a:extLst>
                <a:ext uri="{FF2B5EF4-FFF2-40B4-BE49-F238E27FC236}">
                  <a16:creationId xmlns="" xmlns:a16="http://schemas.microsoft.com/office/drawing/2014/main" id="{7FE78F4B-AAD4-4790-956D-BC983F034C4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0456" y="986346"/>
              <a:ext cx="1818440" cy="2819287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62366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642</TotalTime>
  <Words>161</Words>
  <Application>Microsoft Office PowerPoint</Application>
  <PresentationFormat>Широкоэкранный</PresentationFormat>
  <Paragraphs>81</Paragraphs>
  <Slides>26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Учитель</dc:creator>
  <cp:lastModifiedBy>User</cp:lastModifiedBy>
  <cp:revision>16</cp:revision>
  <dcterms:created xsi:type="dcterms:W3CDTF">2023-10-04T11:03:50Z</dcterms:created>
  <dcterms:modified xsi:type="dcterms:W3CDTF">2023-11-09T08:38:38Z</dcterms:modified>
</cp:coreProperties>
</file>