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_rels/presentation.xml.rels" ContentType="application/vnd.openxmlformats-package.relationship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media/image1.jpeg" ContentType="image/jpeg"/>
  <Override PartName="/ppt/media/image2.png" ContentType="image/png"/>
  <Override PartName="/ppt/media/image19.jpeg" ContentType="image/jpeg"/>
  <Override PartName="/ppt/media/image3.png" ContentType="image/png"/>
  <Override PartName="/ppt/media/image6.jpeg" ContentType="image/jpeg"/>
  <Override PartName="/ppt/media/image8.gif" ContentType="image/gif"/>
  <Override PartName="/ppt/media/image4.jpeg" ContentType="image/jpeg"/>
  <Override PartName="/ppt/media/image5.jpeg" ContentType="image/jpeg"/>
  <Override PartName="/ppt/media/image7.png" ContentType="image/png"/>
  <Override PartName="/ppt/media/image12.png" ContentType="image/png"/>
  <Override PartName="/ppt/media/image15.jpeg" ContentType="image/jpeg"/>
  <Override PartName="/ppt/media/image9.jpeg" ContentType="image/jpeg"/>
  <Override PartName="/ppt/media/image14.jpeg" ContentType="image/jpeg"/>
  <Override PartName="/ppt/media/image10.png" ContentType="image/png"/>
  <Override PartName="/ppt/media/image17.jpeg" ContentType="image/jpeg"/>
  <Override PartName="/ppt/media/image11.gif" ContentType="image/gif"/>
  <Override PartName="/ppt/media/image13.png" ContentType="image/png"/>
  <Override PartName="/ppt/media/image16.jpeg" ContentType="image/jpeg"/>
  <Override PartName="/ppt/media/image18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_rels/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0080625" cy="567055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05BF792-845E-40E3-B3C6-FEDEB27BF531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1620000" y="216000"/>
            <a:ext cx="8100000" cy="9360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subTitle"/>
          </p:nvPr>
        </p:nvSpPr>
        <p:spPr>
          <a:xfrm>
            <a:off x="1620000" y="1368000"/>
            <a:ext cx="810000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2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06BEFB21-AE9B-48FD-A0AA-8756B778E1DB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1620000" y="216000"/>
            <a:ext cx="8100000" cy="9360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/>
          </p:nvPr>
        </p:nvSpPr>
        <p:spPr>
          <a:xfrm>
            <a:off x="1620000" y="1368000"/>
            <a:ext cx="810000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2EDD575-C3F9-48F6-B987-0D3ECCB1AAAE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1620000" y="216000"/>
            <a:ext cx="8100000" cy="9360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/>
          </p:nvPr>
        </p:nvSpPr>
        <p:spPr>
          <a:xfrm>
            <a:off x="1620000" y="1368000"/>
            <a:ext cx="395244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92" name="PlaceHolder 3"/>
          <p:cNvSpPr>
            <a:spLocks noGrp="1"/>
          </p:cNvSpPr>
          <p:nvPr>
            <p:ph/>
          </p:nvPr>
        </p:nvSpPr>
        <p:spPr>
          <a:xfrm>
            <a:off x="5770440" y="1368000"/>
            <a:ext cx="395244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B05CFA0D-03D7-41E8-B45A-0CA306C5AF8F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1620000" y="216000"/>
            <a:ext cx="8100000" cy="9360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BA6B6B37-8297-4B08-9FC9-2CB9B1568929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subTitle"/>
          </p:nvPr>
        </p:nvSpPr>
        <p:spPr>
          <a:xfrm>
            <a:off x="1620000" y="216000"/>
            <a:ext cx="8100000" cy="4340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2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A8F8704E-80D0-4399-9FD2-70C607E2EFF7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1620000" y="216000"/>
            <a:ext cx="8100000" cy="9360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/>
          </p:nvPr>
        </p:nvSpPr>
        <p:spPr>
          <a:xfrm>
            <a:off x="1620000" y="1368000"/>
            <a:ext cx="39524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/>
          </p:nvPr>
        </p:nvSpPr>
        <p:spPr>
          <a:xfrm>
            <a:off x="5770440" y="1368000"/>
            <a:ext cx="395244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/>
          </p:nvPr>
        </p:nvSpPr>
        <p:spPr>
          <a:xfrm>
            <a:off x="1620000" y="3085560"/>
            <a:ext cx="39524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D5100278-A5DC-47D2-9DC9-F3AAFC5667F9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1620000" y="216000"/>
            <a:ext cx="8100000" cy="9360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1620000" y="1368000"/>
            <a:ext cx="395244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/>
          </p:nvPr>
        </p:nvSpPr>
        <p:spPr>
          <a:xfrm>
            <a:off x="5770440" y="1368000"/>
            <a:ext cx="39524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102" name="PlaceHolder 4"/>
          <p:cNvSpPr>
            <a:spLocks noGrp="1"/>
          </p:cNvSpPr>
          <p:nvPr>
            <p:ph/>
          </p:nvPr>
        </p:nvSpPr>
        <p:spPr>
          <a:xfrm>
            <a:off x="5770440" y="3085560"/>
            <a:ext cx="39524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0D8A07A2-D816-4E13-95B5-5260CECEDFC3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1620000" y="216000"/>
            <a:ext cx="8100000" cy="9360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/>
          </p:nvPr>
        </p:nvSpPr>
        <p:spPr>
          <a:xfrm>
            <a:off x="1620000" y="1368000"/>
            <a:ext cx="39524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/>
          </p:nvPr>
        </p:nvSpPr>
        <p:spPr>
          <a:xfrm>
            <a:off x="5770440" y="1368000"/>
            <a:ext cx="39524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/>
          </p:nvPr>
        </p:nvSpPr>
        <p:spPr>
          <a:xfrm>
            <a:off x="1620000" y="3085560"/>
            <a:ext cx="810000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E8135AB-C2D5-4F83-B9F6-90E0336226CA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1620000" y="216000"/>
            <a:ext cx="8100000" cy="9360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/>
          </p:nvPr>
        </p:nvSpPr>
        <p:spPr>
          <a:xfrm>
            <a:off x="1620000" y="1368000"/>
            <a:ext cx="810000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/>
          </p:nvPr>
        </p:nvSpPr>
        <p:spPr>
          <a:xfrm>
            <a:off x="1620000" y="3085560"/>
            <a:ext cx="810000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B3B428E9-9096-4B52-BD2A-16A9513303E5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1620000" y="216000"/>
            <a:ext cx="8100000" cy="9360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/>
          </p:nvPr>
        </p:nvSpPr>
        <p:spPr>
          <a:xfrm>
            <a:off x="1620000" y="1368000"/>
            <a:ext cx="39524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/>
          </p:nvPr>
        </p:nvSpPr>
        <p:spPr>
          <a:xfrm>
            <a:off x="5770440" y="1368000"/>
            <a:ext cx="39524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113" name="PlaceHolder 4"/>
          <p:cNvSpPr>
            <a:spLocks noGrp="1"/>
          </p:cNvSpPr>
          <p:nvPr>
            <p:ph/>
          </p:nvPr>
        </p:nvSpPr>
        <p:spPr>
          <a:xfrm>
            <a:off x="1620000" y="3085560"/>
            <a:ext cx="39524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114" name="PlaceHolder 5"/>
          <p:cNvSpPr>
            <a:spLocks noGrp="1"/>
          </p:cNvSpPr>
          <p:nvPr>
            <p:ph/>
          </p:nvPr>
        </p:nvSpPr>
        <p:spPr>
          <a:xfrm>
            <a:off x="5770440" y="3085560"/>
            <a:ext cx="39524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BD361385-104B-454B-8F4B-438868B2E0FC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1620000" y="216000"/>
            <a:ext cx="8100000" cy="9360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/>
          </p:nvPr>
        </p:nvSpPr>
        <p:spPr>
          <a:xfrm>
            <a:off x="1620000" y="1368000"/>
            <a:ext cx="26078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117" name="PlaceHolder 3"/>
          <p:cNvSpPr>
            <a:spLocks noGrp="1"/>
          </p:cNvSpPr>
          <p:nvPr>
            <p:ph/>
          </p:nvPr>
        </p:nvSpPr>
        <p:spPr>
          <a:xfrm>
            <a:off x="4358520" y="1368000"/>
            <a:ext cx="26078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118" name="PlaceHolder 4"/>
          <p:cNvSpPr>
            <a:spLocks noGrp="1"/>
          </p:cNvSpPr>
          <p:nvPr>
            <p:ph/>
          </p:nvPr>
        </p:nvSpPr>
        <p:spPr>
          <a:xfrm>
            <a:off x="7097400" y="1368000"/>
            <a:ext cx="26078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119" name="PlaceHolder 5"/>
          <p:cNvSpPr>
            <a:spLocks noGrp="1"/>
          </p:cNvSpPr>
          <p:nvPr>
            <p:ph/>
          </p:nvPr>
        </p:nvSpPr>
        <p:spPr>
          <a:xfrm>
            <a:off x="1620000" y="3085560"/>
            <a:ext cx="26078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120" name="PlaceHolder 6"/>
          <p:cNvSpPr>
            <a:spLocks noGrp="1"/>
          </p:cNvSpPr>
          <p:nvPr>
            <p:ph/>
          </p:nvPr>
        </p:nvSpPr>
        <p:spPr>
          <a:xfrm>
            <a:off x="4358520" y="3085560"/>
            <a:ext cx="26078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121" name="PlaceHolder 7"/>
          <p:cNvSpPr>
            <a:spLocks noGrp="1"/>
          </p:cNvSpPr>
          <p:nvPr>
            <p:ph/>
          </p:nvPr>
        </p:nvSpPr>
        <p:spPr>
          <a:xfrm>
            <a:off x="7097400" y="3085560"/>
            <a:ext cx="26078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BEDEF789-E880-4AE9-B3A8-F50156608CE0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1620000" y="216000"/>
            <a:ext cx="8100000" cy="9360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 fontScale="87500"/>
          </a:bodyPr>
          <a:p>
            <a:pPr indent="0" algn="ctr">
              <a:buNone/>
            </a:pP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Для правки тексту заголовка клацніть мишею</a:t>
            </a: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1620000" y="1368000"/>
            <a:ext cx="810000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Aft>
                <a:spcPts val="1060"/>
              </a:spcAft>
              <a:buClr>
                <a:srgbClr val="000000"/>
              </a:buClr>
              <a:buSzPct val="40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50505"/>
                </a:solidFill>
                <a:highlight>
                  <a:srgbClr val="ffffff"/>
                </a:highlight>
                <a:latin typeface="Arial"/>
              </a:rPr>
              <a:t>Для редагування структури клацніть мишею</a:t>
            </a: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  <a:p>
            <a:pPr lvl="1" marL="864000" indent="-324000">
              <a:spcAft>
                <a:spcPts val="848"/>
              </a:spcAft>
              <a:buClr>
                <a:srgbClr val="000000"/>
              </a:buClr>
              <a:buSzPct val="40000"/>
              <a:buFont typeface="Wingdings" charset="2"/>
              <a:buChar char=""/>
            </a:pPr>
            <a:r>
              <a:rPr b="0" lang="uk-UA" sz="2100" spc="-1" strike="noStrike">
                <a:solidFill>
                  <a:srgbClr val="050505"/>
                </a:solidFill>
                <a:highlight>
                  <a:srgbClr val="ffffff"/>
                </a:highlight>
                <a:latin typeface="Arial"/>
              </a:rPr>
              <a:t>Другий рівень структури</a:t>
            </a:r>
            <a:endParaRPr b="0" lang="uk-UA" sz="21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  <a:p>
            <a:pPr lvl="2" marL="1296000" indent="-288000">
              <a:spcAft>
                <a:spcPts val="632"/>
              </a:spcAft>
              <a:buClr>
                <a:srgbClr val="000000"/>
              </a:buClr>
              <a:buSzPct val="40000"/>
              <a:buFont typeface="Wingdings" charset="2"/>
              <a:buChar char=""/>
            </a:pPr>
            <a:r>
              <a:rPr b="0" lang="uk-UA" sz="1800" spc="-1" strike="noStrike">
                <a:solidFill>
                  <a:srgbClr val="050505"/>
                </a:solidFill>
                <a:highlight>
                  <a:srgbClr val="ffffff"/>
                </a:highlight>
                <a:latin typeface="Arial"/>
              </a:rPr>
              <a:t>Третій рівень структури</a:t>
            </a:r>
            <a:endParaRPr b="0" lang="uk-UA" sz="18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  <a:p>
            <a:pPr lvl="3" marL="1728000" indent="-216000">
              <a:spcAft>
                <a:spcPts val="422"/>
              </a:spcAft>
              <a:buClr>
                <a:srgbClr val="000000"/>
              </a:buClr>
              <a:buSzPct val="40000"/>
              <a:buFont typeface="Wingdings" charset="2"/>
              <a:buChar char=""/>
            </a:pPr>
            <a:r>
              <a:rPr b="0" lang="uk-UA" sz="1500" spc="-1" strike="noStrike">
                <a:solidFill>
                  <a:srgbClr val="050505"/>
                </a:solidFill>
                <a:highlight>
                  <a:srgbClr val="ffffff"/>
                </a:highlight>
                <a:latin typeface="Arial"/>
              </a:rPr>
              <a:t>Четвертий рівень структури</a:t>
            </a:r>
            <a:endParaRPr b="0" lang="uk-UA" sz="15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  <a:p>
            <a:pPr lvl="4" marL="2160000" indent="-216000">
              <a:spcAft>
                <a:spcPts val="210"/>
              </a:spcAft>
              <a:buClr>
                <a:srgbClr val="000000"/>
              </a:buClr>
              <a:buSzPct val="40000"/>
              <a:buFont typeface="Wingdings" charset="2"/>
              <a:buChar char=""/>
            </a:pPr>
            <a:r>
              <a:rPr b="0" lang="uk-UA" sz="1500" spc="-1" strike="noStrike">
                <a:solidFill>
                  <a:srgbClr val="050505"/>
                </a:solidFill>
                <a:highlight>
                  <a:srgbClr val="ffffff"/>
                </a:highlight>
                <a:latin typeface="Arial"/>
              </a:rPr>
              <a:t>П'ятий рівень структури</a:t>
            </a:r>
            <a:endParaRPr b="0" lang="uk-UA" sz="15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  <a:p>
            <a:pPr lvl="5" marL="2592000" indent="-216000">
              <a:spcAft>
                <a:spcPts val="210"/>
              </a:spcAft>
              <a:buClr>
                <a:srgbClr val="000000"/>
              </a:buClr>
              <a:buSzPct val="40000"/>
              <a:buFont typeface="Wingdings" charset="2"/>
              <a:buChar char=""/>
            </a:pPr>
            <a:r>
              <a:rPr b="0" lang="uk-UA" sz="1500" spc="-1" strike="noStrike">
                <a:solidFill>
                  <a:srgbClr val="050505"/>
                </a:solidFill>
                <a:highlight>
                  <a:srgbClr val="ffffff"/>
                </a:highlight>
                <a:latin typeface="Arial"/>
              </a:rPr>
              <a:t>Шостий рівень структури</a:t>
            </a:r>
            <a:endParaRPr b="0" lang="uk-UA" sz="15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  <a:p>
            <a:pPr lvl="6" marL="3024000" indent="-216000">
              <a:spcAft>
                <a:spcPts val="210"/>
              </a:spcAft>
              <a:buClr>
                <a:srgbClr val="000000"/>
              </a:buClr>
              <a:buSzPct val="40000"/>
              <a:buFont typeface="Wingdings" charset="2"/>
              <a:buChar char=""/>
            </a:pPr>
            <a:r>
              <a:rPr b="0" lang="uk-UA" sz="1500" spc="-1" strike="noStrike">
                <a:solidFill>
                  <a:srgbClr val="050505"/>
                </a:solidFill>
                <a:highlight>
                  <a:srgbClr val="ffffff"/>
                </a:highlight>
                <a:latin typeface="Arial"/>
              </a:rPr>
              <a:t>Сьомий рівень структури</a:t>
            </a:r>
            <a:endParaRPr b="0" lang="uk-UA" sz="15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 idx="1"/>
          </p:nvPr>
        </p:nvSpPr>
        <p:spPr>
          <a:xfrm>
            <a:off x="1584000" y="5164920"/>
            <a:ext cx="2348280" cy="390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uk-UA" sz="1400" spc="-1" strike="noStrike">
                <a:solidFill>
                  <a:srgbClr val="000000"/>
                </a:solidFill>
                <a:latin typeface="Arial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solidFill>
                  <a:srgbClr val="000000"/>
                </a:solidFill>
                <a:latin typeface="Arial"/>
              </a:rPr>
              <a:t>&lt;дата/час&gt;</a:t>
            </a:r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 idx="2"/>
          </p:nvPr>
        </p:nvSpPr>
        <p:spPr>
          <a:xfrm>
            <a:off x="3987000" y="5164920"/>
            <a:ext cx="3195000" cy="390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buNone/>
              <a:defRPr b="0" lang="uk-UA" sz="1400" spc="-1" strike="noStrike">
                <a:solidFill>
                  <a:srgbClr val="000000"/>
                </a:solidFill>
                <a:latin typeface="Arial"/>
              </a:defRPr>
            </a:lvl1pPr>
          </a:lstStyle>
          <a:p>
            <a:pPr indent="0" algn="r">
              <a:buNone/>
            </a:pPr>
            <a:r>
              <a:rPr b="0" lang="uk-UA" sz="1400" spc="-1" strike="noStrike">
                <a:solidFill>
                  <a:srgbClr val="000000"/>
                </a:solidFill>
                <a:latin typeface="Arial"/>
              </a:rPr>
              <a:t>&lt;нижній колонтитул&gt;</a:t>
            </a:r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 idx="3"/>
          </p:nvPr>
        </p:nvSpPr>
        <p:spPr>
          <a:xfrm>
            <a:off x="7227000" y="5164920"/>
            <a:ext cx="2348280" cy="390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buNone/>
              <a:defRPr b="0" lang="uk-UA" sz="1400" spc="-1" strike="noStrike">
                <a:solidFill>
                  <a:srgbClr val="000000"/>
                </a:solidFill>
                <a:latin typeface="Arial"/>
              </a:defRPr>
            </a:lvl1pPr>
          </a:lstStyle>
          <a:p>
            <a:pPr indent="0" algn="r">
              <a:buNone/>
            </a:pPr>
            <a:fld id="{1B74665E-5218-4069-A837-85833E2A2970}" type="slidenum">
              <a:rPr b="0" lang="uk-UA" sz="1400" spc="-1" strike="noStrike">
                <a:solidFill>
                  <a:srgbClr val="000000"/>
                </a:solidFill>
                <a:latin typeface="Arial"/>
              </a:rPr>
              <a:t>&lt;номер&gt;</a:t>
            </a:fld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5" name=""/>
          <p:cNvCxnSpPr>
            <a:stCxn id="6" idx="6"/>
            <a:endCxn id="7" idx="2"/>
          </p:cNvCxnSpPr>
          <p:nvPr/>
        </p:nvCxnSpPr>
        <p:spPr>
          <a:xfrm>
            <a:off x="540000" y="306360"/>
            <a:ext cx="720360" cy="360"/>
          </a:xfrm>
          <a:prstGeom prst="bentConnector3">
            <a:avLst>
              <a:gd name="adj1" fmla="val 138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8" name=""/>
          <p:cNvCxnSpPr>
            <a:stCxn id="9" idx="6"/>
            <a:endCxn id="10" idx="2"/>
          </p:cNvCxnSpPr>
          <p:nvPr/>
        </p:nvCxnSpPr>
        <p:spPr>
          <a:xfrm>
            <a:off x="720000" y="486360"/>
            <a:ext cx="360360" cy="360"/>
          </a:xfrm>
          <a:prstGeom prst="bentConnector3">
            <a:avLst>
              <a:gd name="adj1" fmla="val 276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11" name=""/>
          <p:cNvCxnSpPr>
            <a:stCxn id="12" idx="6"/>
            <a:endCxn id="13" idx="2"/>
          </p:cNvCxnSpPr>
          <p:nvPr/>
        </p:nvCxnSpPr>
        <p:spPr>
          <a:xfrm>
            <a:off x="864000" y="702360"/>
            <a:ext cx="72360" cy="360"/>
          </a:xfrm>
          <a:prstGeom prst="bentConnector3">
            <a:avLst>
              <a:gd name="adj1" fmla="val 1380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14" name=""/>
          <p:cNvCxnSpPr>
            <a:stCxn id="15" idx="6"/>
            <a:endCxn id="16" idx="2"/>
          </p:cNvCxnSpPr>
          <p:nvPr/>
        </p:nvCxnSpPr>
        <p:spPr>
          <a:xfrm>
            <a:off x="720000" y="126360"/>
            <a:ext cx="360360" cy="360"/>
          </a:xfrm>
          <a:prstGeom prst="bentConnector3">
            <a:avLst>
              <a:gd name="adj1" fmla="val 276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17" name=""/>
          <p:cNvCxnSpPr>
            <a:stCxn id="18" idx="6"/>
            <a:endCxn id="19" idx="2"/>
          </p:cNvCxnSpPr>
          <p:nvPr/>
        </p:nvCxnSpPr>
        <p:spPr>
          <a:xfrm>
            <a:off x="864000" y="954360"/>
            <a:ext cx="72360" cy="360"/>
          </a:xfrm>
          <a:prstGeom prst="bentConnector3">
            <a:avLst>
              <a:gd name="adj1" fmla="val 1380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20" name=""/>
          <p:cNvCxnSpPr>
            <a:stCxn id="21" idx="6"/>
            <a:endCxn id="22" idx="2"/>
          </p:cNvCxnSpPr>
          <p:nvPr/>
        </p:nvCxnSpPr>
        <p:spPr>
          <a:xfrm rot="10800000">
            <a:off x="540000" y="1350360"/>
            <a:ext cx="720360" cy="360"/>
          </a:xfrm>
          <a:prstGeom prst="bentConnector3">
            <a:avLst>
              <a:gd name="adj1" fmla="val 138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23" name=""/>
          <p:cNvCxnSpPr>
            <a:stCxn id="24" idx="6"/>
            <a:endCxn id="25" idx="2"/>
          </p:cNvCxnSpPr>
          <p:nvPr/>
        </p:nvCxnSpPr>
        <p:spPr>
          <a:xfrm rot="10800000">
            <a:off x="720000" y="1170360"/>
            <a:ext cx="360360" cy="360"/>
          </a:xfrm>
          <a:prstGeom prst="bentConnector3">
            <a:avLst>
              <a:gd name="adj1" fmla="val 276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26" name=""/>
          <p:cNvCxnSpPr>
            <a:stCxn id="27" idx="6"/>
            <a:endCxn id="28" idx="2"/>
          </p:cNvCxnSpPr>
          <p:nvPr/>
        </p:nvCxnSpPr>
        <p:spPr>
          <a:xfrm rot="10800000">
            <a:off x="720000" y="1530360"/>
            <a:ext cx="360360" cy="360"/>
          </a:xfrm>
          <a:prstGeom prst="bentConnector3">
            <a:avLst>
              <a:gd name="adj1" fmla="val 276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29" name=""/>
          <p:cNvCxnSpPr>
            <a:stCxn id="30" idx="6"/>
            <a:endCxn id="31" idx="2"/>
          </p:cNvCxnSpPr>
          <p:nvPr/>
        </p:nvCxnSpPr>
        <p:spPr>
          <a:xfrm rot="10800000">
            <a:off x="864000" y="1746360"/>
            <a:ext cx="72360" cy="360"/>
          </a:xfrm>
          <a:prstGeom prst="bentConnector3">
            <a:avLst>
              <a:gd name="adj1" fmla="val 1380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32" name=""/>
          <p:cNvCxnSpPr>
            <a:stCxn id="33" idx="6"/>
            <a:endCxn id="34" idx="2"/>
          </p:cNvCxnSpPr>
          <p:nvPr/>
        </p:nvCxnSpPr>
        <p:spPr>
          <a:xfrm rot="10800000">
            <a:off x="864000" y="1998360"/>
            <a:ext cx="72360" cy="360"/>
          </a:xfrm>
          <a:prstGeom prst="bentConnector3">
            <a:avLst>
              <a:gd name="adj1" fmla="val 1380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35" name=""/>
          <p:cNvCxnSpPr>
            <a:stCxn id="36" idx="6"/>
            <a:endCxn id="37" idx="2"/>
          </p:cNvCxnSpPr>
          <p:nvPr/>
        </p:nvCxnSpPr>
        <p:spPr>
          <a:xfrm>
            <a:off x="540000" y="2394360"/>
            <a:ext cx="720360" cy="360"/>
          </a:xfrm>
          <a:prstGeom prst="bentConnector3">
            <a:avLst>
              <a:gd name="adj1" fmla="val 138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38" name=""/>
          <p:cNvCxnSpPr>
            <a:stCxn id="39" idx="6"/>
            <a:endCxn id="40" idx="2"/>
          </p:cNvCxnSpPr>
          <p:nvPr/>
        </p:nvCxnSpPr>
        <p:spPr>
          <a:xfrm>
            <a:off x="720000" y="2214360"/>
            <a:ext cx="360360" cy="360"/>
          </a:xfrm>
          <a:prstGeom prst="bentConnector3">
            <a:avLst>
              <a:gd name="adj1" fmla="val 276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41" name=""/>
          <p:cNvCxnSpPr>
            <a:stCxn id="42" idx="6"/>
            <a:endCxn id="43" idx="2"/>
          </p:cNvCxnSpPr>
          <p:nvPr/>
        </p:nvCxnSpPr>
        <p:spPr>
          <a:xfrm>
            <a:off x="720000" y="2583720"/>
            <a:ext cx="360360" cy="360"/>
          </a:xfrm>
          <a:prstGeom prst="bentConnector3">
            <a:avLst>
              <a:gd name="adj1" fmla="val 276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44" name=""/>
          <p:cNvCxnSpPr>
            <a:stCxn id="45" idx="6"/>
            <a:endCxn id="46" idx="2"/>
          </p:cNvCxnSpPr>
          <p:nvPr/>
        </p:nvCxnSpPr>
        <p:spPr>
          <a:xfrm>
            <a:off x="864000" y="2799720"/>
            <a:ext cx="72360" cy="360"/>
          </a:xfrm>
          <a:prstGeom prst="bentConnector3">
            <a:avLst>
              <a:gd name="adj1" fmla="val 1380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47" name=""/>
          <p:cNvCxnSpPr>
            <a:stCxn id="48" idx="6"/>
            <a:endCxn id="49" idx="2"/>
          </p:cNvCxnSpPr>
          <p:nvPr/>
        </p:nvCxnSpPr>
        <p:spPr>
          <a:xfrm>
            <a:off x="864000" y="3051720"/>
            <a:ext cx="72360" cy="360"/>
          </a:xfrm>
          <a:prstGeom prst="bentConnector3">
            <a:avLst>
              <a:gd name="adj1" fmla="val 1380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50" name=""/>
          <p:cNvCxnSpPr>
            <a:stCxn id="51" idx="6"/>
            <a:endCxn id="52" idx="2"/>
          </p:cNvCxnSpPr>
          <p:nvPr/>
        </p:nvCxnSpPr>
        <p:spPr>
          <a:xfrm rot="10800000">
            <a:off x="540000" y="3447720"/>
            <a:ext cx="720360" cy="360"/>
          </a:xfrm>
          <a:prstGeom prst="bentConnector3">
            <a:avLst>
              <a:gd name="adj1" fmla="val 138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53" name=""/>
          <p:cNvCxnSpPr>
            <a:stCxn id="54" idx="6"/>
            <a:endCxn id="55" idx="2"/>
          </p:cNvCxnSpPr>
          <p:nvPr/>
        </p:nvCxnSpPr>
        <p:spPr>
          <a:xfrm rot="10800000">
            <a:off x="738720" y="3267720"/>
            <a:ext cx="360360" cy="360"/>
          </a:xfrm>
          <a:prstGeom prst="bentConnector3">
            <a:avLst>
              <a:gd name="adj1" fmla="val 276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56" name=""/>
          <p:cNvCxnSpPr>
            <a:stCxn id="57" idx="6"/>
            <a:endCxn id="58" idx="2"/>
          </p:cNvCxnSpPr>
          <p:nvPr/>
        </p:nvCxnSpPr>
        <p:spPr>
          <a:xfrm rot="10800000">
            <a:off x="729360" y="3636720"/>
            <a:ext cx="360360" cy="360"/>
          </a:xfrm>
          <a:prstGeom prst="bentConnector3">
            <a:avLst>
              <a:gd name="adj1" fmla="val 276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59" name=""/>
          <p:cNvCxnSpPr>
            <a:stCxn id="60" idx="6"/>
            <a:endCxn id="61" idx="2"/>
          </p:cNvCxnSpPr>
          <p:nvPr/>
        </p:nvCxnSpPr>
        <p:spPr>
          <a:xfrm rot="10800000">
            <a:off x="873360" y="3852720"/>
            <a:ext cx="72360" cy="360"/>
          </a:xfrm>
          <a:prstGeom prst="bentConnector3">
            <a:avLst>
              <a:gd name="adj1" fmla="val 1380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62" name=""/>
          <p:cNvCxnSpPr>
            <a:stCxn id="63" idx="6"/>
            <a:endCxn id="64" idx="2"/>
          </p:cNvCxnSpPr>
          <p:nvPr/>
        </p:nvCxnSpPr>
        <p:spPr>
          <a:xfrm rot="10800000">
            <a:off x="873360" y="4104720"/>
            <a:ext cx="72360" cy="360"/>
          </a:xfrm>
          <a:prstGeom prst="bentConnector3">
            <a:avLst>
              <a:gd name="adj1" fmla="val 1380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65" name=""/>
          <p:cNvCxnSpPr>
            <a:stCxn id="66" idx="6"/>
            <a:endCxn id="67" idx="2"/>
          </p:cNvCxnSpPr>
          <p:nvPr/>
        </p:nvCxnSpPr>
        <p:spPr>
          <a:xfrm>
            <a:off x="549360" y="4500720"/>
            <a:ext cx="720360" cy="360"/>
          </a:xfrm>
          <a:prstGeom prst="bentConnector3">
            <a:avLst>
              <a:gd name="adj1" fmla="val 138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68" name=""/>
          <p:cNvCxnSpPr>
            <a:stCxn id="69" idx="6"/>
            <a:endCxn id="70" idx="2"/>
          </p:cNvCxnSpPr>
          <p:nvPr/>
        </p:nvCxnSpPr>
        <p:spPr>
          <a:xfrm>
            <a:off x="729360" y="4320720"/>
            <a:ext cx="360360" cy="360"/>
          </a:xfrm>
          <a:prstGeom prst="bentConnector3">
            <a:avLst>
              <a:gd name="adj1" fmla="val 276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71" name=""/>
          <p:cNvCxnSpPr>
            <a:stCxn id="72" idx="6"/>
            <a:endCxn id="73" idx="2"/>
          </p:cNvCxnSpPr>
          <p:nvPr/>
        </p:nvCxnSpPr>
        <p:spPr>
          <a:xfrm>
            <a:off x="729360" y="4680720"/>
            <a:ext cx="360360" cy="360"/>
          </a:xfrm>
          <a:prstGeom prst="bentConnector3">
            <a:avLst>
              <a:gd name="adj1" fmla="val 276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74" name=""/>
          <p:cNvCxnSpPr>
            <a:stCxn id="75" idx="6"/>
            <a:endCxn id="76" idx="2"/>
          </p:cNvCxnSpPr>
          <p:nvPr/>
        </p:nvCxnSpPr>
        <p:spPr>
          <a:xfrm>
            <a:off x="873360" y="4896720"/>
            <a:ext cx="72360" cy="360"/>
          </a:xfrm>
          <a:prstGeom prst="bentConnector3">
            <a:avLst>
              <a:gd name="adj1" fmla="val 1380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77" name=""/>
          <p:cNvCxnSpPr>
            <a:stCxn id="78" idx="6"/>
            <a:endCxn id="79" idx="2"/>
          </p:cNvCxnSpPr>
          <p:nvPr/>
        </p:nvCxnSpPr>
        <p:spPr>
          <a:xfrm>
            <a:off x="873360" y="5148720"/>
            <a:ext cx="72360" cy="360"/>
          </a:xfrm>
          <a:prstGeom prst="bentConnector3">
            <a:avLst>
              <a:gd name="adj1" fmla="val 1380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80" name=""/>
          <p:cNvCxnSpPr>
            <a:stCxn id="81" idx="6"/>
            <a:endCxn id="82" idx="2"/>
          </p:cNvCxnSpPr>
          <p:nvPr/>
        </p:nvCxnSpPr>
        <p:spPr>
          <a:xfrm rot="10800000">
            <a:off x="549360" y="5544720"/>
            <a:ext cx="720360" cy="360"/>
          </a:xfrm>
          <a:prstGeom prst="bentConnector3">
            <a:avLst>
              <a:gd name="adj1" fmla="val 13800"/>
            </a:avLst>
          </a:prstGeom>
          <a:ln w="18000">
            <a:solidFill>
              <a:srgbClr val="2a6099"/>
            </a:solidFill>
            <a:round/>
          </a:ln>
        </p:spPr>
      </p:cxnSp>
      <p:cxnSp>
        <p:nvCxnSpPr>
          <p:cNvPr id="83" name=""/>
          <p:cNvCxnSpPr>
            <a:stCxn id="84" idx="6"/>
            <a:endCxn id="85" idx="2"/>
          </p:cNvCxnSpPr>
          <p:nvPr/>
        </p:nvCxnSpPr>
        <p:spPr>
          <a:xfrm rot="10800000">
            <a:off x="729360" y="5364720"/>
            <a:ext cx="360360" cy="360"/>
          </a:xfrm>
          <a:prstGeom prst="bentConnector3">
            <a:avLst>
              <a:gd name="adj1" fmla="val 27600"/>
            </a:avLst>
          </a:prstGeom>
          <a:ln w="18000">
            <a:solidFill>
              <a:srgbClr val="2a6099"/>
            </a:solidFill>
            <a:round/>
          </a:ln>
        </p:spPr>
      </p:cxnSp>
      <p:sp>
        <p:nvSpPr>
          <p:cNvPr id="7" name=""/>
          <p:cNvSpPr/>
          <p:nvPr/>
        </p:nvSpPr>
        <p:spPr>
          <a:xfrm>
            <a:off x="1260000" y="21636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"/>
          <p:cNvSpPr/>
          <p:nvPr/>
        </p:nvSpPr>
        <p:spPr>
          <a:xfrm>
            <a:off x="1080000" y="39636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"/>
          <p:cNvSpPr/>
          <p:nvPr/>
        </p:nvSpPr>
        <p:spPr>
          <a:xfrm>
            <a:off x="1080000" y="3636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"/>
          <p:cNvSpPr/>
          <p:nvPr/>
        </p:nvSpPr>
        <p:spPr>
          <a:xfrm>
            <a:off x="936000" y="61236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"/>
          <p:cNvSpPr/>
          <p:nvPr/>
        </p:nvSpPr>
        <p:spPr>
          <a:xfrm>
            <a:off x="936000" y="86436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"/>
          <p:cNvSpPr/>
          <p:nvPr/>
        </p:nvSpPr>
        <p:spPr>
          <a:xfrm flipH="1">
            <a:off x="1260000" y="126036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"/>
          <p:cNvSpPr/>
          <p:nvPr/>
        </p:nvSpPr>
        <p:spPr>
          <a:xfrm flipH="1">
            <a:off x="1080000" y="108036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"/>
          <p:cNvSpPr/>
          <p:nvPr/>
        </p:nvSpPr>
        <p:spPr>
          <a:xfrm flipH="1">
            <a:off x="1080000" y="144036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"/>
          <p:cNvSpPr/>
          <p:nvPr/>
        </p:nvSpPr>
        <p:spPr>
          <a:xfrm flipH="1">
            <a:off x="936000" y="165636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"/>
          <p:cNvSpPr/>
          <p:nvPr/>
        </p:nvSpPr>
        <p:spPr>
          <a:xfrm flipH="1">
            <a:off x="936000" y="190836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"/>
          <p:cNvSpPr/>
          <p:nvPr/>
        </p:nvSpPr>
        <p:spPr>
          <a:xfrm>
            <a:off x="1260000" y="230436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"/>
          <p:cNvSpPr/>
          <p:nvPr/>
        </p:nvSpPr>
        <p:spPr>
          <a:xfrm>
            <a:off x="1080000" y="212436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"/>
          <p:cNvSpPr/>
          <p:nvPr/>
        </p:nvSpPr>
        <p:spPr>
          <a:xfrm>
            <a:off x="1080000" y="249372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"/>
          <p:cNvSpPr/>
          <p:nvPr/>
        </p:nvSpPr>
        <p:spPr>
          <a:xfrm>
            <a:off x="936000" y="270972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"/>
          <p:cNvSpPr/>
          <p:nvPr/>
        </p:nvSpPr>
        <p:spPr>
          <a:xfrm>
            <a:off x="936000" y="296172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"/>
          <p:cNvSpPr/>
          <p:nvPr/>
        </p:nvSpPr>
        <p:spPr>
          <a:xfrm flipH="1">
            <a:off x="1260000" y="335772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"/>
          <p:cNvSpPr/>
          <p:nvPr/>
        </p:nvSpPr>
        <p:spPr>
          <a:xfrm flipH="1">
            <a:off x="1098720" y="317772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"/>
          <p:cNvSpPr/>
          <p:nvPr/>
        </p:nvSpPr>
        <p:spPr>
          <a:xfrm flipH="1">
            <a:off x="1089360" y="354672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"/>
          <p:cNvSpPr/>
          <p:nvPr/>
        </p:nvSpPr>
        <p:spPr>
          <a:xfrm flipH="1">
            <a:off x="945360" y="376272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"/>
          <p:cNvSpPr/>
          <p:nvPr/>
        </p:nvSpPr>
        <p:spPr>
          <a:xfrm flipH="1">
            <a:off x="945360" y="401472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" name=""/>
          <p:cNvSpPr/>
          <p:nvPr/>
        </p:nvSpPr>
        <p:spPr>
          <a:xfrm>
            <a:off x="1269360" y="441072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"/>
          <p:cNvSpPr/>
          <p:nvPr/>
        </p:nvSpPr>
        <p:spPr>
          <a:xfrm>
            <a:off x="1089360" y="423072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"/>
          <p:cNvSpPr/>
          <p:nvPr/>
        </p:nvSpPr>
        <p:spPr>
          <a:xfrm>
            <a:off x="1089360" y="459072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"/>
          <p:cNvSpPr/>
          <p:nvPr/>
        </p:nvSpPr>
        <p:spPr>
          <a:xfrm>
            <a:off x="945360" y="480672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"/>
          <p:cNvSpPr/>
          <p:nvPr/>
        </p:nvSpPr>
        <p:spPr>
          <a:xfrm>
            <a:off x="945360" y="505872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" name=""/>
          <p:cNvSpPr/>
          <p:nvPr/>
        </p:nvSpPr>
        <p:spPr>
          <a:xfrm flipH="1">
            <a:off x="369360" y="545472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" name=""/>
          <p:cNvSpPr/>
          <p:nvPr/>
        </p:nvSpPr>
        <p:spPr>
          <a:xfrm flipH="1">
            <a:off x="549360" y="527472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"/>
          <p:cNvSpPr/>
          <p:nvPr/>
        </p:nvSpPr>
        <p:spPr>
          <a:xfrm>
            <a:off x="360000" y="21636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"/>
          <p:cNvSpPr/>
          <p:nvPr/>
        </p:nvSpPr>
        <p:spPr>
          <a:xfrm>
            <a:off x="540000" y="39636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"/>
          <p:cNvSpPr/>
          <p:nvPr/>
        </p:nvSpPr>
        <p:spPr>
          <a:xfrm>
            <a:off x="540000" y="3636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"/>
          <p:cNvSpPr/>
          <p:nvPr/>
        </p:nvSpPr>
        <p:spPr>
          <a:xfrm>
            <a:off x="684000" y="61236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" name=""/>
          <p:cNvSpPr/>
          <p:nvPr/>
        </p:nvSpPr>
        <p:spPr>
          <a:xfrm>
            <a:off x="684000" y="86436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"/>
          <p:cNvSpPr/>
          <p:nvPr/>
        </p:nvSpPr>
        <p:spPr>
          <a:xfrm flipH="1">
            <a:off x="360000" y="126036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"/>
          <p:cNvSpPr/>
          <p:nvPr/>
        </p:nvSpPr>
        <p:spPr>
          <a:xfrm flipH="1">
            <a:off x="540000" y="108036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"/>
          <p:cNvSpPr/>
          <p:nvPr/>
        </p:nvSpPr>
        <p:spPr>
          <a:xfrm flipH="1">
            <a:off x="540000" y="144036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"/>
          <p:cNvSpPr/>
          <p:nvPr/>
        </p:nvSpPr>
        <p:spPr>
          <a:xfrm flipH="1">
            <a:off x="684000" y="165636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"/>
          <p:cNvSpPr/>
          <p:nvPr/>
        </p:nvSpPr>
        <p:spPr>
          <a:xfrm flipH="1">
            <a:off x="684000" y="190836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"/>
          <p:cNvSpPr/>
          <p:nvPr/>
        </p:nvSpPr>
        <p:spPr>
          <a:xfrm>
            <a:off x="360000" y="230436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"/>
          <p:cNvSpPr/>
          <p:nvPr/>
        </p:nvSpPr>
        <p:spPr>
          <a:xfrm>
            <a:off x="540000" y="212436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"/>
          <p:cNvSpPr/>
          <p:nvPr/>
        </p:nvSpPr>
        <p:spPr>
          <a:xfrm>
            <a:off x="540000" y="249372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"/>
          <p:cNvSpPr/>
          <p:nvPr/>
        </p:nvSpPr>
        <p:spPr>
          <a:xfrm>
            <a:off x="684000" y="270972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" name=""/>
          <p:cNvSpPr/>
          <p:nvPr/>
        </p:nvSpPr>
        <p:spPr>
          <a:xfrm>
            <a:off x="684000" y="296172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"/>
          <p:cNvSpPr/>
          <p:nvPr/>
        </p:nvSpPr>
        <p:spPr>
          <a:xfrm flipH="1">
            <a:off x="360000" y="335772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"/>
          <p:cNvSpPr/>
          <p:nvPr/>
        </p:nvSpPr>
        <p:spPr>
          <a:xfrm flipH="1">
            <a:off x="558720" y="317772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"/>
          <p:cNvSpPr/>
          <p:nvPr/>
        </p:nvSpPr>
        <p:spPr>
          <a:xfrm flipH="1">
            <a:off x="549360" y="354672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"/>
          <p:cNvSpPr/>
          <p:nvPr/>
        </p:nvSpPr>
        <p:spPr>
          <a:xfrm flipH="1">
            <a:off x="693360" y="376272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"/>
          <p:cNvSpPr/>
          <p:nvPr/>
        </p:nvSpPr>
        <p:spPr>
          <a:xfrm flipH="1">
            <a:off x="693360" y="401472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" name=""/>
          <p:cNvSpPr/>
          <p:nvPr/>
        </p:nvSpPr>
        <p:spPr>
          <a:xfrm>
            <a:off x="369360" y="441072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"/>
          <p:cNvSpPr/>
          <p:nvPr/>
        </p:nvSpPr>
        <p:spPr>
          <a:xfrm>
            <a:off x="549360" y="423072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"/>
          <p:cNvSpPr/>
          <p:nvPr/>
        </p:nvSpPr>
        <p:spPr>
          <a:xfrm>
            <a:off x="549360" y="459072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" name=""/>
          <p:cNvSpPr/>
          <p:nvPr/>
        </p:nvSpPr>
        <p:spPr>
          <a:xfrm>
            <a:off x="693360" y="480672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"/>
          <p:cNvSpPr/>
          <p:nvPr/>
        </p:nvSpPr>
        <p:spPr>
          <a:xfrm>
            <a:off x="693360" y="5058720"/>
            <a:ext cx="180000" cy="180000"/>
          </a:xfrm>
          <a:prstGeom prst="ellipse">
            <a:avLst/>
          </a:prstGeom>
          <a:solidFill>
            <a:srgbClr val="ffd8ce"/>
          </a:solidFill>
          <a:ln w="18000">
            <a:solidFill>
              <a:srgbClr val="ff4000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"/>
          <p:cNvSpPr/>
          <p:nvPr/>
        </p:nvSpPr>
        <p:spPr>
          <a:xfrm flipH="1">
            <a:off x="1269360" y="545472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"/>
          <p:cNvSpPr/>
          <p:nvPr/>
        </p:nvSpPr>
        <p:spPr>
          <a:xfrm flipH="1">
            <a:off x="1089360" y="5274720"/>
            <a:ext cx="180000" cy="180000"/>
          </a:xfrm>
          <a:prstGeom prst="ellipse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8.gif"/><Relationship Id="rId2" Type="http://schemas.openxmlformats.org/officeDocument/2006/relationships/slideLayout" Target="../slideLayouts/slideLayout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1.gif"/><Relationship Id="rId2" Type="http://schemas.openxmlformats.org/officeDocument/2006/relationships/slideLayout" Target="../slideLayouts/slideLayout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image" Target="../media/image15.jpeg"/><Relationship Id="rId3" Type="http://schemas.openxmlformats.org/officeDocument/2006/relationships/image" Target="../media/image16.jpeg"/><Relationship Id="rId4" Type="http://schemas.openxmlformats.org/officeDocument/2006/relationships/image" Target="../media/image17.jpeg"/><Relationship Id="rId5" Type="http://schemas.openxmlformats.org/officeDocument/2006/relationships/image" Target="../media/image18.jpeg"/><Relationship Id="rId6" Type="http://schemas.openxmlformats.org/officeDocument/2006/relationships/image" Target="../media/image19.jpeg"/><Relationship Id="rId7" Type="http://schemas.openxmlformats.org/officeDocument/2006/relationships/image" Target="../media/image20.jpeg"/><Relationship Id="rId8" Type="http://schemas.openxmlformats.org/officeDocument/2006/relationships/image" Target="../media/image21.jpeg"/><Relationship Id="rId9" Type="http://schemas.openxmlformats.org/officeDocument/2006/relationships/image" Target="../media/image22.jpeg"/><Relationship Id="rId10" Type="http://schemas.openxmlformats.org/officeDocument/2006/relationships/image" Target="../media/image23.jpeg"/><Relationship Id="rId11" Type="http://schemas.openxmlformats.org/officeDocument/2006/relationships/slideLayout" Target="../slideLayouts/slideLayout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1620000" y="216000"/>
            <a:ext cx="8100000" cy="9360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Гостини у Ліни Костенко</a:t>
            </a: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 type="subTitle"/>
          </p:nvPr>
        </p:nvSpPr>
        <p:spPr>
          <a:xfrm>
            <a:off x="7200000" y="2291760"/>
            <a:ext cx="252000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uk-UA" sz="2100" spc="-1" strike="noStrike">
                <a:solidFill>
                  <a:srgbClr val="000000"/>
                </a:solidFill>
                <a:latin typeface="Arial"/>
              </a:rPr>
              <a:t>Поезія — це завжди неповторність,</a:t>
            </a:r>
            <a:endParaRPr b="0" lang="uk-UA" sz="2100" spc="-1" strike="noStrike">
              <a:solidFill>
                <a:srgbClr val="000000"/>
              </a:solidFill>
              <a:latin typeface="Arial"/>
            </a:endParaRPr>
          </a:p>
          <a:p>
            <a:pPr indent="0" algn="ctr">
              <a:buNone/>
            </a:pPr>
            <a:r>
              <a:rPr b="0" lang="uk-UA" sz="2100" spc="-1" strike="noStrike">
                <a:solidFill>
                  <a:srgbClr val="000000"/>
                </a:solidFill>
                <a:latin typeface="Arial"/>
              </a:rPr>
              <a:t>якийсь безсмертний дотик до душі.</a:t>
            </a:r>
            <a:endParaRPr b="0" lang="uk-UA" sz="21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24" name="" descr=""/>
          <p:cNvPicPr/>
          <p:nvPr/>
        </p:nvPicPr>
        <p:blipFill>
          <a:blip r:embed="rId1"/>
          <a:stretch/>
        </p:blipFill>
        <p:spPr>
          <a:xfrm>
            <a:off x="1620000" y="1724400"/>
            <a:ext cx="5220000" cy="3447000"/>
          </a:xfrm>
          <a:prstGeom prst="rect">
            <a:avLst/>
          </a:prstGeom>
          <a:ln w="18000">
            <a:noFill/>
          </a:ln>
        </p:spPr>
      </p:pic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7441462-AFEE-4F2A-A37C-AC1A4E1F3834}" type="slidenum">
              <a:t>1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1620000" y="216000"/>
            <a:ext cx="8100000" cy="9360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Чарівна скринька</a:t>
            </a: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/>
          </p:nvPr>
        </p:nvSpPr>
        <p:spPr>
          <a:xfrm>
            <a:off x="1620000" y="1368000"/>
            <a:ext cx="810000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Aft>
                <a:spcPts val="1060"/>
              </a:spcAft>
              <a:buClr>
                <a:srgbClr val="000000"/>
              </a:buClr>
              <a:buSzPct val="40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50505"/>
                </a:solidFill>
                <a:highlight>
                  <a:srgbClr val="ffffff"/>
                </a:highlight>
                <a:latin typeface="Arial"/>
              </a:rPr>
              <a:t>- біографія поетеси;</a:t>
            </a: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  <a:p>
            <a:pPr marL="432000" indent="-324000">
              <a:spcAft>
                <a:spcPts val="1060"/>
              </a:spcAft>
              <a:buClr>
                <a:srgbClr val="000000"/>
              </a:buClr>
              <a:buSzPct val="40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50505"/>
                </a:solidFill>
                <a:highlight>
                  <a:srgbClr val="ffffff"/>
                </a:highlight>
                <a:latin typeface="Arial"/>
              </a:rPr>
              <a:t>- аналіз особистісних якостей авторки;</a:t>
            </a: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  <a:p>
            <a:pPr marL="432000" indent="-324000">
              <a:spcAft>
                <a:spcPts val="1060"/>
              </a:spcAft>
              <a:buClr>
                <a:srgbClr val="000000"/>
              </a:buClr>
              <a:buSzPct val="40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50505"/>
                </a:solidFill>
                <a:highlight>
                  <a:srgbClr val="ffffff"/>
                </a:highlight>
                <a:latin typeface="Arial"/>
              </a:rPr>
              <a:t>- паспорт ліричного твору;</a:t>
            </a: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  <a:p>
            <a:pPr marL="432000" indent="-324000">
              <a:spcAft>
                <a:spcPts val="1060"/>
              </a:spcAft>
              <a:buClr>
                <a:srgbClr val="000000"/>
              </a:buClr>
              <a:buSzPct val="40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50505"/>
                </a:solidFill>
                <a:highlight>
                  <a:srgbClr val="ffffff"/>
                </a:highlight>
                <a:latin typeface="Arial"/>
              </a:rPr>
              <a:t>- текст поезії;</a:t>
            </a: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  <a:p>
            <a:pPr marL="432000" indent="-324000">
              <a:spcAft>
                <a:spcPts val="1060"/>
              </a:spcAft>
              <a:buClr>
                <a:srgbClr val="000000"/>
              </a:buClr>
              <a:buSzPct val="40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50505"/>
                </a:solidFill>
                <a:highlight>
                  <a:srgbClr val="ffffff"/>
                </a:highlight>
                <a:latin typeface="Arial"/>
              </a:rPr>
              <a:t>- знання художніх засобів.</a:t>
            </a: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pic>
        <p:nvPicPr>
          <p:cNvPr id="127" name="" descr=""/>
          <p:cNvPicPr/>
          <p:nvPr/>
        </p:nvPicPr>
        <p:blipFill>
          <a:blip r:embed="rId1"/>
          <a:stretch/>
        </p:blipFill>
        <p:spPr>
          <a:xfrm>
            <a:off x="6480000" y="2520000"/>
            <a:ext cx="2520000" cy="2520000"/>
          </a:xfrm>
          <a:prstGeom prst="rect">
            <a:avLst/>
          </a:prstGeom>
          <a:ln w="18000">
            <a:noFill/>
          </a:ln>
        </p:spPr>
      </p:pic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1DE51A7-C91B-45E8-999F-ED0BE6B9AB55}" type="slidenum">
              <a:t>2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1620000" y="2700000"/>
            <a:ext cx="8100000" cy="23400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Майстер слова</a:t>
            </a:r>
            <a:br>
              <a:rPr sz="3600"/>
            </a:b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чесна </a:t>
            </a:r>
            <a:br>
              <a:rPr sz="3600"/>
            </a:b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самобутня</a:t>
            </a:r>
            <a:br>
              <a:rPr sz="3600"/>
            </a:b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безкомпромісна</a:t>
            </a: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pic>
        <p:nvPicPr>
          <p:cNvPr id="129" name="" descr=""/>
          <p:cNvPicPr/>
          <p:nvPr/>
        </p:nvPicPr>
        <p:blipFill>
          <a:blip r:embed="rId1"/>
          <a:stretch/>
        </p:blipFill>
        <p:spPr>
          <a:xfrm>
            <a:off x="3960000" y="-180000"/>
            <a:ext cx="2520000" cy="2520000"/>
          </a:xfrm>
          <a:prstGeom prst="rect">
            <a:avLst/>
          </a:prstGeom>
          <a:ln w="18000">
            <a:noFill/>
          </a:ln>
        </p:spPr>
      </p:pic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95E0C243-559C-4F2F-B175-FDB1BAEB14C5}" type="slidenum">
              <a:t>3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" descr=""/>
          <p:cNvPicPr/>
          <p:nvPr/>
        </p:nvPicPr>
        <p:blipFill>
          <a:blip r:embed="rId1"/>
          <a:stretch/>
        </p:blipFill>
        <p:spPr>
          <a:xfrm>
            <a:off x="1351440" y="1080000"/>
            <a:ext cx="8548560" cy="4320000"/>
          </a:xfrm>
          <a:prstGeom prst="rect">
            <a:avLst/>
          </a:prstGeom>
          <a:ln w="18000">
            <a:noFill/>
          </a:ln>
        </p:spPr>
      </p:pic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1620000" y="216000"/>
            <a:ext cx="8100000" cy="9360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Літературний калейдоскоп</a:t>
            </a: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sp>
        <p:nvSpPr>
          <p:cNvPr id="132" name=""/>
          <p:cNvSpPr/>
          <p:nvPr/>
        </p:nvSpPr>
        <p:spPr>
          <a:xfrm>
            <a:off x="1800000" y="1440000"/>
            <a:ext cx="3420000" cy="1260000"/>
          </a:xfrm>
          <a:prstGeom prst="rect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Я вибрала Долю собі сама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І що зі мною не станеться,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У мене жодних претензій нема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До Долі — моєї обраниці.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3" name=""/>
          <p:cNvSpPr/>
          <p:nvPr/>
        </p:nvSpPr>
        <p:spPr>
          <a:xfrm>
            <a:off x="1620000" y="3420000"/>
            <a:ext cx="3420000" cy="1260000"/>
          </a:xfrm>
          <a:prstGeom prst="rect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Митцю не треба нагород,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Його судьба нагородила,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Коли в людини є народ,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Тоді вона уже людина.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4" name=""/>
          <p:cNvSpPr/>
          <p:nvPr/>
        </p:nvSpPr>
        <p:spPr>
          <a:xfrm>
            <a:off x="6120000" y="1980000"/>
            <a:ext cx="3240000" cy="1260000"/>
          </a:xfrm>
          <a:prstGeom prst="rect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Є вірші — квіти,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Є вірші — дуби.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Є іграшки - вірші, є рани.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Є повелителі і раби .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І вірші є-каторжани.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5" name=""/>
          <p:cNvSpPr/>
          <p:nvPr/>
        </p:nvSpPr>
        <p:spPr>
          <a:xfrm>
            <a:off x="5400000" y="3960000"/>
            <a:ext cx="4320000" cy="1260000"/>
          </a:xfrm>
          <a:prstGeom prst="rect">
            <a:avLst/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Для мене лиш той край є найкращим ,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Де виросли крила мої.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0AFEBD08-2E82-4E88-A1C6-724ED24A9B5D}" type="slidenum">
              <a:t>4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" descr=""/>
          <p:cNvPicPr/>
          <p:nvPr/>
        </p:nvPicPr>
        <p:blipFill>
          <a:blip r:embed="rId1"/>
          <a:stretch/>
        </p:blipFill>
        <p:spPr>
          <a:xfrm>
            <a:off x="2658960" y="0"/>
            <a:ext cx="5940000" cy="5670000"/>
          </a:xfrm>
          <a:prstGeom prst="rect">
            <a:avLst/>
          </a:prstGeom>
          <a:ln w="1800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8BC74B1-E365-4BE6-99E8-FE7DE90B4D90}" type="slidenum">
              <a:t>5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1620000" y="572040"/>
            <a:ext cx="8100000" cy="26604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Перегляд відео на фоні </a:t>
            </a:r>
            <a:br>
              <a:rPr sz="3600"/>
            </a:b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пісочної анімації</a:t>
            </a:r>
            <a:br>
              <a:rPr sz="3600"/>
            </a:b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Читає вірш Б.Ступка</a:t>
            </a:r>
            <a:br>
              <a:rPr sz="3600"/>
            </a:br>
            <a:br>
              <a:rPr sz="3600"/>
            </a:b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pic>
        <p:nvPicPr>
          <p:cNvPr id="138" name="" descr=""/>
          <p:cNvPicPr/>
          <p:nvPr/>
        </p:nvPicPr>
        <p:blipFill>
          <a:blip r:embed="rId1"/>
          <a:stretch/>
        </p:blipFill>
        <p:spPr>
          <a:xfrm>
            <a:off x="3128400" y="2520000"/>
            <a:ext cx="4971600" cy="2799000"/>
          </a:xfrm>
          <a:prstGeom prst="rect">
            <a:avLst/>
          </a:prstGeom>
          <a:ln w="18000">
            <a:noFill/>
          </a:ln>
        </p:spPr>
      </p:pic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403E451-2B5F-4D65-8361-F14B00C30F65}" type="slidenum">
              <a:t>6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1620000" y="40680"/>
            <a:ext cx="8280000" cy="212832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Асоціативний кущ</a:t>
            </a:r>
            <a:br>
              <a:rPr sz="3600"/>
            </a:br>
            <a:br>
              <a:rPr sz="3600"/>
            </a:b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Які якості роблять людину крилатою?</a:t>
            </a: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pic>
        <p:nvPicPr>
          <p:cNvPr id="140" name="" descr=""/>
          <p:cNvPicPr/>
          <p:nvPr/>
        </p:nvPicPr>
        <p:blipFill>
          <a:blip r:embed="rId1"/>
          <a:stretch/>
        </p:blipFill>
        <p:spPr>
          <a:xfrm>
            <a:off x="2880000" y="2160000"/>
            <a:ext cx="5220000" cy="3258000"/>
          </a:xfrm>
          <a:prstGeom prst="rect">
            <a:avLst/>
          </a:prstGeom>
          <a:ln w="18000">
            <a:noFill/>
          </a:ln>
        </p:spPr>
      </p:pic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9D5B9BB8-EE9C-47AC-81D5-8F092B2CA114}" type="slidenum">
              <a:t>7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1620000" y="195480"/>
            <a:ext cx="8100000" cy="106452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Руханка </a:t>
            </a:r>
            <a:br>
              <a:rPr sz="3600"/>
            </a:b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«Робот з астероїда Ліни Костенко» </a:t>
            </a: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pic>
        <p:nvPicPr>
          <p:cNvPr id="142" name="" descr=""/>
          <p:cNvPicPr/>
          <p:nvPr/>
        </p:nvPicPr>
        <p:blipFill>
          <a:blip r:embed="rId1"/>
          <a:stretch/>
        </p:blipFill>
        <p:spPr>
          <a:xfrm>
            <a:off x="3960000" y="1538640"/>
            <a:ext cx="3060000" cy="3501360"/>
          </a:xfrm>
          <a:prstGeom prst="rect">
            <a:avLst/>
          </a:prstGeom>
          <a:ln w="18000">
            <a:noFill/>
          </a:ln>
        </p:spPr>
      </p:pic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8CAEE3BE-E933-40FE-B3E8-50E4D58EC0DE}" type="slidenum">
              <a:t>8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4680000" y="228240"/>
            <a:ext cx="5040000" cy="517176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     </a:t>
            </a: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Виразне читання                поезії.         </a:t>
            </a:r>
            <a:br>
              <a:rPr sz="3600"/>
            </a:b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    Аналіз поезії .  Паспорт ліричного твору.</a:t>
            </a:r>
            <a:br>
              <a:rPr sz="3600"/>
            </a:b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Робота в групах .</a:t>
            </a:r>
            <a:br>
              <a:rPr sz="3600"/>
            </a:b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Заповнити відповідні пункти шаблону паспорту.</a:t>
            </a: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pic>
        <p:nvPicPr>
          <p:cNvPr id="144" name="" descr=""/>
          <p:cNvPicPr/>
          <p:nvPr/>
        </p:nvPicPr>
        <p:blipFill>
          <a:blip r:embed="rId1"/>
          <a:stretch/>
        </p:blipFill>
        <p:spPr>
          <a:xfrm>
            <a:off x="1620000" y="203760"/>
            <a:ext cx="2880000" cy="2856240"/>
          </a:xfrm>
          <a:prstGeom prst="rect">
            <a:avLst/>
          </a:prstGeom>
          <a:ln w="18000">
            <a:noFill/>
          </a:ln>
        </p:spPr>
      </p:pic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0DB5C080-13D7-4EF4-8F1F-02106B3A6F86}" type="slidenum">
              <a:t>9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1620000" y="216000"/>
            <a:ext cx="8100000" cy="9360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Метод «Ромашка Блума»</a:t>
            </a: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pic>
        <p:nvPicPr>
          <p:cNvPr id="146" name="" descr=""/>
          <p:cNvPicPr/>
          <p:nvPr/>
        </p:nvPicPr>
        <p:blipFill>
          <a:blip r:embed="rId1"/>
          <a:stretch/>
        </p:blipFill>
        <p:spPr>
          <a:xfrm>
            <a:off x="2360160" y="1260000"/>
            <a:ext cx="6099840" cy="4285800"/>
          </a:xfrm>
          <a:prstGeom prst="rect">
            <a:avLst/>
          </a:prstGeom>
          <a:ln w="18000">
            <a:noFill/>
          </a:ln>
        </p:spPr>
      </p:pic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130479AE-D100-437A-A99D-7B50C3772BEB}" type="slidenum">
              <a:t>10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1620000" y="216000"/>
            <a:ext cx="8100000" cy="9360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Фразеологічні розписи</a:t>
            </a: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graphicFrame>
        <p:nvGraphicFramePr>
          <p:cNvPr id="148" name=""/>
          <p:cNvGraphicFramePr/>
          <p:nvPr/>
        </p:nvGraphicFramePr>
        <p:xfrm>
          <a:off x="2195640" y="1664640"/>
          <a:ext cx="7379640" cy="3116520"/>
        </p:xfrm>
        <a:graphic>
          <a:graphicData uri="http://schemas.openxmlformats.org/drawingml/2006/table">
            <a:tbl>
              <a:tblPr/>
              <a:tblGrid>
                <a:gridCol w="3690000"/>
                <a:gridCol w="3690000"/>
              </a:tblGrid>
              <a:tr h="346320">
                <a:tc>
                  <a:txBody>
                    <a:bodyPr lIns="36000" rIns="36000" tIns="36000" bIns="36000" anchor="t">
                      <a:noAutofit/>
                    </a:bodyPr>
                    <a:p>
                      <a:pPr indent="0">
                        <a:buNone/>
                      </a:pPr>
                      <a:r>
                        <a:rPr b="0" lang="uk-UA" sz="1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1.Виростають крила</a:t>
                      </a:r>
                      <a:endParaRPr b="0" lang="uk-UA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ffff00"/>
                      </a:solidFill>
                      <a:prstDash val="solid"/>
                    </a:lnL>
                    <a:lnR w="7200">
                      <a:solidFill>
                        <a:srgbClr val="ffff00"/>
                      </a:solidFill>
                      <a:prstDash val="solid"/>
                    </a:lnR>
                    <a:lnT w="7200">
                      <a:solidFill>
                        <a:srgbClr val="ffff00"/>
                      </a:solidFill>
                      <a:prstDash val="solid"/>
                    </a:lnT>
                    <a:lnB w="7200">
                      <a:solidFill>
                        <a:srgbClr val="ffff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tIns="36000" bIns="36000" anchor="t">
                      <a:noAutofit/>
                    </a:bodyPr>
                    <a:p>
                      <a:pPr indent="0">
                        <a:buNone/>
                      </a:pPr>
                      <a:r>
                        <a:rPr b="0" lang="uk-UA" sz="1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1.Відчувати приплив сил</a:t>
                      </a:r>
                      <a:endParaRPr b="0" lang="uk-UA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ffff00"/>
                      </a:solidFill>
                      <a:prstDash val="solid"/>
                    </a:lnL>
                    <a:lnR w="7200">
                      <a:solidFill>
                        <a:srgbClr val="ffff00"/>
                      </a:solidFill>
                      <a:prstDash val="solid"/>
                    </a:lnR>
                    <a:lnT w="7200">
                      <a:solidFill>
                        <a:srgbClr val="ffff00"/>
                      </a:solidFill>
                      <a:prstDash val="solid"/>
                    </a:lnT>
                    <a:lnB w="7200">
                      <a:solidFill>
                        <a:srgbClr val="ffff00"/>
                      </a:solidFill>
                      <a:prstDash val="solid"/>
                    </a:lnB>
                    <a:noFill/>
                  </a:tcPr>
                </a:tc>
              </a:tr>
              <a:tr h="346320">
                <a:tc>
                  <a:txBody>
                    <a:bodyPr lIns="36000" rIns="36000" tIns="36000" bIns="36000" anchor="t">
                      <a:noAutofit/>
                    </a:bodyPr>
                    <a:p>
                      <a:pPr indent="0">
                        <a:buNone/>
                      </a:pPr>
                      <a:r>
                        <a:rPr b="0" lang="uk-UA" sz="1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2.Як на крилах </a:t>
                      </a:r>
                      <a:endParaRPr b="0" lang="uk-UA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ffff00"/>
                      </a:solidFill>
                      <a:prstDash val="solid"/>
                    </a:lnL>
                    <a:lnR w="7200">
                      <a:solidFill>
                        <a:srgbClr val="ffff00"/>
                      </a:solidFill>
                      <a:prstDash val="solid"/>
                    </a:lnR>
                    <a:lnT w="7200">
                      <a:solidFill>
                        <a:srgbClr val="ffff00"/>
                      </a:solidFill>
                      <a:prstDash val="solid"/>
                    </a:lnT>
                    <a:lnB w="7200">
                      <a:solidFill>
                        <a:srgbClr val="ffff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tIns="36000" bIns="36000" anchor="t">
                      <a:noAutofit/>
                    </a:bodyPr>
                    <a:p>
                      <a:pPr indent="0">
                        <a:buNone/>
                      </a:pPr>
                      <a:r>
                        <a:rPr b="0" lang="uk-UA" sz="1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8.Відмовитись від чогось</a:t>
                      </a:r>
                      <a:endParaRPr b="0" lang="uk-UA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ffff00"/>
                      </a:solidFill>
                      <a:prstDash val="solid"/>
                    </a:lnL>
                    <a:lnR w="7200">
                      <a:solidFill>
                        <a:srgbClr val="ffff00"/>
                      </a:solidFill>
                      <a:prstDash val="solid"/>
                    </a:lnR>
                    <a:lnT w="7200">
                      <a:solidFill>
                        <a:srgbClr val="ffff00"/>
                      </a:solidFill>
                      <a:prstDash val="solid"/>
                    </a:lnT>
                    <a:lnB w="7200">
                      <a:solidFill>
                        <a:srgbClr val="ffff00"/>
                      </a:solidFill>
                      <a:prstDash val="solid"/>
                    </a:lnB>
                    <a:noFill/>
                  </a:tcPr>
                </a:tc>
              </a:tr>
              <a:tr h="346320">
                <a:tc>
                  <a:txBody>
                    <a:bodyPr lIns="36000" rIns="36000" tIns="36000" bIns="36000" anchor="t">
                      <a:noAutofit/>
                    </a:bodyPr>
                    <a:p>
                      <a:pPr indent="0">
                        <a:buNone/>
                      </a:pPr>
                      <a:r>
                        <a:rPr b="0" lang="uk-UA" sz="1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3.Взяти під своє крило</a:t>
                      </a:r>
                      <a:endParaRPr b="0" lang="uk-UA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ffff00"/>
                      </a:solidFill>
                      <a:prstDash val="solid"/>
                    </a:lnL>
                    <a:lnR w="7200">
                      <a:solidFill>
                        <a:srgbClr val="ffff00"/>
                      </a:solidFill>
                      <a:prstDash val="solid"/>
                    </a:lnR>
                    <a:lnT w="7200">
                      <a:solidFill>
                        <a:srgbClr val="ffff00"/>
                      </a:solidFill>
                      <a:prstDash val="solid"/>
                    </a:lnT>
                    <a:lnB w="7200">
                      <a:solidFill>
                        <a:srgbClr val="ffff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tIns="36000" bIns="36000" anchor="t">
                      <a:noAutofit/>
                    </a:bodyPr>
                    <a:p>
                      <a:pPr indent="0">
                        <a:buNone/>
                      </a:pPr>
                      <a:r>
                        <a:rPr b="0" lang="uk-UA" sz="1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7.Зазнавати невдачі</a:t>
                      </a:r>
                      <a:endParaRPr b="0" lang="uk-UA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ffff00"/>
                      </a:solidFill>
                      <a:prstDash val="solid"/>
                    </a:lnL>
                    <a:lnR w="7200">
                      <a:solidFill>
                        <a:srgbClr val="ffff00"/>
                      </a:solidFill>
                      <a:prstDash val="solid"/>
                    </a:lnR>
                    <a:lnT w="7200">
                      <a:solidFill>
                        <a:srgbClr val="ffff00"/>
                      </a:solidFill>
                      <a:prstDash val="solid"/>
                    </a:lnT>
                    <a:lnB w="7200">
                      <a:solidFill>
                        <a:srgbClr val="ffff00"/>
                      </a:solidFill>
                      <a:prstDash val="solid"/>
                    </a:lnB>
                    <a:noFill/>
                  </a:tcPr>
                </a:tc>
              </a:tr>
              <a:tr h="346320">
                <a:tc>
                  <a:txBody>
                    <a:bodyPr lIns="36000" rIns="36000" tIns="36000" bIns="36000" anchor="t">
                      <a:noAutofit/>
                    </a:bodyPr>
                    <a:p>
                      <a:pPr indent="0">
                        <a:buNone/>
                      </a:pPr>
                      <a:r>
                        <a:rPr b="0" lang="uk-UA" sz="1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4.Давати крила</a:t>
                      </a:r>
                      <a:endParaRPr b="0" lang="uk-UA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ffff00"/>
                      </a:solidFill>
                      <a:prstDash val="solid"/>
                    </a:lnL>
                    <a:lnR w="7200">
                      <a:solidFill>
                        <a:srgbClr val="ffff00"/>
                      </a:solidFill>
                      <a:prstDash val="solid"/>
                    </a:lnR>
                    <a:lnT w="7200">
                      <a:solidFill>
                        <a:srgbClr val="ffff00"/>
                      </a:solidFill>
                      <a:prstDash val="solid"/>
                    </a:lnT>
                    <a:lnB w="7200">
                      <a:solidFill>
                        <a:srgbClr val="ffff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tIns="36000" bIns="36000" anchor="t">
                      <a:noAutofit/>
                    </a:bodyPr>
                    <a:p>
                      <a:pPr indent="0">
                        <a:buNone/>
                      </a:pPr>
                      <a:r>
                        <a:rPr b="0" lang="uk-UA" sz="1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9.Позбавити можливості</a:t>
                      </a:r>
                      <a:endParaRPr b="0" lang="uk-UA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ffff00"/>
                      </a:solidFill>
                      <a:prstDash val="solid"/>
                    </a:lnL>
                    <a:lnR w="7200">
                      <a:solidFill>
                        <a:srgbClr val="ffff00"/>
                      </a:solidFill>
                      <a:prstDash val="solid"/>
                    </a:lnR>
                    <a:lnT w="7200">
                      <a:solidFill>
                        <a:srgbClr val="ffff00"/>
                      </a:solidFill>
                      <a:prstDash val="solid"/>
                    </a:lnT>
                    <a:lnB w="7200">
                      <a:solidFill>
                        <a:srgbClr val="ffff00"/>
                      </a:solidFill>
                      <a:prstDash val="solid"/>
                    </a:lnB>
                    <a:noFill/>
                  </a:tcPr>
                </a:tc>
              </a:tr>
              <a:tr h="346320">
                <a:tc>
                  <a:txBody>
                    <a:bodyPr lIns="36000" rIns="36000" tIns="36000" bIns="36000" anchor="t">
                      <a:noAutofit/>
                    </a:bodyPr>
                    <a:p>
                      <a:pPr indent="0">
                        <a:buNone/>
                      </a:pPr>
                      <a:r>
                        <a:rPr b="0" lang="uk-UA" sz="1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5.Обламувати крила</a:t>
                      </a:r>
                      <a:endParaRPr b="0" lang="uk-UA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ffff00"/>
                      </a:solidFill>
                      <a:prstDash val="solid"/>
                    </a:lnL>
                    <a:lnR w="7200">
                      <a:solidFill>
                        <a:srgbClr val="ffff00"/>
                      </a:solidFill>
                      <a:prstDash val="solid"/>
                    </a:lnR>
                    <a:lnT w="7200">
                      <a:solidFill>
                        <a:srgbClr val="ffff00"/>
                      </a:solidFill>
                      <a:prstDash val="solid"/>
                    </a:lnT>
                    <a:lnB w="7200">
                      <a:solidFill>
                        <a:srgbClr val="ffff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tIns="36000" bIns="36000" anchor="t">
                      <a:noAutofit/>
                    </a:bodyPr>
                    <a:p>
                      <a:pPr indent="0">
                        <a:buNone/>
                      </a:pPr>
                      <a:r>
                        <a:rPr b="0" lang="uk-UA" sz="1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6.Втратити впевненість</a:t>
                      </a:r>
                      <a:endParaRPr b="0" lang="uk-UA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ffff00"/>
                      </a:solidFill>
                      <a:prstDash val="solid"/>
                    </a:lnL>
                    <a:lnR w="7200">
                      <a:solidFill>
                        <a:srgbClr val="ffff00"/>
                      </a:solidFill>
                      <a:prstDash val="solid"/>
                    </a:lnR>
                    <a:lnT w="7200">
                      <a:solidFill>
                        <a:srgbClr val="ffff00"/>
                      </a:solidFill>
                      <a:prstDash val="solid"/>
                    </a:lnT>
                    <a:lnB w="7200">
                      <a:solidFill>
                        <a:srgbClr val="ffff00"/>
                      </a:solidFill>
                      <a:prstDash val="solid"/>
                    </a:lnB>
                    <a:noFill/>
                  </a:tcPr>
                </a:tc>
              </a:tr>
              <a:tr h="346320">
                <a:tc>
                  <a:txBody>
                    <a:bodyPr lIns="36000" rIns="36000" tIns="36000" bIns="36000" anchor="t">
                      <a:noAutofit/>
                    </a:bodyPr>
                    <a:p>
                      <a:pPr indent="0">
                        <a:buNone/>
                      </a:pPr>
                      <a:r>
                        <a:rPr b="0" lang="uk-UA" sz="1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6.Опустити крила</a:t>
                      </a:r>
                      <a:endParaRPr b="0" lang="uk-UA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ffff00"/>
                      </a:solidFill>
                      <a:prstDash val="solid"/>
                    </a:lnL>
                    <a:lnR w="7200">
                      <a:solidFill>
                        <a:srgbClr val="ffff00"/>
                      </a:solidFill>
                      <a:prstDash val="solid"/>
                    </a:lnR>
                    <a:lnT w="7200">
                      <a:solidFill>
                        <a:srgbClr val="ffff00"/>
                      </a:solidFill>
                      <a:prstDash val="solid"/>
                    </a:lnT>
                    <a:lnB w="7200">
                      <a:solidFill>
                        <a:srgbClr val="ffff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tIns="36000" bIns="36000" anchor="t">
                      <a:noAutofit/>
                    </a:bodyPr>
                    <a:p>
                      <a:pPr indent="0">
                        <a:buNone/>
                      </a:pPr>
                      <a:r>
                        <a:rPr b="0" lang="uk-UA" sz="1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2.Перебувати у піднесенні</a:t>
                      </a:r>
                      <a:endParaRPr b="0" lang="uk-UA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ffff00"/>
                      </a:solidFill>
                      <a:prstDash val="solid"/>
                    </a:lnL>
                    <a:lnR w="7200">
                      <a:solidFill>
                        <a:srgbClr val="ffff00"/>
                      </a:solidFill>
                      <a:prstDash val="solid"/>
                    </a:lnR>
                    <a:lnT w="7200">
                      <a:solidFill>
                        <a:srgbClr val="ffff00"/>
                      </a:solidFill>
                      <a:prstDash val="solid"/>
                    </a:lnT>
                    <a:lnB w="7200">
                      <a:solidFill>
                        <a:srgbClr val="ffff00"/>
                      </a:solidFill>
                      <a:prstDash val="solid"/>
                    </a:lnB>
                    <a:noFill/>
                  </a:tcPr>
                </a:tc>
              </a:tr>
              <a:tr h="346320">
                <a:tc>
                  <a:txBody>
                    <a:bodyPr lIns="36000" rIns="36000" tIns="36000" bIns="36000" anchor="t">
                      <a:noAutofit/>
                    </a:bodyPr>
                    <a:p>
                      <a:pPr indent="0">
                        <a:buNone/>
                      </a:pPr>
                      <a:r>
                        <a:rPr b="0" lang="uk-UA" sz="1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7.Обпалювати собі крила</a:t>
                      </a:r>
                      <a:endParaRPr b="0" lang="uk-UA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ffff00"/>
                      </a:solidFill>
                      <a:prstDash val="solid"/>
                    </a:lnL>
                    <a:lnR w="7200">
                      <a:solidFill>
                        <a:srgbClr val="ffff00"/>
                      </a:solidFill>
                      <a:prstDash val="solid"/>
                    </a:lnR>
                    <a:lnT w="7200">
                      <a:solidFill>
                        <a:srgbClr val="ffff00"/>
                      </a:solidFill>
                      <a:prstDash val="solid"/>
                    </a:lnT>
                    <a:lnB w="7200">
                      <a:solidFill>
                        <a:srgbClr val="ffff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tIns="36000" bIns="36000" anchor="t">
                      <a:noAutofit/>
                    </a:bodyPr>
                    <a:p>
                      <a:pPr indent="0">
                        <a:buNone/>
                      </a:pPr>
                      <a:r>
                        <a:rPr b="0" lang="uk-UA" sz="1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4.Викликати впевненість</a:t>
                      </a:r>
                      <a:endParaRPr b="0" lang="uk-UA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ffff00"/>
                      </a:solidFill>
                      <a:prstDash val="solid"/>
                    </a:lnL>
                    <a:lnR w="7200">
                      <a:solidFill>
                        <a:srgbClr val="ffff00"/>
                      </a:solidFill>
                      <a:prstDash val="solid"/>
                    </a:lnR>
                    <a:lnT w="7200">
                      <a:solidFill>
                        <a:srgbClr val="ffff00"/>
                      </a:solidFill>
                      <a:prstDash val="solid"/>
                    </a:lnT>
                    <a:lnB w="7200">
                      <a:solidFill>
                        <a:srgbClr val="ffff00"/>
                      </a:solidFill>
                      <a:prstDash val="solid"/>
                    </a:lnB>
                    <a:noFill/>
                  </a:tcPr>
                </a:tc>
              </a:tr>
              <a:tr h="346320">
                <a:tc>
                  <a:txBody>
                    <a:bodyPr lIns="36000" rIns="36000" tIns="36000" bIns="36000" anchor="t">
                      <a:noAutofit/>
                    </a:bodyPr>
                    <a:p>
                      <a:pPr indent="0">
                        <a:buNone/>
                      </a:pPr>
                      <a:r>
                        <a:rPr b="0" lang="uk-UA" sz="1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8.Складати крила</a:t>
                      </a:r>
                      <a:endParaRPr b="0" lang="uk-UA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ffff00"/>
                      </a:solidFill>
                      <a:prstDash val="solid"/>
                    </a:lnL>
                    <a:lnR w="7200">
                      <a:solidFill>
                        <a:srgbClr val="ffff00"/>
                      </a:solidFill>
                      <a:prstDash val="solid"/>
                    </a:lnR>
                    <a:lnT w="7200">
                      <a:solidFill>
                        <a:srgbClr val="ffff00"/>
                      </a:solidFill>
                      <a:prstDash val="solid"/>
                    </a:lnT>
                    <a:lnB w="7200">
                      <a:solidFill>
                        <a:srgbClr val="ffff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tIns="36000" bIns="36000" anchor="t">
                      <a:noAutofit/>
                    </a:bodyPr>
                    <a:p>
                      <a:pPr indent="0">
                        <a:buNone/>
                      </a:pPr>
                      <a:r>
                        <a:rPr b="0" lang="uk-UA" sz="1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3.Захистити опікувати</a:t>
                      </a:r>
                      <a:endParaRPr b="0" lang="uk-UA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ffff00"/>
                      </a:solidFill>
                      <a:prstDash val="solid"/>
                    </a:lnL>
                    <a:lnR w="7200">
                      <a:solidFill>
                        <a:srgbClr val="ffff00"/>
                      </a:solidFill>
                      <a:prstDash val="solid"/>
                    </a:lnR>
                    <a:lnT w="7200">
                      <a:solidFill>
                        <a:srgbClr val="ffff00"/>
                      </a:solidFill>
                      <a:prstDash val="solid"/>
                    </a:lnT>
                    <a:lnB w="7200">
                      <a:solidFill>
                        <a:srgbClr val="ffff00"/>
                      </a:solidFill>
                      <a:prstDash val="solid"/>
                    </a:lnB>
                    <a:noFill/>
                  </a:tcPr>
                </a:tc>
              </a:tr>
              <a:tr h="346320">
                <a:tc>
                  <a:txBody>
                    <a:bodyPr lIns="36000" rIns="36000" tIns="36000" bIns="36000" anchor="t">
                      <a:noAutofit/>
                    </a:bodyPr>
                    <a:p>
                      <a:pPr indent="0">
                        <a:buNone/>
                      </a:pPr>
                      <a:r>
                        <a:rPr b="0" lang="uk-UA" sz="1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9.Підрізати крила</a:t>
                      </a:r>
                      <a:endParaRPr b="0" lang="uk-UA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ffff00"/>
                      </a:solidFill>
                      <a:prstDash val="solid"/>
                    </a:lnL>
                    <a:lnR w="7200">
                      <a:solidFill>
                        <a:srgbClr val="ffff00"/>
                      </a:solidFill>
                      <a:prstDash val="solid"/>
                    </a:lnR>
                    <a:lnT w="7200">
                      <a:solidFill>
                        <a:srgbClr val="ffff00"/>
                      </a:solidFill>
                      <a:prstDash val="solid"/>
                    </a:lnT>
                    <a:lnB w="7200">
                      <a:solidFill>
                        <a:srgbClr val="ffff00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 lIns="36000" rIns="36000" tIns="36000" bIns="36000" anchor="t">
                      <a:noAutofit/>
                    </a:bodyPr>
                    <a:p>
                      <a:pPr indent="0">
                        <a:buNone/>
                      </a:pPr>
                      <a:r>
                        <a:rPr b="0" lang="uk-UA" sz="18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5.Позбавити мрій ,прагнень</a:t>
                      </a:r>
                      <a:endParaRPr b="0" lang="uk-UA" sz="1800" spc="-1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anchor="t" marL="36000" marR="36000">
                    <a:lnL w="7200">
                      <a:solidFill>
                        <a:srgbClr val="ffff00"/>
                      </a:solidFill>
                      <a:prstDash val="solid"/>
                    </a:lnL>
                    <a:lnR w="7200">
                      <a:solidFill>
                        <a:srgbClr val="ffff00"/>
                      </a:solidFill>
                      <a:prstDash val="solid"/>
                    </a:lnR>
                    <a:lnT w="7200">
                      <a:solidFill>
                        <a:srgbClr val="ffff00"/>
                      </a:solidFill>
                      <a:prstDash val="solid"/>
                    </a:lnT>
                    <a:lnB w="7200">
                      <a:solidFill>
                        <a:srgbClr val="ffff0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87EC5DA-E4C6-4828-AEEB-E516C838769F}" type="slidenum">
              <a:t>11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1620000" y="360000"/>
            <a:ext cx="8100000" cy="106452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Пісня  «Крила» сучасної української групи «Птаха»</a:t>
            </a: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/>
          </p:nvPr>
        </p:nvSpPr>
        <p:spPr>
          <a:xfrm>
            <a:off x="1620000" y="2111760"/>
            <a:ext cx="810000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Aft>
                <a:spcPts val="1060"/>
              </a:spcAft>
              <a:buClr>
                <a:srgbClr val="000000"/>
              </a:buClr>
              <a:buSzPct val="40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50505"/>
                </a:solidFill>
                <a:highlight>
                  <a:srgbClr val="ffffff"/>
                </a:highlight>
                <a:latin typeface="Arial"/>
              </a:rPr>
              <a:t>Чи сподобалась вам пісня ?</a:t>
            </a: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  <a:p>
            <a:pPr marL="432000" indent="-324000">
              <a:spcAft>
                <a:spcPts val="1060"/>
              </a:spcAft>
              <a:buClr>
                <a:srgbClr val="000000"/>
              </a:buClr>
              <a:buSzPct val="40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50505"/>
                </a:solidFill>
                <a:highlight>
                  <a:srgbClr val="ffffff"/>
                </a:highlight>
                <a:latin typeface="Arial"/>
              </a:rPr>
              <a:t>Чи справдились ваші сподівання?</a:t>
            </a: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pic>
        <p:nvPicPr>
          <p:cNvPr id="151" name="" descr=""/>
          <p:cNvPicPr/>
          <p:nvPr/>
        </p:nvPicPr>
        <p:blipFill>
          <a:blip r:embed="rId1"/>
          <a:stretch/>
        </p:blipFill>
        <p:spPr>
          <a:xfrm>
            <a:off x="7020000" y="2389320"/>
            <a:ext cx="2700000" cy="2470680"/>
          </a:xfrm>
          <a:prstGeom prst="rect">
            <a:avLst/>
          </a:prstGeom>
          <a:ln w="18000">
            <a:noFill/>
          </a:ln>
        </p:spPr>
      </p:pic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AF9D59E2-5464-4F8F-9CFB-12636ED72C3B}" type="slidenum">
              <a:t>12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1620000" y="180720"/>
            <a:ext cx="8100000" cy="212796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br>
              <a:rPr sz="3600"/>
            </a:b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Метод  «Прес»</a:t>
            </a:r>
            <a:br>
              <a:rPr sz="3600"/>
            </a:br>
            <a:br>
              <a:rPr sz="3600"/>
            </a:b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sp>
        <p:nvSpPr>
          <p:cNvPr id="153" name=""/>
          <p:cNvSpPr/>
          <p:nvPr/>
        </p:nvSpPr>
        <p:spPr>
          <a:xfrm>
            <a:off x="3420000" y="2129400"/>
            <a:ext cx="4680000" cy="2700000"/>
          </a:xfrm>
          <a:prstGeom prst="foldedCorner">
            <a:avLst>
              <a:gd name="adj" fmla="val 12500"/>
            </a:avLst>
          </a:prstGeom>
          <a:solidFill>
            <a:srgbClr val="dee6ef"/>
          </a:solidFill>
          <a:ln w="18000">
            <a:solidFill>
              <a:srgbClr val="2a609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noAutofit/>
          </a:bodyPr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Я вважаю,що ...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Тому що ...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Наприклад ...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algn="ctr"/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Отже ...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1EEB1F9-C0D8-431D-A3C8-35CBD8C204BE}" type="slidenum">
              <a:t>13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" descr=""/>
          <p:cNvPicPr/>
          <p:nvPr/>
        </p:nvPicPr>
        <p:blipFill>
          <a:blip r:embed="rId1"/>
          <a:stretch/>
        </p:blipFill>
        <p:spPr>
          <a:xfrm>
            <a:off x="1620000" y="341640"/>
            <a:ext cx="8460000" cy="4230000"/>
          </a:xfrm>
          <a:prstGeom prst="rect">
            <a:avLst/>
          </a:prstGeom>
          <a:ln w="1800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E8A5A1E7-053E-4491-AAEC-18679B5AD091}" type="slidenum">
              <a:t>14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title"/>
          </p:nvPr>
        </p:nvSpPr>
        <p:spPr>
          <a:xfrm>
            <a:off x="1620000" y="216000"/>
            <a:ext cx="8100000" cy="93600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Вправа «Мікрофон»</a:t>
            </a: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sp>
        <p:nvSpPr>
          <p:cNvPr id="156" name="PlaceHolder 2"/>
          <p:cNvSpPr>
            <a:spLocks noGrp="1"/>
          </p:cNvSpPr>
          <p:nvPr>
            <p:ph/>
          </p:nvPr>
        </p:nvSpPr>
        <p:spPr>
          <a:xfrm>
            <a:off x="4320000" y="1643760"/>
            <a:ext cx="5580000" cy="2496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Aft>
                <a:spcPts val="1060"/>
              </a:spcAft>
              <a:buClr>
                <a:srgbClr val="000000"/>
              </a:buClr>
              <a:buSzPct val="40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50505"/>
                </a:solidFill>
                <a:highlight>
                  <a:srgbClr val="ffffff"/>
                </a:highlight>
                <a:latin typeface="Arial"/>
              </a:rPr>
              <a:t>Якби у мене були крила , тоді я б ...</a:t>
            </a: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  <a:p>
            <a:pPr marL="432000" indent="-324000">
              <a:spcAft>
                <a:spcPts val="1060"/>
              </a:spcAft>
              <a:buClr>
                <a:srgbClr val="000000"/>
              </a:buClr>
              <a:buSzPct val="40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50505"/>
                </a:solidFill>
                <a:highlight>
                  <a:srgbClr val="ffffff"/>
                </a:highlight>
                <a:latin typeface="Arial"/>
              </a:rPr>
              <a:t>Яких «крилатих» людей ви знаєте...</a:t>
            </a: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  <a:p>
            <a:pPr marL="432000" indent="0">
              <a:spcAft>
                <a:spcPts val="1060"/>
              </a:spcAft>
              <a:buNone/>
            </a:pP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pic>
        <p:nvPicPr>
          <p:cNvPr id="157" name="" descr=""/>
          <p:cNvPicPr/>
          <p:nvPr/>
        </p:nvPicPr>
        <p:blipFill>
          <a:blip r:embed="rId1"/>
          <a:stretch/>
        </p:blipFill>
        <p:spPr>
          <a:xfrm>
            <a:off x="1620000" y="1877400"/>
            <a:ext cx="2160000" cy="2442600"/>
          </a:xfrm>
          <a:prstGeom prst="rect">
            <a:avLst/>
          </a:prstGeom>
          <a:ln w="18000">
            <a:noFill/>
          </a:ln>
        </p:spPr>
      </p:pic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DA3F554C-0B37-4B53-9987-71A5B3100C75}" type="slidenum">
              <a:t>15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1620000" y="417600"/>
            <a:ext cx="8100000" cy="1064520"/>
          </a:xfrm>
          <a:prstGeom prst="rect">
            <a:avLst/>
          </a:prstGeom>
          <a:noFill/>
          <a:ln w="0">
            <a:noFill/>
          </a:ln>
          <a:effectLst>
            <a:outerShdw dist="0" dir="0" blurRad="0" rotWithShape="0">
              <a:srgbClr val="000000"/>
            </a:outerShdw>
          </a:effectLst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r>
              <a:rPr b="1" lang="uk-UA" sz="3600" spc="-1" strike="noStrike">
                <a:solidFill>
                  <a:srgbClr val="050505"/>
                </a:solidFill>
                <a:latin typeface="Trebuchet MS"/>
              </a:rPr>
              <a:t>Домашнє завдання </a:t>
            </a:r>
            <a:br>
              <a:rPr sz="3600"/>
            </a:br>
            <a:endParaRPr b="1" lang="uk-UA" sz="3600" spc="-1" strike="noStrike">
              <a:solidFill>
                <a:srgbClr val="050505"/>
              </a:solidFill>
              <a:latin typeface="Trebuchet MS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/>
          </p:nvPr>
        </p:nvSpPr>
        <p:spPr>
          <a:xfrm>
            <a:off x="1620000" y="1800000"/>
            <a:ext cx="810000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Aft>
                <a:spcPts val="1060"/>
              </a:spcAft>
              <a:buClr>
                <a:srgbClr val="000000"/>
              </a:buClr>
              <a:buSzPct val="40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50505"/>
                </a:solidFill>
                <a:highlight>
                  <a:srgbClr val="ffffff"/>
                </a:highlight>
                <a:latin typeface="Arial"/>
              </a:rPr>
              <a:t>1.Вивчити напам’ять вірш Ліни Костенко «Крила».</a:t>
            </a: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  <a:p>
            <a:pPr marL="432000" indent="-324000">
              <a:spcAft>
                <a:spcPts val="1060"/>
              </a:spcAft>
              <a:buClr>
                <a:srgbClr val="000000"/>
              </a:buClr>
              <a:buSzPct val="40000"/>
              <a:buFont typeface="Wingdings" charset="2"/>
              <a:buChar char=""/>
            </a:pPr>
            <a:r>
              <a:rPr b="0" lang="uk-UA" sz="2400" spc="-1" strike="noStrike">
                <a:solidFill>
                  <a:srgbClr val="050505"/>
                </a:solidFill>
                <a:highlight>
                  <a:srgbClr val="ffffff"/>
                </a:highlight>
                <a:latin typeface="Arial"/>
              </a:rPr>
              <a:t>2.Написати єсе  «Я ж маю крила...».</a:t>
            </a:r>
            <a:endParaRPr b="0" lang="uk-UA" sz="2400" spc="-1" strike="noStrike">
              <a:solidFill>
                <a:srgbClr val="050505"/>
              </a:solidFill>
              <a:highlight>
                <a:srgbClr val="ffffff"/>
              </a:highlight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9F44C05-0BCE-45A4-9216-29F188B4E0D0}" type="slidenum">
              <a:t>16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" descr=""/>
          <p:cNvPicPr/>
          <p:nvPr/>
        </p:nvPicPr>
        <p:blipFill>
          <a:blip r:embed="rId1"/>
          <a:stretch/>
        </p:blipFill>
        <p:spPr>
          <a:xfrm>
            <a:off x="0" y="11880"/>
            <a:ext cx="1980000" cy="3228120"/>
          </a:xfrm>
          <a:prstGeom prst="rect">
            <a:avLst/>
          </a:prstGeom>
          <a:ln w="18000">
            <a:noFill/>
          </a:ln>
        </p:spPr>
      </p:pic>
      <p:pic>
        <p:nvPicPr>
          <p:cNvPr id="161" name="" descr=""/>
          <p:cNvPicPr/>
          <p:nvPr/>
        </p:nvPicPr>
        <p:blipFill>
          <a:blip r:embed="rId2"/>
          <a:stretch/>
        </p:blipFill>
        <p:spPr>
          <a:xfrm>
            <a:off x="5598000" y="3060000"/>
            <a:ext cx="2142000" cy="2602080"/>
          </a:xfrm>
          <a:prstGeom prst="rect">
            <a:avLst/>
          </a:prstGeom>
          <a:ln w="18000">
            <a:noFill/>
          </a:ln>
        </p:spPr>
      </p:pic>
      <p:pic>
        <p:nvPicPr>
          <p:cNvPr id="162" name="" descr=""/>
          <p:cNvPicPr/>
          <p:nvPr/>
        </p:nvPicPr>
        <p:blipFill>
          <a:blip r:embed="rId3"/>
          <a:stretch/>
        </p:blipFill>
        <p:spPr>
          <a:xfrm>
            <a:off x="1980000" y="11880"/>
            <a:ext cx="1980000" cy="3048120"/>
          </a:xfrm>
          <a:prstGeom prst="rect">
            <a:avLst/>
          </a:prstGeom>
          <a:ln w="18000">
            <a:noFill/>
          </a:ln>
        </p:spPr>
      </p:pic>
      <p:pic>
        <p:nvPicPr>
          <p:cNvPr id="163" name="" descr=""/>
          <p:cNvPicPr/>
          <p:nvPr/>
        </p:nvPicPr>
        <p:blipFill>
          <a:blip r:embed="rId4"/>
          <a:stretch/>
        </p:blipFill>
        <p:spPr>
          <a:xfrm>
            <a:off x="0" y="3060000"/>
            <a:ext cx="2880000" cy="2602080"/>
          </a:xfrm>
          <a:prstGeom prst="rect">
            <a:avLst/>
          </a:prstGeom>
          <a:ln w="18000">
            <a:noFill/>
          </a:ln>
        </p:spPr>
      </p:pic>
      <p:pic>
        <p:nvPicPr>
          <p:cNvPr id="164" name="" descr=""/>
          <p:cNvPicPr/>
          <p:nvPr/>
        </p:nvPicPr>
        <p:blipFill>
          <a:blip r:embed="rId5"/>
          <a:stretch/>
        </p:blipFill>
        <p:spPr>
          <a:xfrm>
            <a:off x="7740000" y="2090880"/>
            <a:ext cx="2340000" cy="2168640"/>
          </a:xfrm>
          <a:prstGeom prst="rect">
            <a:avLst/>
          </a:prstGeom>
          <a:ln w="18000">
            <a:noFill/>
          </a:ln>
        </p:spPr>
      </p:pic>
      <p:pic>
        <p:nvPicPr>
          <p:cNvPr id="165" name="" descr=""/>
          <p:cNvPicPr/>
          <p:nvPr/>
        </p:nvPicPr>
        <p:blipFill>
          <a:blip r:embed="rId6"/>
          <a:stretch/>
        </p:blipFill>
        <p:spPr>
          <a:xfrm>
            <a:off x="5901480" y="11880"/>
            <a:ext cx="1924920" cy="3048120"/>
          </a:xfrm>
          <a:prstGeom prst="rect">
            <a:avLst/>
          </a:prstGeom>
          <a:ln w="18000">
            <a:noFill/>
          </a:ln>
        </p:spPr>
      </p:pic>
      <p:pic>
        <p:nvPicPr>
          <p:cNvPr id="166" name="" descr=""/>
          <p:cNvPicPr/>
          <p:nvPr/>
        </p:nvPicPr>
        <p:blipFill>
          <a:blip r:embed="rId7"/>
          <a:stretch/>
        </p:blipFill>
        <p:spPr>
          <a:xfrm>
            <a:off x="7826400" y="11880"/>
            <a:ext cx="2253600" cy="2079000"/>
          </a:xfrm>
          <a:prstGeom prst="rect">
            <a:avLst/>
          </a:prstGeom>
          <a:ln w="18000">
            <a:noFill/>
          </a:ln>
        </p:spPr>
      </p:pic>
      <p:pic>
        <p:nvPicPr>
          <p:cNvPr id="167" name="" descr=""/>
          <p:cNvPicPr/>
          <p:nvPr/>
        </p:nvPicPr>
        <p:blipFill>
          <a:blip r:embed="rId8"/>
          <a:stretch/>
        </p:blipFill>
        <p:spPr>
          <a:xfrm>
            <a:off x="3960000" y="11880"/>
            <a:ext cx="1941480" cy="3060000"/>
          </a:xfrm>
          <a:prstGeom prst="rect">
            <a:avLst/>
          </a:prstGeom>
          <a:ln w="18000">
            <a:noFill/>
          </a:ln>
        </p:spPr>
      </p:pic>
      <p:pic>
        <p:nvPicPr>
          <p:cNvPr id="168" name="" descr=""/>
          <p:cNvPicPr/>
          <p:nvPr/>
        </p:nvPicPr>
        <p:blipFill>
          <a:blip r:embed="rId9"/>
          <a:stretch/>
        </p:blipFill>
        <p:spPr>
          <a:xfrm>
            <a:off x="7740000" y="3780000"/>
            <a:ext cx="2340000" cy="1939320"/>
          </a:xfrm>
          <a:prstGeom prst="rect">
            <a:avLst/>
          </a:prstGeom>
          <a:ln w="18000">
            <a:noFill/>
          </a:ln>
        </p:spPr>
      </p:pic>
      <p:pic>
        <p:nvPicPr>
          <p:cNvPr id="169" name="" descr=""/>
          <p:cNvPicPr/>
          <p:nvPr/>
        </p:nvPicPr>
        <p:blipFill>
          <a:blip r:embed="rId10"/>
          <a:stretch/>
        </p:blipFill>
        <p:spPr>
          <a:xfrm>
            <a:off x="2880000" y="3060000"/>
            <a:ext cx="2718000" cy="2602080"/>
          </a:xfrm>
          <a:prstGeom prst="rect">
            <a:avLst/>
          </a:prstGeom>
          <a:ln w="1800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92505E7D-25AB-46C4-8D15-6A392213AFE7}" type="slidenum">
              <a:t>17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</TotalTime>
  <Application>LibreOffice/7.6.4.1$Windows_X86_64 LibreOffice_project/e19e193f88cd6c0525a17fb7a176ed8e6a3e2aa1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2024-02-10T19:05:53Z</dcterms:created>
  <dc:creator/>
  <dc:description/>
  <dc:language>uk-UA</dc:language>
  <cp:lastModifiedBy/>
  <dcterms:modified xsi:type="dcterms:W3CDTF">2024-02-14T18:42:17Z</dcterms:modified>
  <cp:revision>5</cp:revision>
  <dc:subject/>
  <dc:title>DNA</dc:title>
</cp:coreProperties>
</file>