
<file path=[Content_Types].xml><?xml version="1.0" encoding="utf-8"?>
<Types xmlns="http://schemas.openxmlformats.org/package/2006/content-types">
  <Override PartName="/customXml/itemProps3.xml" ContentType="application/vnd.openxmlformats-officedocument.customXml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18"/>
  </p:notesMasterIdLst>
  <p:handoutMasterIdLst>
    <p:handoutMasterId r:id="rId19"/>
  </p:handoutMasterIdLst>
  <p:sldIdLst>
    <p:sldId id="289" r:id="rId5"/>
    <p:sldId id="265" r:id="rId6"/>
    <p:sldId id="290" r:id="rId7"/>
    <p:sldId id="257" r:id="rId8"/>
    <p:sldId id="278" r:id="rId9"/>
    <p:sldId id="279" r:id="rId10"/>
    <p:sldId id="280" r:id="rId11"/>
    <p:sldId id="283" r:id="rId12"/>
    <p:sldId id="281" r:id="rId13"/>
    <p:sldId id="285" r:id="rId14"/>
    <p:sldId id="284" r:id="rId15"/>
    <p:sldId id="286" r:id="rId16"/>
    <p:sldId id="287" r:id="rId17"/>
  </p:sldIdLst>
  <p:sldSz cx="12192000" cy="6858000"/>
  <p:notesSz cx="6858000" cy="9144000"/>
  <p:defaultTextStyle>
    <a:defPPr rtl="0"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B29E2"/>
    <a:srgbClr val="6E125A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000" autoAdjust="0"/>
    <p:restoredTop sz="94660"/>
  </p:normalViewPr>
  <p:slideViewPr>
    <p:cSldViewPr>
      <p:cViewPr varScale="1">
        <p:scale>
          <a:sx n="73" d="100"/>
          <a:sy n="73" d="100"/>
        </p:scale>
        <p:origin x="-624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89" d="100"/>
          <a:sy n="89" d="100"/>
        </p:scale>
        <p:origin x="2790" y="72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handoutMaster" Target="handoutMasters/handout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4DD3FE5C-685E-40DC-8B47-8DF64F779F51}" type="datetime1">
              <a:rPr lang="ru-RU" smtClean="0"/>
              <a:pPr rtl="0"/>
              <a:t>06.10.2024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950AD62A-9EE1-43E3-A7E5-D268F71DF3EB}" type="slidenum">
              <a:rPr lang="ru-RU" smtClean="0"/>
              <a:pPr rtl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436448284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ru-RU" noProof="0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2B52D75A-407D-4103-A02A-5E07FB0FD905}" type="datetime1">
              <a:rPr lang="ru-RU" noProof="0" smtClean="0"/>
              <a:pPr rtl="0"/>
              <a:t>06.10.2024</a:t>
            </a:fld>
            <a:endParaRPr lang="ru-RU" noProof="0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ru-RU" noProof="0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ru-RU" noProof="0" dirty="0" smtClean="0"/>
              <a:t>Образец текста</a:t>
            </a:r>
          </a:p>
          <a:p>
            <a:pPr lvl="1" rtl="0"/>
            <a:r>
              <a:rPr lang="ru-RU" noProof="0" dirty="0" smtClean="0"/>
              <a:t>Второй уровень</a:t>
            </a:r>
          </a:p>
          <a:p>
            <a:pPr lvl="2" rtl="0"/>
            <a:r>
              <a:rPr lang="ru-RU" noProof="0" dirty="0" smtClean="0"/>
              <a:t>Третий уровень</a:t>
            </a:r>
          </a:p>
          <a:p>
            <a:pPr lvl="3" rtl="0"/>
            <a:r>
              <a:rPr lang="ru-RU" noProof="0" dirty="0" smtClean="0"/>
              <a:t>Четвертый уровень</a:t>
            </a:r>
          </a:p>
          <a:p>
            <a:pPr lvl="4" rtl="0"/>
            <a:r>
              <a:rPr lang="ru-RU" noProof="0" dirty="0" smtClean="0"/>
              <a:t>Пятый уровень</a:t>
            </a:r>
            <a:endParaRPr lang="ru-RU" noProof="0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ru-RU" noProof="0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5534C2EF-8A97-4DAF-B099-E567883644D6}" type="slidenum">
              <a:rPr lang="ru-RU" noProof="0" smtClean="0"/>
              <a:pPr rtl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xmlns="" val="71809116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r>
              <a:rPr lang="ru-RU" dirty="0" smtClean="0"/>
              <a:t>ПРИМЕЧАНИЕ. Чтобы изменить изображения на этом слайде, выберите рисунок и удалите его. Затем нажмите значок вставки рисунка в заполнителе, чтобы вставить собственное изображение.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5534C2EF-8A97-4DAF-B099-E567883644D6}" type="slidenum">
              <a:rPr lang="ru-RU" smtClean="0"/>
              <a:pPr rtl="0"/>
              <a:t>2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8860149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5534C2EF-8A97-4DAF-B099-E567883644D6}" type="slidenum">
              <a:rPr lang="ru-RU" noProof="0" smtClean="0"/>
              <a:pPr rtl="0"/>
              <a:t>4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xmlns="" val="26856160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 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124" r="323" b="422"/>
          <a:stretch/>
        </p:blipFill>
        <p:spPr>
          <a:xfrm>
            <a:off x="1524" y="1"/>
            <a:ext cx="12188952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38200" y="533400"/>
            <a:ext cx="8458200" cy="1828800"/>
          </a:xfrm>
        </p:spPr>
        <p:txBody>
          <a:bodyPr rtlCol="0" anchor="b">
            <a:normAutofit/>
          </a:bodyPr>
          <a:lstStyle>
            <a:lvl1pPr algn="l">
              <a:defRPr sz="4400"/>
            </a:lvl1pPr>
          </a:lstStyle>
          <a:p>
            <a:pPr rtl="0"/>
            <a:r>
              <a:rPr lang="ru-RU" noProof="0" smtClean="0"/>
              <a:t>Образец заголовка</a:t>
            </a:r>
            <a:endParaRPr lang="ru-RU" noProof="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38200" y="2438400"/>
            <a:ext cx="7086600" cy="914400"/>
          </a:xfrm>
        </p:spPr>
        <p:txBody>
          <a:bodyPr rtlCol="0">
            <a:normAutofit/>
          </a:bodyPr>
          <a:lstStyle>
            <a:lvl1pPr marL="0" indent="0" algn="l">
              <a:spcBef>
                <a:spcPts val="1200"/>
              </a:spcBef>
              <a:buNone/>
              <a:defRPr sz="2400"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ru-RU" noProof="0" smtClean="0"/>
              <a:t>Образец подзаголовка</a:t>
            </a:r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xmlns="" val="41544510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 smtClean="0"/>
              <a:t>Образец заголовка</a:t>
            </a:r>
            <a:endParaRPr lang="ru-RU" noProof="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  <a:p>
            <a:pPr lvl="2" rtl="0"/>
            <a:r>
              <a:rPr lang="ru-RU" noProof="0" smtClean="0"/>
              <a:t>Третий уровень</a:t>
            </a:r>
          </a:p>
          <a:p>
            <a:pPr lvl="3" rtl="0"/>
            <a:r>
              <a:rPr lang="ru-RU" noProof="0" smtClean="0"/>
              <a:t>Четвертый уровень</a:t>
            </a:r>
          </a:p>
          <a:p>
            <a:pPr lvl="4" rtl="0"/>
            <a:r>
              <a:rPr lang="ru-RU" noProof="0" smtClean="0"/>
              <a:t>Пятый уровень</a:t>
            </a:r>
            <a:endParaRPr lang="ru-RU" noProof="0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 dirty="0" smtClean="0"/>
              <a:t>Добавить нижний колонтитул</a:t>
            </a:r>
            <a:endParaRPr lang="ru-RU" noProof="0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69DDE378-217F-408E-9F08-1F2C2197986A}" type="datetime1">
              <a:rPr lang="ru-RU" noProof="0" smtClean="0"/>
              <a:pPr rtl="0"/>
              <a:t>06.10.2024</a:t>
            </a:fld>
            <a:endParaRPr lang="ru-RU" noProof="0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89D71E3-7D81-4C24-B9D8-6B108755C64C}" type="slidenum">
              <a:rPr lang="ru-RU" noProof="0" smtClean="0"/>
              <a:pPr rtl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xmlns="" val="10357397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 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34" t="422"/>
          <a:stretch/>
        </p:blipFill>
        <p:spPr>
          <a:xfrm>
            <a:off x="0" y="0"/>
            <a:ext cx="12188952" cy="6857176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352800" y="533400"/>
            <a:ext cx="7315200" cy="1828800"/>
          </a:xfrm>
        </p:spPr>
        <p:txBody>
          <a:bodyPr rtlCol="0" anchor="b">
            <a:normAutofit/>
          </a:bodyPr>
          <a:lstStyle>
            <a:lvl1pPr>
              <a:defRPr sz="4400"/>
            </a:lvl1pPr>
          </a:lstStyle>
          <a:p>
            <a:pPr rtl="0"/>
            <a:r>
              <a:rPr lang="ru-RU" noProof="0" smtClean="0"/>
              <a:t>Образец заголовка</a:t>
            </a:r>
            <a:endParaRPr lang="ru-RU" noProof="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352800" y="2438400"/>
            <a:ext cx="5486400" cy="914400"/>
          </a:xfrm>
        </p:spPr>
        <p:txBody>
          <a:bodyPr rtlCol="0">
            <a:normAutofit/>
          </a:bodyPr>
          <a:lstStyle>
            <a:lvl1pPr marL="0" indent="0">
              <a:spcBef>
                <a:spcPts val="1200"/>
              </a:spcBef>
              <a:buNone/>
              <a:defRPr sz="240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ru-RU" noProof="0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xmlns="" val="22795087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типа объекто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 smtClean="0"/>
              <a:t>Образец заголовка</a:t>
            </a:r>
            <a:endParaRPr lang="ru-RU" noProof="0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524000" y="1825625"/>
            <a:ext cx="4389120" cy="3474720"/>
          </a:xfrm>
        </p:spPr>
        <p:txBody>
          <a:bodyPr rtlCol="0"/>
          <a:lstStyle/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  <a:p>
            <a:pPr lvl="2" rtl="0"/>
            <a:r>
              <a:rPr lang="ru-RU" noProof="0" smtClean="0"/>
              <a:t>Третий уровень</a:t>
            </a:r>
          </a:p>
          <a:p>
            <a:pPr lvl="3" rtl="0"/>
            <a:r>
              <a:rPr lang="ru-RU" noProof="0" smtClean="0"/>
              <a:t>Четвертый уровень</a:t>
            </a:r>
          </a:p>
          <a:p>
            <a:pPr lvl="4" rtl="0"/>
            <a:r>
              <a:rPr lang="ru-RU" noProof="0" smtClean="0"/>
              <a:t>Пятый уровень</a:t>
            </a:r>
            <a:endParaRPr lang="ru-RU" noProof="0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78880" y="1825625"/>
            <a:ext cx="4389120" cy="3474720"/>
          </a:xfrm>
        </p:spPr>
        <p:txBody>
          <a:bodyPr rtlCol="0"/>
          <a:lstStyle/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  <a:p>
            <a:pPr lvl="2" rtl="0"/>
            <a:r>
              <a:rPr lang="ru-RU" noProof="0" smtClean="0"/>
              <a:t>Третий уровень</a:t>
            </a:r>
          </a:p>
          <a:p>
            <a:pPr lvl="3" rtl="0"/>
            <a:r>
              <a:rPr lang="ru-RU" noProof="0" smtClean="0"/>
              <a:t>Четвертый уровень</a:t>
            </a:r>
          </a:p>
          <a:p>
            <a:pPr lvl="4" rtl="0"/>
            <a:r>
              <a:rPr lang="ru-RU" noProof="0" smtClean="0"/>
              <a:t>Пятый уровень</a:t>
            </a:r>
            <a:endParaRPr lang="ru-RU" noProof="0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 dirty="0" smtClean="0"/>
              <a:t>Добавить нижний колонтитул</a:t>
            </a:r>
            <a:endParaRPr lang="ru-RU" noProof="0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83B390B6-A938-4A3C-81E6-728DA5F6F5C9}" type="datetime1">
              <a:rPr lang="ru-RU" noProof="0" smtClean="0"/>
              <a:pPr rtl="0"/>
              <a:t>06.10.2024</a:t>
            </a:fld>
            <a:endParaRPr lang="ru-RU" noProof="0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89D71E3-7D81-4C24-B9D8-6B108755C64C}" type="slidenum">
              <a:rPr lang="ru-RU" noProof="0" smtClean="0"/>
              <a:pPr rtl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xmlns="" val="16253026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 smtClean="0"/>
              <a:t>Образец заголовка</a:t>
            </a:r>
            <a:endParaRPr lang="ru-RU" noProof="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524000" y="1828799"/>
            <a:ext cx="4389120" cy="795867"/>
          </a:xfrm>
        </p:spPr>
        <p:txBody>
          <a:bodyPr rtlCol="0" anchor="ctr">
            <a:normAutofit/>
          </a:bodyPr>
          <a:lstStyle>
            <a:lvl1pPr marL="0" indent="0">
              <a:spcBef>
                <a:spcPts val="0"/>
              </a:spcBef>
              <a:buNone/>
              <a:defRPr sz="2400" b="0">
                <a:solidFill>
                  <a:schemeClr val="accent4">
                    <a:lumMod val="7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0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1524000" y="2624666"/>
            <a:ext cx="4389120" cy="2675467"/>
          </a:xfrm>
        </p:spPr>
        <p:txBody>
          <a:bodyPr rtlCol="0"/>
          <a:lstStyle/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  <a:p>
            <a:pPr lvl="2" rtl="0"/>
            <a:r>
              <a:rPr lang="ru-RU" noProof="0" smtClean="0"/>
              <a:t>Третий уровень</a:t>
            </a:r>
          </a:p>
          <a:p>
            <a:pPr lvl="3" rtl="0"/>
            <a:r>
              <a:rPr lang="ru-RU" noProof="0" smtClean="0"/>
              <a:t>Четвертый уровень</a:t>
            </a:r>
          </a:p>
          <a:p>
            <a:pPr lvl="4" rtl="0"/>
            <a:r>
              <a:rPr lang="ru-RU" noProof="0" smtClean="0"/>
              <a:t>Пятый уровень</a:t>
            </a:r>
            <a:endParaRPr lang="ru-RU" noProof="0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278880" y="1828799"/>
            <a:ext cx="4389120" cy="795867"/>
          </a:xfrm>
        </p:spPr>
        <p:txBody>
          <a:bodyPr rtlCol="0" anchor="ctr">
            <a:normAutofit/>
          </a:bodyPr>
          <a:lstStyle>
            <a:lvl1pPr marL="0" indent="0">
              <a:spcBef>
                <a:spcPts val="0"/>
              </a:spcBef>
              <a:buNone/>
              <a:defRPr sz="2400" b="0">
                <a:solidFill>
                  <a:schemeClr val="accent4">
                    <a:lumMod val="7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0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278880" y="2624666"/>
            <a:ext cx="4389120" cy="2675467"/>
          </a:xfrm>
        </p:spPr>
        <p:txBody>
          <a:bodyPr rtlCol="0"/>
          <a:lstStyle/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  <a:p>
            <a:pPr lvl="2" rtl="0"/>
            <a:r>
              <a:rPr lang="ru-RU" noProof="0" smtClean="0"/>
              <a:t>Третий уровень</a:t>
            </a:r>
          </a:p>
          <a:p>
            <a:pPr lvl="3" rtl="0"/>
            <a:r>
              <a:rPr lang="ru-RU" noProof="0" smtClean="0"/>
              <a:t>Четвертый уровень</a:t>
            </a:r>
          </a:p>
          <a:p>
            <a:pPr lvl="4" rtl="0"/>
            <a:r>
              <a:rPr lang="ru-RU" noProof="0" smtClean="0"/>
              <a:t>Пятый уровень</a:t>
            </a:r>
            <a:endParaRPr lang="ru-RU" noProof="0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 dirty="0" smtClean="0"/>
              <a:t>Добавить нижний колонтитул</a:t>
            </a:r>
            <a:endParaRPr lang="ru-RU" noProof="0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82CB6574-69C6-4D24-9F36-307D5EE1909D}" type="datetime1">
              <a:rPr lang="ru-RU" noProof="0" smtClean="0"/>
              <a:pPr rtl="0"/>
              <a:t>06.10.2024</a:t>
            </a:fld>
            <a:endParaRPr lang="ru-RU" noProof="0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89D71E3-7D81-4C24-B9D8-6B108755C64C}" type="slidenum">
              <a:rPr lang="ru-RU" noProof="0" smtClean="0"/>
              <a:pPr rtl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xmlns="" val="29000862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 smtClean="0"/>
              <a:t>Образец заголовка</a:t>
            </a:r>
            <a:endParaRPr lang="ru-RU" noProof="0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 dirty="0" smtClean="0"/>
              <a:t>Добавить нижний колонтитул</a:t>
            </a:r>
            <a:endParaRPr lang="ru-RU" noProof="0" dirty="0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3B86FE35-6E1F-4337-8DC1-75284CBAFF98}" type="datetime1">
              <a:rPr lang="ru-RU" noProof="0" smtClean="0"/>
              <a:pPr rtl="0"/>
              <a:t>06.10.2024</a:t>
            </a:fld>
            <a:endParaRPr lang="ru-RU" noProof="0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89D71E3-7D81-4C24-B9D8-6B108755C64C}" type="slidenum">
              <a:rPr lang="ru-RU" noProof="0" smtClean="0"/>
              <a:pPr rtl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xmlns="" val="6450255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 dirty="0" smtClean="0"/>
              <a:t>Добавить нижний колонтитул</a:t>
            </a:r>
            <a:endParaRPr lang="ru-RU" noProof="0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6C588FA2-CAE4-491F-91C5-2256E3BFB24E}" type="datetime1">
              <a:rPr lang="ru-RU" noProof="0" smtClean="0"/>
              <a:pPr rtl="0"/>
              <a:t>06.10.2024</a:t>
            </a:fld>
            <a:endParaRPr lang="ru-RU" noProof="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89D71E3-7D81-4C24-B9D8-6B108755C64C}" type="slidenum">
              <a:rPr lang="ru-RU" noProof="0" smtClean="0"/>
              <a:pPr rtl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xmlns="" val="35800713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 anchor="b"/>
          <a:lstStyle>
            <a:lvl1pPr>
              <a:defRPr sz="3200"/>
            </a:lvl1pPr>
          </a:lstStyle>
          <a:p>
            <a:pPr rtl="0"/>
            <a:r>
              <a:rPr lang="ru-RU" noProof="0" smtClean="0"/>
              <a:t>Образец заголовка</a:t>
            </a:r>
            <a:endParaRPr lang="ru-RU" noProof="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724400" y="1828800"/>
            <a:ext cx="5943600" cy="3476625"/>
          </a:xfrm>
        </p:spPr>
        <p:txBody>
          <a:bodyPr rtlCol="0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  <a:p>
            <a:pPr lvl="2" rtl="0"/>
            <a:r>
              <a:rPr lang="ru-RU" noProof="0" smtClean="0"/>
              <a:t>Третий уровень</a:t>
            </a:r>
          </a:p>
          <a:p>
            <a:pPr lvl="3" rtl="0"/>
            <a:r>
              <a:rPr lang="ru-RU" noProof="0" smtClean="0"/>
              <a:t>Четвертый уровень</a:t>
            </a:r>
          </a:p>
          <a:p>
            <a:pPr lvl="4" rtl="0"/>
            <a:r>
              <a:rPr lang="ru-RU" noProof="0" smtClean="0"/>
              <a:t>Пятый уровень</a:t>
            </a:r>
            <a:endParaRPr lang="ru-RU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523999" y="1828800"/>
            <a:ext cx="2926080" cy="3476625"/>
          </a:xfrm>
        </p:spPr>
        <p:txBody>
          <a:bodyPr rtlCol="0">
            <a:normAutofit/>
          </a:bodyPr>
          <a:lstStyle>
            <a:lvl1pPr marL="0" indent="0">
              <a:spcBef>
                <a:spcPts val="1200"/>
              </a:spcBef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ru-RU" noProof="0" smtClean="0"/>
              <a:t>Образец текста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 dirty="0" smtClean="0"/>
              <a:t>Добавить нижний колонтитул</a:t>
            </a:r>
            <a:endParaRPr lang="ru-RU" noProof="0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5A6B729A-78D4-46ED-B78F-25AAD81A9EA1}" type="datetime1">
              <a:rPr lang="ru-RU" noProof="0" smtClean="0"/>
              <a:pPr rtl="0"/>
              <a:t>06.10.2024</a:t>
            </a:fld>
            <a:endParaRPr lang="ru-RU" noProof="0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89D71E3-7D81-4C24-B9D8-6B108755C64C}" type="slidenum">
              <a:rPr lang="ru-RU" noProof="0" smtClean="0"/>
              <a:pPr rtl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xmlns="" val="8073542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олилиния 5"/>
          <p:cNvSpPr>
            <a:spLocks/>
          </p:cNvSpPr>
          <p:nvPr/>
        </p:nvSpPr>
        <p:spPr bwMode="gray">
          <a:xfrm>
            <a:off x="804333" y="1695450"/>
            <a:ext cx="5596467" cy="3295650"/>
          </a:xfrm>
          <a:custGeom>
            <a:avLst/>
            <a:gdLst>
              <a:gd name="T0" fmla="*/ 1279 w 1347"/>
              <a:gd name="T1" fmla="*/ 919 h 986"/>
              <a:gd name="T2" fmla="*/ 65 w 1347"/>
              <a:gd name="T3" fmla="*/ 919 h 986"/>
              <a:gd name="T4" fmla="*/ 65 w 1347"/>
              <a:gd name="T5" fmla="*/ 64 h 986"/>
              <a:gd name="T6" fmla="*/ 1279 w 1347"/>
              <a:gd name="T7" fmla="*/ 64 h 986"/>
              <a:gd name="T8" fmla="*/ 1279 w 1347"/>
              <a:gd name="T9" fmla="*/ 919 h 9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47" h="986">
                <a:moveTo>
                  <a:pt x="1279" y="919"/>
                </a:moveTo>
                <a:cubicBezTo>
                  <a:pt x="1211" y="986"/>
                  <a:pt x="121" y="974"/>
                  <a:pt x="65" y="919"/>
                </a:cubicBezTo>
                <a:cubicBezTo>
                  <a:pt x="9" y="863"/>
                  <a:pt x="0" y="128"/>
                  <a:pt x="65" y="64"/>
                </a:cubicBezTo>
                <a:cubicBezTo>
                  <a:pt x="130" y="0"/>
                  <a:pt x="1217" y="3"/>
                  <a:pt x="1279" y="64"/>
                </a:cubicBezTo>
                <a:cubicBezTo>
                  <a:pt x="1341" y="125"/>
                  <a:pt x="1347" y="852"/>
                  <a:pt x="1279" y="91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noProof="0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 anchor="b"/>
          <a:lstStyle>
            <a:lvl1pPr>
              <a:defRPr sz="3200"/>
            </a:lvl1pPr>
          </a:lstStyle>
          <a:p>
            <a:pPr rtl="0"/>
            <a:r>
              <a:rPr lang="ru-RU" noProof="0" smtClean="0"/>
              <a:t>Образец заголовка</a:t>
            </a:r>
            <a:endParaRPr lang="ru-RU" noProof="0" dirty="0"/>
          </a:p>
        </p:txBody>
      </p:sp>
      <p:sp>
        <p:nvSpPr>
          <p:cNvPr id="12" name="Рисунок 11" descr="Пустой заполнитель, вместо которого можно добавить изображение. Щелкните заполнитель и выберите изображение, которое необходимо добавить"/>
          <p:cNvSpPr>
            <a:spLocks noGrp="1"/>
          </p:cNvSpPr>
          <p:nvPr>
            <p:ph type="pic" idx="1"/>
          </p:nvPr>
        </p:nvSpPr>
        <p:spPr>
          <a:xfrm>
            <a:off x="1006022" y="1874520"/>
            <a:ext cx="5193089" cy="2937510"/>
          </a:xfrm>
          <a:custGeom>
            <a:avLst/>
            <a:gdLst>
              <a:gd name="connsiteX0" fmla="*/ 2531359 w 5066932"/>
              <a:gd name="connsiteY0" fmla="*/ 21 h 2945784"/>
              <a:gd name="connsiteX1" fmla="*/ 4878015 w 5066932"/>
              <a:gd name="connsiteY1" fmla="*/ 145719 h 2945784"/>
              <a:gd name="connsiteX2" fmla="*/ 4878015 w 5066932"/>
              <a:gd name="connsiteY2" fmla="*/ 2803241 h 2945784"/>
              <a:gd name="connsiteX3" fmla="*/ 175988 w 5066932"/>
              <a:gd name="connsiteY3" fmla="*/ 2803241 h 2945784"/>
              <a:gd name="connsiteX4" fmla="*/ 175988 w 5066932"/>
              <a:gd name="connsiteY4" fmla="*/ 145719 h 2945784"/>
              <a:gd name="connsiteX5" fmla="*/ 2531359 w 5066932"/>
              <a:gd name="connsiteY5" fmla="*/ 21 h 29457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066932" h="2945784">
                <a:moveTo>
                  <a:pt x="2531359" y="21"/>
                </a:moveTo>
                <a:cubicBezTo>
                  <a:pt x="3645379" y="1187"/>
                  <a:pt x="4757946" y="50918"/>
                  <a:pt x="4878015" y="145719"/>
                </a:cubicBezTo>
                <a:cubicBezTo>
                  <a:pt x="5118151" y="335320"/>
                  <a:pt x="5141390" y="2594991"/>
                  <a:pt x="4878015" y="2803241"/>
                </a:cubicBezTo>
                <a:cubicBezTo>
                  <a:pt x="4614639" y="3011491"/>
                  <a:pt x="392886" y="2974193"/>
                  <a:pt x="175988" y="2803241"/>
                </a:cubicBezTo>
                <a:cubicBezTo>
                  <a:pt x="-40909" y="2629181"/>
                  <a:pt x="-75768" y="344644"/>
                  <a:pt x="175988" y="145719"/>
                </a:cubicBezTo>
                <a:cubicBezTo>
                  <a:pt x="301866" y="46256"/>
                  <a:pt x="1417339" y="-1144"/>
                  <a:pt x="2531359" y="21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365760" rtlCol="0">
            <a:no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ru-RU" noProof="0" smtClean="0"/>
              <a:t>Вставка рисунка</a:t>
            </a:r>
            <a:endParaRPr lang="ru-RU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7010400" y="2245995"/>
            <a:ext cx="3657600" cy="2194560"/>
          </a:xfrm>
        </p:spPr>
        <p:txBody>
          <a:bodyPr rtlCol="0">
            <a:normAutofit/>
          </a:bodyPr>
          <a:lstStyle>
            <a:lvl1pPr marL="0" indent="0">
              <a:spcBef>
                <a:spcPts val="1200"/>
              </a:spcBef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ru-RU" noProof="0" smtClean="0"/>
              <a:t>Образец текста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 dirty="0" smtClean="0"/>
              <a:t>Добавить нижний колонтитул</a:t>
            </a:r>
            <a:endParaRPr lang="ru-RU" noProof="0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4148A9C3-BEC6-470C-8939-1BC0DFD13620}" type="datetime1">
              <a:rPr lang="ru-RU" noProof="0" smtClean="0"/>
              <a:pPr rtl="0"/>
              <a:t>06.10.2024</a:t>
            </a:fld>
            <a:endParaRPr lang="ru-RU" noProof="0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89D71E3-7D81-4C24-B9D8-6B108755C64C}" type="slidenum">
              <a:rPr lang="ru-RU" noProof="0" smtClean="0"/>
              <a:pPr rtl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xmlns="" val="651318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Два рисунка с подпися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855" y="1716"/>
            <a:ext cx="12188952" cy="685628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28580" y="5791200"/>
            <a:ext cx="8115419" cy="701674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defRPr lang="en-US" sz="2400">
                <a:solidFill>
                  <a:schemeClr val="accent1"/>
                </a:solidFill>
              </a:defRPr>
            </a:lvl1pPr>
          </a:lstStyle>
          <a:p>
            <a:pPr lvl="0" rtl="0"/>
            <a:r>
              <a:rPr lang="ru-RU" noProof="0" smtClean="0"/>
              <a:t>Образец заголовка</a:t>
            </a:r>
            <a:endParaRPr lang="ru-RU" noProof="0" dirty="0"/>
          </a:p>
        </p:txBody>
      </p:sp>
      <p:sp>
        <p:nvSpPr>
          <p:cNvPr id="7" name="Полилиния 5"/>
          <p:cNvSpPr>
            <a:spLocks/>
          </p:cNvSpPr>
          <p:nvPr/>
        </p:nvSpPr>
        <p:spPr bwMode="gray">
          <a:xfrm>
            <a:off x="762000" y="933449"/>
            <a:ext cx="4114800" cy="4109465"/>
          </a:xfrm>
          <a:custGeom>
            <a:avLst/>
            <a:gdLst>
              <a:gd name="T0" fmla="*/ 870 w 933"/>
              <a:gd name="T1" fmla="*/ 64 h 1275"/>
              <a:gd name="T2" fmla="*/ 870 w 933"/>
              <a:gd name="T3" fmla="*/ 1213 h 1275"/>
              <a:gd name="T4" fmla="*/ 61 w 933"/>
              <a:gd name="T5" fmla="*/ 1213 h 1275"/>
              <a:gd name="T6" fmla="*/ 61 w 933"/>
              <a:gd name="T7" fmla="*/ 64 h 1275"/>
              <a:gd name="T8" fmla="*/ 870 w 933"/>
              <a:gd name="T9" fmla="*/ 64 h 1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1275">
                <a:moveTo>
                  <a:pt x="870" y="64"/>
                </a:moveTo>
                <a:cubicBezTo>
                  <a:pt x="933" y="128"/>
                  <a:pt x="922" y="1160"/>
                  <a:pt x="870" y="1213"/>
                </a:cubicBezTo>
                <a:cubicBezTo>
                  <a:pt x="817" y="1266"/>
                  <a:pt x="121" y="1275"/>
                  <a:pt x="61" y="1213"/>
                </a:cubicBezTo>
                <a:cubicBezTo>
                  <a:pt x="0" y="1151"/>
                  <a:pt x="3" y="123"/>
                  <a:pt x="61" y="64"/>
                </a:cubicBezTo>
                <a:cubicBezTo>
                  <a:pt x="118" y="5"/>
                  <a:pt x="806" y="0"/>
                  <a:pt x="870" y="64"/>
                </a:cubicBezTo>
                <a:close/>
              </a:path>
            </a:pathLst>
          </a:custGeom>
          <a:solidFill>
            <a:srgbClr val="FFFFFF"/>
          </a:solidFill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noProof="0" dirty="0"/>
          </a:p>
        </p:txBody>
      </p:sp>
      <p:sp>
        <p:nvSpPr>
          <p:cNvPr id="15" name="Рисунок 14" descr="Пустой заполнитель, вместо которого можно добавить изображение. Щелкните заполнитель и выберите изображение, которое необходимо добавить"/>
          <p:cNvSpPr>
            <a:spLocks noGrp="1"/>
          </p:cNvSpPr>
          <p:nvPr>
            <p:ph type="pic" sz="quarter" idx="13"/>
          </p:nvPr>
        </p:nvSpPr>
        <p:spPr>
          <a:xfrm>
            <a:off x="992435" y="1113022"/>
            <a:ext cx="3638453" cy="3750319"/>
          </a:xfrm>
          <a:custGeom>
            <a:avLst/>
            <a:gdLst>
              <a:gd name="connsiteX0" fmla="*/ 1744346 w 3503695"/>
              <a:gd name="connsiteY0" fmla="*/ 62 h 4031418"/>
              <a:gd name="connsiteX1" fmla="*/ 3334838 w 3503695"/>
              <a:gd name="connsiteY1" fmla="*/ 150223 h 4031418"/>
              <a:gd name="connsiteX2" fmla="*/ 3334838 w 3503695"/>
              <a:gd name="connsiteY2" fmla="*/ 3890810 h 4031418"/>
              <a:gd name="connsiteX3" fmla="*/ 174362 w 3503695"/>
              <a:gd name="connsiteY3" fmla="*/ 3890810 h 4031418"/>
              <a:gd name="connsiteX4" fmla="*/ 174362 w 3503695"/>
              <a:gd name="connsiteY4" fmla="*/ 150223 h 4031418"/>
              <a:gd name="connsiteX5" fmla="*/ 1744346 w 3503695"/>
              <a:gd name="connsiteY5" fmla="*/ 62 h 4031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03695" h="4031418">
                <a:moveTo>
                  <a:pt x="1744346" y="62"/>
                </a:moveTo>
                <a:cubicBezTo>
                  <a:pt x="2475376" y="-1972"/>
                  <a:pt x="3209826" y="46047"/>
                  <a:pt x="3334838" y="150223"/>
                </a:cubicBezTo>
                <a:cubicBezTo>
                  <a:pt x="3580957" y="358576"/>
                  <a:pt x="3537984" y="3718268"/>
                  <a:pt x="3334838" y="3890810"/>
                </a:cubicBezTo>
                <a:cubicBezTo>
                  <a:pt x="3127786" y="4063352"/>
                  <a:pt x="408761" y="4092652"/>
                  <a:pt x="174362" y="3890810"/>
                </a:cubicBezTo>
                <a:cubicBezTo>
                  <a:pt x="-63943" y="3688968"/>
                  <a:pt x="-52223" y="342299"/>
                  <a:pt x="174362" y="150223"/>
                </a:cubicBezTo>
                <a:cubicBezTo>
                  <a:pt x="285702" y="54185"/>
                  <a:pt x="1013315" y="2097"/>
                  <a:pt x="1744346" y="62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365760" rtlCol="0">
            <a:noAutofit/>
          </a:bodyPr>
          <a:lstStyle>
            <a:lvl1pPr marL="0" indent="0" algn="ctr">
              <a:buNone/>
              <a:defRPr/>
            </a:lvl1pPr>
          </a:lstStyle>
          <a:p>
            <a:pPr rtl="0"/>
            <a:r>
              <a:rPr lang="ru-RU" noProof="0" smtClean="0"/>
              <a:t>Вставка рисунка</a:t>
            </a:r>
            <a:endParaRPr lang="ru-RU" noProof="0" dirty="0"/>
          </a:p>
        </p:txBody>
      </p:sp>
      <p:sp>
        <p:nvSpPr>
          <p:cNvPr id="17" name="Текст 16"/>
          <p:cNvSpPr>
            <a:spLocks noGrp="1"/>
          </p:cNvSpPr>
          <p:nvPr>
            <p:ph type="body" sz="quarter" idx="14"/>
          </p:nvPr>
        </p:nvSpPr>
        <p:spPr>
          <a:xfrm>
            <a:off x="1028581" y="5181600"/>
            <a:ext cx="3566160" cy="493776"/>
          </a:xfrm>
        </p:spPr>
        <p:txBody>
          <a:bodyPr rtlCol="0">
            <a:normAutofit/>
          </a:bodyPr>
          <a:lstStyle>
            <a:lvl1pPr marL="0" indent="0">
              <a:buNone/>
              <a:defRPr sz="1800"/>
            </a:lvl1pPr>
            <a:lvl2pPr marL="0" indent="0">
              <a:spcBef>
                <a:spcPts val="1200"/>
              </a:spcBef>
              <a:buNone/>
              <a:defRPr sz="1800"/>
            </a:lvl2pPr>
            <a:lvl3pPr marL="0" indent="0">
              <a:spcBef>
                <a:spcPts val="1200"/>
              </a:spcBef>
              <a:buNone/>
              <a:defRPr sz="1800"/>
            </a:lvl3pPr>
            <a:lvl4pPr marL="0" indent="0">
              <a:spcBef>
                <a:spcPts val="1200"/>
              </a:spcBef>
              <a:buNone/>
              <a:defRPr sz="1800"/>
            </a:lvl4pPr>
            <a:lvl5pPr marL="0" indent="0">
              <a:spcBef>
                <a:spcPts val="1200"/>
              </a:spcBef>
              <a:buNone/>
              <a:defRPr sz="1800"/>
            </a:lvl5pPr>
          </a:lstStyle>
          <a:p>
            <a:pPr lvl="0" rtl="0"/>
            <a:r>
              <a:rPr lang="ru-RU" noProof="0" smtClean="0"/>
              <a:t>Образец текста</a:t>
            </a:r>
          </a:p>
        </p:txBody>
      </p:sp>
      <p:sp>
        <p:nvSpPr>
          <p:cNvPr id="18" name="Полилиния 5"/>
          <p:cNvSpPr>
            <a:spLocks/>
          </p:cNvSpPr>
          <p:nvPr/>
        </p:nvSpPr>
        <p:spPr bwMode="gray">
          <a:xfrm>
            <a:off x="5300133" y="933449"/>
            <a:ext cx="4114800" cy="4109465"/>
          </a:xfrm>
          <a:custGeom>
            <a:avLst/>
            <a:gdLst>
              <a:gd name="T0" fmla="*/ 870 w 933"/>
              <a:gd name="T1" fmla="*/ 64 h 1275"/>
              <a:gd name="T2" fmla="*/ 870 w 933"/>
              <a:gd name="T3" fmla="*/ 1213 h 1275"/>
              <a:gd name="T4" fmla="*/ 61 w 933"/>
              <a:gd name="T5" fmla="*/ 1213 h 1275"/>
              <a:gd name="T6" fmla="*/ 61 w 933"/>
              <a:gd name="T7" fmla="*/ 64 h 1275"/>
              <a:gd name="T8" fmla="*/ 870 w 933"/>
              <a:gd name="T9" fmla="*/ 64 h 1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1275">
                <a:moveTo>
                  <a:pt x="870" y="64"/>
                </a:moveTo>
                <a:cubicBezTo>
                  <a:pt x="933" y="128"/>
                  <a:pt x="922" y="1160"/>
                  <a:pt x="870" y="1213"/>
                </a:cubicBezTo>
                <a:cubicBezTo>
                  <a:pt x="817" y="1266"/>
                  <a:pt x="121" y="1275"/>
                  <a:pt x="61" y="1213"/>
                </a:cubicBezTo>
                <a:cubicBezTo>
                  <a:pt x="0" y="1151"/>
                  <a:pt x="3" y="123"/>
                  <a:pt x="61" y="64"/>
                </a:cubicBezTo>
                <a:cubicBezTo>
                  <a:pt x="118" y="5"/>
                  <a:pt x="806" y="0"/>
                  <a:pt x="870" y="64"/>
                </a:cubicBezTo>
                <a:close/>
              </a:path>
            </a:pathLst>
          </a:custGeom>
          <a:solidFill>
            <a:srgbClr val="FFFFFF"/>
          </a:solidFill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noProof="0" dirty="0"/>
          </a:p>
        </p:txBody>
      </p:sp>
      <p:sp>
        <p:nvSpPr>
          <p:cNvPr id="19" name="Рисунок 18" descr="Пустой заполнитель, вместо которого можно добавить изображение. Щелкните заполнитель и выберите изображение, которое необходимо добавить"/>
          <p:cNvSpPr>
            <a:spLocks noGrp="1"/>
          </p:cNvSpPr>
          <p:nvPr>
            <p:ph type="pic" sz="quarter" idx="15"/>
          </p:nvPr>
        </p:nvSpPr>
        <p:spPr>
          <a:xfrm>
            <a:off x="5530568" y="1113022"/>
            <a:ext cx="3638453" cy="3750319"/>
          </a:xfrm>
          <a:custGeom>
            <a:avLst/>
            <a:gdLst>
              <a:gd name="connsiteX0" fmla="*/ 1744346 w 3503695"/>
              <a:gd name="connsiteY0" fmla="*/ 62 h 4031418"/>
              <a:gd name="connsiteX1" fmla="*/ 3334838 w 3503695"/>
              <a:gd name="connsiteY1" fmla="*/ 150223 h 4031418"/>
              <a:gd name="connsiteX2" fmla="*/ 3334838 w 3503695"/>
              <a:gd name="connsiteY2" fmla="*/ 3890810 h 4031418"/>
              <a:gd name="connsiteX3" fmla="*/ 174362 w 3503695"/>
              <a:gd name="connsiteY3" fmla="*/ 3890810 h 4031418"/>
              <a:gd name="connsiteX4" fmla="*/ 174362 w 3503695"/>
              <a:gd name="connsiteY4" fmla="*/ 150223 h 4031418"/>
              <a:gd name="connsiteX5" fmla="*/ 1744346 w 3503695"/>
              <a:gd name="connsiteY5" fmla="*/ 62 h 4031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03695" h="4031418">
                <a:moveTo>
                  <a:pt x="1744346" y="62"/>
                </a:moveTo>
                <a:cubicBezTo>
                  <a:pt x="2475376" y="-1972"/>
                  <a:pt x="3209826" y="46047"/>
                  <a:pt x="3334838" y="150223"/>
                </a:cubicBezTo>
                <a:cubicBezTo>
                  <a:pt x="3580957" y="358576"/>
                  <a:pt x="3537984" y="3718268"/>
                  <a:pt x="3334838" y="3890810"/>
                </a:cubicBezTo>
                <a:cubicBezTo>
                  <a:pt x="3127786" y="4063352"/>
                  <a:pt x="408761" y="4092652"/>
                  <a:pt x="174362" y="3890810"/>
                </a:cubicBezTo>
                <a:cubicBezTo>
                  <a:pt x="-63943" y="3688968"/>
                  <a:pt x="-52223" y="342299"/>
                  <a:pt x="174362" y="150223"/>
                </a:cubicBezTo>
                <a:cubicBezTo>
                  <a:pt x="285702" y="54185"/>
                  <a:pt x="1013315" y="2097"/>
                  <a:pt x="1744346" y="62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365760" rtlCol="0">
            <a:noAutofit/>
          </a:bodyPr>
          <a:lstStyle>
            <a:lvl1pPr marL="0" indent="0" algn="ctr">
              <a:buNone/>
              <a:defRPr/>
            </a:lvl1pPr>
          </a:lstStyle>
          <a:p>
            <a:pPr rtl="0"/>
            <a:r>
              <a:rPr lang="ru-RU" noProof="0" smtClean="0"/>
              <a:t>Вставка рисунка</a:t>
            </a:r>
            <a:endParaRPr lang="ru-RU" noProof="0" dirty="0"/>
          </a:p>
        </p:txBody>
      </p:sp>
      <p:sp>
        <p:nvSpPr>
          <p:cNvPr id="20" name="Текст 16"/>
          <p:cNvSpPr>
            <a:spLocks noGrp="1"/>
          </p:cNvSpPr>
          <p:nvPr>
            <p:ph type="body" sz="quarter" idx="16"/>
          </p:nvPr>
        </p:nvSpPr>
        <p:spPr>
          <a:xfrm>
            <a:off x="5566714" y="5181600"/>
            <a:ext cx="3566160" cy="493776"/>
          </a:xfrm>
        </p:spPr>
        <p:txBody>
          <a:bodyPr rtlCol="0">
            <a:normAutofit/>
          </a:bodyPr>
          <a:lstStyle>
            <a:lvl1pPr marL="0" indent="0">
              <a:buNone/>
              <a:defRPr sz="1800"/>
            </a:lvl1pPr>
            <a:lvl2pPr marL="0" indent="0">
              <a:spcBef>
                <a:spcPts val="1200"/>
              </a:spcBef>
              <a:buNone/>
              <a:defRPr sz="1800"/>
            </a:lvl2pPr>
            <a:lvl3pPr marL="0" indent="0">
              <a:spcBef>
                <a:spcPts val="1200"/>
              </a:spcBef>
              <a:buNone/>
              <a:defRPr sz="1800"/>
            </a:lvl3pPr>
            <a:lvl4pPr marL="0" indent="0">
              <a:spcBef>
                <a:spcPts val="1200"/>
              </a:spcBef>
              <a:buNone/>
              <a:defRPr sz="1800"/>
            </a:lvl4pPr>
            <a:lvl5pPr marL="0" indent="0">
              <a:spcBef>
                <a:spcPts val="1200"/>
              </a:spcBef>
              <a:buNone/>
              <a:defRPr sz="1800"/>
            </a:lvl5pPr>
          </a:lstStyle>
          <a:p>
            <a:pPr lvl="0" rtl="0"/>
            <a:r>
              <a:rPr lang="ru-RU" noProof="0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xmlns="" val="20377723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Три рисунк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855" y="1716"/>
            <a:ext cx="12188952" cy="685628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28580" y="5305424"/>
            <a:ext cx="8104083" cy="579921"/>
          </a:xfrm>
        </p:spPr>
        <p:txBody>
          <a:bodyPr rtlCol="0">
            <a:normAutofit/>
          </a:bodyPr>
          <a:lstStyle>
            <a:lvl1pPr>
              <a:defRPr sz="2400">
                <a:solidFill>
                  <a:schemeClr val="accent1"/>
                </a:solidFill>
              </a:defRPr>
            </a:lvl1pPr>
          </a:lstStyle>
          <a:p>
            <a:pPr rtl="0"/>
            <a:r>
              <a:rPr lang="ru-RU" noProof="0" smtClean="0"/>
              <a:t>Образец заголовка</a:t>
            </a:r>
            <a:endParaRPr lang="ru-RU" noProof="0" dirty="0"/>
          </a:p>
        </p:txBody>
      </p:sp>
      <p:sp>
        <p:nvSpPr>
          <p:cNvPr id="7" name="Полилиния 5"/>
          <p:cNvSpPr>
            <a:spLocks/>
          </p:cNvSpPr>
          <p:nvPr/>
        </p:nvSpPr>
        <p:spPr bwMode="gray">
          <a:xfrm>
            <a:off x="762000" y="933449"/>
            <a:ext cx="5334000" cy="4109465"/>
          </a:xfrm>
          <a:custGeom>
            <a:avLst/>
            <a:gdLst>
              <a:gd name="T0" fmla="*/ 870 w 933"/>
              <a:gd name="T1" fmla="*/ 64 h 1275"/>
              <a:gd name="T2" fmla="*/ 870 w 933"/>
              <a:gd name="T3" fmla="*/ 1213 h 1275"/>
              <a:gd name="T4" fmla="*/ 61 w 933"/>
              <a:gd name="T5" fmla="*/ 1213 h 1275"/>
              <a:gd name="T6" fmla="*/ 61 w 933"/>
              <a:gd name="T7" fmla="*/ 64 h 1275"/>
              <a:gd name="T8" fmla="*/ 870 w 933"/>
              <a:gd name="T9" fmla="*/ 64 h 1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1275">
                <a:moveTo>
                  <a:pt x="870" y="64"/>
                </a:moveTo>
                <a:cubicBezTo>
                  <a:pt x="933" y="128"/>
                  <a:pt x="922" y="1160"/>
                  <a:pt x="870" y="1213"/>
                </a:cubicBezTo>
                <a:cubicBezTo>
                  <a:pt x="817" y="1266"/>
                  <a:pt x="121" y="1275"/>
                  <a:pt x="61" y="1213"/>
                </a:cubicBezTo>
                <a:cubicBezTo>
                  <a:pt x="0" y="1151"/>
                  <a:pt x="3" y="123"/>
                  <a:pt x="61" y="64"/>
                </a:cubicBezTo>
                <a:cubicBezTo>
                  <a:pt x="118" y="5"/>
                  <a:pt x="806" y="0"/>
                  <a:pt x="870" y="64"/>
                </a:cubicBezTo>
                <a:close/>
              </a:path>
            </a:pathLst>
          </a:custGeom>
          <a:solidFill>
            <a:srgbClr val="FFFFFF"/>
          </a:solidFill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noProof="0" dirty="0"/>
          </a:p>
        </p:txBody>
      </p:sp>
      <p:sp>
        <p:nvSpPr>
          <p:cNvPr id="15" name="Рисунок 14" descr="Пустой заполнитель, вместо которого можно добавить изображение. Щелкните заполнитель и выберите изображение, которое необходимо добавить"/>
          <p:cNvSpPr>
            <a:spLocks noGrp="1"/>
          </p:cNvSpPr>
          <p:nvPr>
            <p:ph type="pic" sz="quarter" idx="13"/>
          </p:nvPr>
        </p:nvSpPr>
        <p:spPr>
          <a:xfrm>
            <a:off x="991888" y="1113022"/>
            <a:ext cx="4874224" cy="3750319"/>
          </a:xfrm>
          <a:custGeom>
            <a:avLst/>
            <a:gdLst>
              <a:gd name="connsiteX0" fmla="*/ 1744346 w 3503695"/>
              <a:gd name="connsiteY0" fmla="*/ 62 h 4031418"/>
              <a:gd name="connsiteX1" fmla="*/ 3334838 w 3503695"/>
              <a:gd name="connsiteY1" fmla="*/ 150223 h 4031418"/>
              <a:gd name="connsiteX2" fmla="*/ 3334838 w 3503695"/>
              <a:gd name="connsiteY2" fmla="*/ 3890810 h 4031418"/>
              <a:gd name="connsiteX3" fmla="*/ 174362 w 3503695"/>
              <a:gd name="connsiteY3" fmla="*/ 3890810 h 4031418"/>
              <a:gd name="connsiteX4" fmla="*/ 174362 w 3503695"/>
              <a:gd name="connsiteY4" fmla="*/ 150223 h 4031418"/>
              <a:gd name="connsiteX5" fmla="*/ 1744346 w 3503695"/>
              <a:gd name="connsiteY5" fmla="*/ 62 h 4031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03695" h="4031418">
                <a:moveTo>
                  <a:pt x="1744346" y="62"/>
                </a:moveTo>
                <a:cubicBezTo>
                  <a:pt x="2475376" y="-1972"/>
                  <a:pt x="3209826" y="46047"/>
                  <a:pt x="3334838" y="150223"/>
                </a:cubicBezTo>
                <a:cubicBezTo>
                  <a:pt x="3580957" y="358576"/>
                  <a:pt x="3537984" y="3718268"/>
                  <a:pt x="3334838" y="3890810"/>
                </a:cubicBezTo>
                <a:cubicBezTo>
                  <a:pt x="3127786" y="4063352"/>
                  <a:pt x="408761" y="4092652"/>
                  <a:pt x="174362" y="3890810"/>
                </a:cubicBezTo>
                <a:cubicBezTo>
                  <a:pt x="-63943" y="3688968"/>
                  <a:pt x="-52223" y="342299"/>
                  <a:pt x="174362" y="150223"/>
                </a:cubicBezTo>
                <a:cubicBezTo>
                  <a:pt x="285702" y="54185"/>
                  <a:pt x="1013315" y="2097"/>
                  <a:pt x="1744346" y="62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365760" rtlCol="0">
            <a:noAutofit/>
          </a:bodyPr>
          <a:lstStyle>
            <a:lvl1pPr marL="0" indent="0" algn="ctr">
              <a:buNone/>
              <a:defRPr/>
            </a:lvl1pPr>
          </a:lstStyle>
          <a:p>
            <a:pPr rtl="0"/>
            <a:r>
              <a:rPr lang="ru-RU" noProof="0" smtClean="0"/>
              <a:t>Вставка рисунка</a:t>
            </a:r>
            <a:endParaRPr lang="ru-RU" noProof="0" dirty="0"/>
          </a:p>
        </p:txBody>
      </p:sp>
      <p:sp>
        <p:nvSpPr>
          <p:cNvPr id="18" name="Полилиния 5"/>
          <p:cNvSpPr>
            <a:spLocks/>
          </p:cNvSpPr>
          <p:nvPr/>
        </p:nvSpPr>
        <p:spPr bwMode="gray">
          <a:xfrm>
            <a:off x="6323873" y="967316"/>
            <a:ext cx="2990942" cy="1934384"/>
          </a:xfrm>
          <a:custGeom>
            <a:avLst/>
            <a:gdLst>
              <a:gd name="T0" fmla="*/ 870 w 933"/>
              <a:gd name="T1" fmla="*/ 64 h 1275"/>
              <a:gd name="T2" fmla="*/ 870 w 933"/>
              <a:gd name="T3" fmla="*/ 1213 h 1275"/>
              <a:gd name="T4" fmla="*/ 61 w 933"/>
              <a:gd name="T5" fmla="*/ 1213 h 1275"/>
              <a:gd name="T6" fmla="*/ 61 w 933"/>
              <a:gd name="T7" fmla="*/ 64 h 1275"/>
              <a:gd name="T8" fmla="*/ 870 w 933"/>
              <a:gd name="T9" fmla="*/ 64 h 1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1275">
                <a:moveTo>
                  <a:pt x="870" y="64"/>
                </a:moveTo>
                <a:cubicBezTo>
                  <a:pt x="933" y="128"/>
                  <a:pt x="922" y="1160"/>
                  <a:pt x="870" y="1213"/>
                </a:cubicBezTo>
                <a:cubicBezTo>
                  <a:pt x="817" y="1266"/>
                  <a:pt x="121" y="1275"/>
                  <a:pt x="61" y="1213"/>
                </a:cubicBezTo>
                <a:cubicBezTo>
                  <a:pt x="0" y="1151"/>
                  <a:pt x="3" y="123"/>
                  <a:pt x="61" y="64"/>
                </a:cubicBezTo>
                <a:cubicBezTo>
                  <a:pt x="118" y="5"/>
                  <a:pt x="806" y="0"/>
                  <a:pt x="870" y="64"/>
                </a:cubicBezTo>
                <a:close/>
              </a:path>
            </a:pathLst>
          </a:custGeom>
          <a:solidFill>
            <a:srgbClr val="FFFFFF"/>
          </a:solidFill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noProof="0" dirty="0"/>
          </a:p>
        </p:txBody>
      </p:sp>
      <p:sp>
        <p:nvSpPr>
          <p:cNvPr id="19" name="Рисунок 18" descr="Пустой заполнитель, вместо которого можно добавить изображение. Щелкните заполнитель и выберите изображение, которое необходимо добавить"/>
          <p:cNvSpPr>
            <a:spLocks noGrp="1"/>
          </p:cNvSpPr>
          <p:nvPr>
            <p:ph type="pic" sz="quarter" idx="15"/>
          </p:nvPr>
        </p:nvSpPr>
        <p:spPr>
          <a:xfrm>
            <a:off x="6506025" y="1109743"/>
            <a:ext cx="2626638" cy="1649530"/>
          </a:xfrm>
          <a:custGeom>
            <a:avLst/>
            <a:gdLst>
              <a:gd name="connsiteX0" fmla="*/ 1744346 w 3503695"/>
              <a:gd name="connsiteY0" fmla="*/ 62 h 4031418"/>
              <a:gd name="connsiteX1" fmla="*/ 3334838 w 3503695"/>
              <a:gd name="connsiteY1" fmla="*/ 150223 h 4031418"/>
              <a:gd name="connsiteX2" fmla="*/ 3334838 w 3503695"/>
              <a:gd name="connsiteY2" fmla="*/ 3890810 h 4031418"/>
              <a:gd name="connsiteX3" fmla="*/ 174362 w 3503695"/>
              <a:gd name="connsiteY3" fmla="*/ 3890810 h 4031418"/>
              <a:gd name="connsiteX4" fmla="*/ 174362 w 3503695"/>
              <a:gd name="connsiteY4" fmla="*/ 150223 h 4031418"/>
              <a:gd name="connsiteX5" fmla="*/ 1744346 w 3503695"/>
              <a:gd name="connsiteY5" fmla="*/ 62 h 4031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03695" h="4031418">
                <a:moveTo>
                  <a:pt x="1744346" y="62"/>
                </a:moveTo>
                <a:cubicBezTo>
                  <a:pt x="2475376" y="-1972"/>
                  <a:pt x="3209826" y="46047"/>
                  <a:pt x="3334838" y="150223"/>
                </a:cubicBezTo>
                <a:cubicBezTo>
                  <a:pt x="3580957" y="358576"/>
                  <a:pt x="3537984" y="3718268"/>
                  <a:pt x="3334838" y="3890810"/>
                </a:cubicBezTo>
                <a:cubicBezTo>
                  <a:pt x="3127786" y="4063352"/>
                  <a:pt x="408761" y="4092652"/>
                  <a:pt x="174362" y="3890810"/>
                </a:cubicBezTo>
                <a:cubicBezTo>
                  <a:pt x="-63943" y="3688968"/>
                  <a:pt x="-52223" y="342299"/>
                  <a:pt x="174362" y="150223"/>
                </a:cubicBezTo>
                <a:cubicBezTo>
                  <a:pt x="285702" y="54185"/>
                  <a:pt x="1013315" y="2097"/>
                  <a:pt x="1744346" y="62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182880" rtlCol="0">
            <a:noAutofit/>
          </a:bodyPr>
          <a:lstStyle>
            <a:lvl1pPr marL="0" indent="0" algn="ctr">
              <a:buNone/>
              <a:defRPr/>
            </a:lvl1pPr>
          </a:lstStyle>
          <a:p>
            <a:pPr rtl="0"/>
            <a:r>
              <a:rPr lang="ru-RU" noProof="0" smtClean="0"/>
              <a:t>Вставка рисунка</a:t>
            </a:r>
            <a:endParaRPr lang="ru-RU" noProof="0" dirty="0"/>
          </a:p>
        </p:txBody>
      </p:sp>
      <p:sp>
        <p:nvSpPr>
          <p:cNvPr id="12" name="Полилиния 5"/>
          <p:cNvSpPr>
            <a:spLocks/>
          </p:cNvSpPr>
          <p:nvPr/>
        </p:nvSpPr>
        <p:spPr bwMode="gray">
          <a:xfrm>
            <a:off x="6323873" y="3060954"/>
            <a:ext cx="2990942" cy="1934384"/>
          </a:xfrm>
          <a:custGeom>
            <a:avLst/>
            <a:gdLst>
              <a:gd name="T0" fmla="*/ 870 w 933"/>
              <a:gd name="T1" fmla="*/ 64 h 1275"/>
              <a:gd name="T2" fmla="*/ 870 w 933"/>
              <a:gd name="T3" fmla="*/ 1213 h 1275"/>
              <a:gd name="T4" fmla="*/ 61 w 933"/>
              <a:gd name="T5" fmla="*/ 1213 h 1275"/>
              <a:gd name="T6" fmla="*/ 61 w 933"/>
              <a:gd name="T7" fmla="*/ 64 h 1275"/>
              <a:gd name="T8" fmla="*/ 870 w 933"/>
              <a:gd name="T9" fmla="*/ 64 h 1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1275">
                <a:moveTo>
                  <a:pt x="870" y="64"/>
                </a:moveTo>
                <a:cubicBezTo>
                  <a:pt x="933" y="128"/>
                  <a:pt x="922" y="1160"/>
                  <a:pt x="870" y="1213"/>
                </a:cubicBezTo>
                <a:cubicBezTo>
                  <a:pt x="817" y="1266"/>
                  <a:pt x="121" y="1275"/>
                  <a:pt x="61" y="1213"/>
                </a:cubicBezTo>
                <a:cubicBezTo>
                  <a:pt x="0" y="1151"/>
                  <a:pt x="3" y="123"/>
                  <a:pt x="61" y="64"/>
                </a:cubicBezTo>
                <a:cubicBezTo>
                  <a:pt x="118" y="5"/>
                  <a:pt x="806" y="0"/>
                  <a:pt x="870" y="64"/>
                </a:cubicBezTo>
                <a:close/>
              </a:path>
            </a:pathLst>
          </a:custGeom>
          <a:solidFill>
            <a:srgbClr val="FFFFFF"/>
          </a:solidFill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noProof="0" dirty="0"/>
          </a:p>
        </p:txBody>
      </p:sp>
      <p:sp>
        <p:nvSpPr>
          <p:cNvPr id="13" name="Рисунок 12" descr="Пустой заполнитель, вместо которого можно добавить изображение. Щелкните заполнитель и выберите изображение, которое необходимо добавить"/>
          <p:cNvSpPr>
            <a:spLocks noGrp="1"/>
          </p:cNvSpPr>
          <p:nvPr>
            <p:ph type="pic" sz="quarter" idx="16" hasCustomPrompt="1"/>
          </p:nvPr>
        </p:nvSpPr>
        <p:spPr>
          <a:xfrm>
            <a:off x="6506025" y="3203381"/>
            <a:ext cx="2626638" cy="1649530"/>
          </a:xfrm>
          <a:custGeom>
            <a:avLst/>
            <a:gdLst>
              <a:gd name="connsiteX0" fmla="*/ 1744346 w 3503695"/>
              <a:gd name="connsiteY0" fmla="*/ 62 h 4031418"/>
              <a:gd name="connsiteX1" fmla="*/ 3334838 w 3503695"/>
              <a:gd name="connsiteY1" fmla="*/ 150223 h 4031418"/>
              <a:gd name="connsiteX2" fmla="*/ 3334838 w 3503695"/>
              <a:gd name="connsiteY2" fmla="*/ 3890810 h 4031418"/>
              <a:gd name="connsiteX3" fmla="*/ 174362 w 3503695"/>
              <a:gd name="connsiteY3" fmla="*/ 3890810 h 4031418"/>
              <a:gd name="connsiteX4" fmla="*/ 174362 w 3503695"/>
              <a:gd name="connsiteY4" fmla="*/ 150223 h 4031418"/>
              <a:gd name="connsiteX5" fmla="*/ 1744346 w 3503695"/>
              <a:gd name="connsiteY5" fmla="*/ 62 h 4031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03695" h="4031418">
                <a:moveTo>
                  <a:pt x="1744346" y="62"/>
                </a:moveTo>
                <a:cubicBezTo>
                  <a:pt x="2475376" y="-1972"/>
                  <a:pt x="3209826" y="46047"/>
                  <a:pt x="3334838" y="150223"/>
                </a:cubicBezTo>
                <a:cubicBezTo>
                  <a:pt x="3580957" y="358576"/>
                  <a:pt x="3537984" y="3718268"/>
                  <a:pt x="3334838" y="3890810"/>
                </a:cubicBezTo>
                <a:cubicBezTo>
                  <a:pt x="3127786" y="4063352"/>
                  <a:pt x="408761" y="4092652"/>
                  <a:pt x="174362" y="3890810"/>
                </a:cubicBezTo>
                <a:cubicBezTo>
                  <a:pt x="-63943" y="3688968"/>
                  <a:pt x="-52223" y="342299"/>
                  <a:pt x="174362" y="150223"/>
                </a:cubicBezTo>
                <a:cubicBezTo>
                  <a:pt x="285702" y="54185"/>
                  <a:pt x="1013315" y="2097"/>
                  <a:pt x="1744346" y="62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182880" rtlCol="0">
            <a:noAutofit/>
          </a:bodyPr>
          <a:lstStyle>
            <a:lvl1pPr marL="0" indent="0" algn="ctr" rtl="0">
              <a:buNone/>
              <a:defRPr/>
            </a:lvl1pPr>
          </a:lstStyle>
          <a:p>
            <a:pPr rtl="0"/>
            <a:r>
              <a:rPr lang="ru-RU" noProof="0" dirty="0" smtClean="0"/>
              <a:t>Щелкните значок, чтобы добавить фото</a:t>
            </a:r>
            <a:endParaRPr lang="ru-RU" noProof="0" dirty="0"/>
          </a:p>
        </p:txBody>
      </p:sp>
      <p:sp>
        <p:nvSpPr>
          <p:cNvPr id="17" name="Текст 16"/>
          <p:cNvSpPr>
            <a:spLocks noGrp="1"/>
          </p:cNvSpPr>
          <p:nvPr>
            <p:ph type="body" sz="quarter" idx="14"/>
          </p:nvPr>
        </p:nvSpPr>
        <p:spPr>
          <a:xfrm>
            <a:off x="1028581" y="5919255"/>
            <a:ext cx="8104082" cy="497420"/>
          </a:xfrm>
        </p:spPr>
        <p:txBody>
          <a:bodyPr rtlCol="0">
            <a:normAutofit/>
          </a:bodyPr>
          <a:lstStyle>
            <a:lvl1pPr marL="0" indent="0">
              <a:spcBef>
                <a:spcPts val="0"/>
              </a:spcBef>
              <a:buNone/>
              <a:defRPr sz="1600"/>
            </a:lvl1pPr>
            <a:lvl2pPr marL="0" indent="0">
              <a:spcBef>
                <a:spcPts val="1200"/>
              </a:spcBef>
              <a:buNone/>
              <a:defRPr sz="1800"/>
            </a:lvl2pPr>
            <a:lvl3pPr marL="0" indent="0">
              <a:spcBef>
                <a:spcPts val="1200"/>
              </a:spcBef>
              <a:buNone/>
              <a:defRPr sz="1800"/>
            </a:lvl3pPr>
            <a:lvl4pPr marL="0" indent="0">
              <a:spcBef>
                <a:spcPts val="1200"/>
              </a:spcBef>
              <a:buNone/>
              <a:defRPr sz="1800"/>
            </a:lvl4pPr>
            <a:lvl5pPr marL="0" indent="0">
              <a:spcBef>
                <a:spcPts val="1200"/>
              </a:spcBef>
              <a:buNone/>
              <a:defRPr sz="1800"/>
            </a:lvl5pPr>
          </a:lstStyle>
          <a:p>
            <a:pPr lvl="0" rtl="0"/>
            <a:r>
              <a:rPr lang="ru-RU" noProof="0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xmlns="" val="1017792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Пять рисунко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 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63" y="283"/>
            <a:ext cx="12188952" cy="685971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77400" y="365126"/>
            <a:ext cx="2133600" cy="1539874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defRPr lang="en-US" sz="2400">
                <a:solidFill>
                  <a:schemeClr val="accent1"/>
                </a:solidFill>
              </a:defRPr>
            </a:lvl1pPr>
          </a:lstStyle>
          <a:p>
            <a:pPr lvl="0" rtl="0"/>
            <a:r>
              <a:rPr lang="ru-RU" noProof="0" smtClean="0"/>
              <a:t>Образец заголовка</a:t>
            </a:r>
            <a:endParaRPr lang="ru-RU" noProof="0" dirty="0"/>
          </a:p>
        </p:txBody>
      </p:sp>
      <p:sp>
        <p:nvSpPr>
          <p:cNvPr id="8" name="Полилиния 5"/>
          <p:cNvSpPr>
            <a:spLocks/>
          </p:cNvSpPr>
          <p:nvPr/>
        </p:nvSpPr>
        <p:spPr bwMode="gray">
          <a:xfrm>
            <a:off x="4182533" y="265044"/>
            <a:ext cx="5232399" cy="3020023"/>
          </a:xfrm>
          <a:custGeom>
            <a:avLst/>
            <a:gdLst>
              <a:gd name="T0" fmla="*/ 870 w 933"/>
              <a:gd name="T1" fmla="*/ 64 h 1275"/>
              <a:gd name="T2" fmla="*/ 870 w 933"/>
              <a:gd name="T3" fmla="*/ 1213 h 1275"/>
              <a:gd name="T4" fmla="*/ 61 w 933"/>
              <a:gd name="T5" fmla="*/ 1213 h 1275"/>
              <a:gd name="T6" fmla="*/ 61 w 933"/>
              <a:gd name="T7" fmla="*/ 64 h 1275"/>
              <a:gd name="T8" fmla="*/ 870 w 933"/>
              <a:gd name="T9" fmla="*/ 64 h 1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1275">
                <a:moveTo>
                  <a:pt x="870" y="64"/>
                </a:moveTo>
                <a:cubicBezTo>
                  <a:pt x="933" y="128"/>
                  <a:pt x="922" y="1160"/>
                  <a:pt x="870" y="1213"/>
                </a:cubicBezTo>
                <a:cubicBezTo>
                  <a:pt x="817" y="1266"/>
                  <a:pt x="121" y="1275"/>
                  <a:pt x="61" y="1213"/>
                </a:cubicBezTo>
                <a:cubicBezTo>
                  <a:pt x="0" y="1151"/>
                  <a:pt x="3" y="123"/>
                  <a:pt x="61" y="64"/>
                </a:cubicBezTo>
                <a:cubicBezTo>
                  <a:pt x="118" y="5"/>
                  <a:pt x="806" y="0"/>
                  <a:pt x="870" y="64"/>
                </a:cubicBezTo>
                <a:close/>
              </a:path>
            </a:pathLst>
          </a:custGeom>
          <a:solidFill>
            <a:srgbClr val="FFFFFF"/>
          </a:solidFill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noProof="0" dirty="0"/>
          </a:p>
        </p:txBody>
      </p:sp>
      <p:sp>
        <p:nvSpPr>
          <p:cNvPr id="9" name="Рисунок 8" descr="Пустой заполнитель, вместо которого можно добавить изображение. Щелкните заполнитель и выберите изображение, которое необходимо добавить"/>
          <p:cNvSpPr>
            <a:spLocks noGrp="1"/>
          </p:cNvSpPr>
          <p:nvPr>
            <p:ph type="pic" sz="quarter" idx="13"/>
          </p:nvPr>
        </p:nvSpPr>
        <p:spPr>
          <a:xfrm>
            <a:off x="4424435" y="436315"/>
            <a:ext cx="4748594" cy="2677481"/>
          </a:xfrm>
          <a:custGeom>
            <a:avLst/>
            <a:gdLst>
              <a:gd name="connsiteX0" fmla="*/ 1744346 w 3503695"/>
              <a:gd name="connsiteY0" fmla="*/ 62 h 4031418"/>
              <a:gd name="connsiteX1" fmla="*/ 3334838 w 3503695"/>
              <a:gd name="connsiteY1" fmla="*/ 150223 h 4031418"/>
              <a:gd name="connsiteX2" fmla="*/ 3334838 w 3503695"/>
              <a:gd name="connsiteY2" fmla="*/ 3890810 h 4031418"/>
              <a:gd name="connsiteX3" fmla="*/ 174362 w 3503695"/>
              <a:gd name="connsiteY3" fmla="*/ 3890810 h 4031418"/>
              <a:gd name="connsiteX4" fmla="*/ 174362 w 3503695"/>
              <a:gd name="connsiteY4" fmla="*/ 150223 h 4031418"/>
              <a:gd name="connsiteX5" fmla="*/ 1744346 w 3503695"/>
              <a:gd name="connsiteY5" fmla="*/ 62 h 4031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03695" h="4031418">
                <a:moveTo>
                  <a:pt x="1744346" y="62"/>
                </a:moveTo>
                <a:cubicBezTo>
                  <a:pt x="2475376" y="-1972"/>
                  <a:pt x="3209826" y="46047"/>
                  <a:pt x="3334838" y="150223"/>
                </a:cubicBezTo>
                <a:cubicBezTo>
                  <a:pt x="3580957" y="358576"/>
                  <a:pt x="3537984" y="3718268"/>
                  <a:pt x="3334838" y="3890810"/>
                </a:cubicBezTo>
                <a:cubicBezTo>
                  <a:pt x="3127786" y="4063352"/>
                  <a:pt x="408761" y="4092652"/>
                  <a:pt x="174362" y="3890810"/>
                </a:cubicBezTo>
                <a:cubicBezTo>
                  <a:pt x="-63943" y="3688968"/>
                  <a:pt x="-52223" y="342299"/>
                  <a:pt x="174362" y="150223"/>
                </a:cubicBezTo>
                <a:cubicBezTo>
                  <a:pt x="285702" y="54185"/>
                  <a:pt x="1013315" y="2097"/>
                  <a:pt x="1744346" y="62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365760" rtlCol="0">
            <a:noAutofit/>
          </a:bodyPr>
          <a:lstStyle>
            <a:lvl1pPr marL="0" indent="0" algn="ctr">
              <a:buNone/>
              <a:defRPr/>
            </a:lvl1pPr>
          </a:lstStyle>
          <a:p>
            <a:pPr rtl="0"/>
            <a:r>
              <a:rPr lang="ru-RU" noProof="0" smtClean="0"/>
              <a:t>Вставка рисунка</a:t>
            </a:r>
            <a:endParaRPr lang="ru-RU" noProof="0" dirty="0"/>
          </a:p>
        </p:txBody>
      </p:sp>
      <p:sp>
        <p:nvSpPr>
          <p:cNvPr id="10" name="Полилиния 5"/>
          <p:cNvSpPr>
            <a:spLocks/>
          </p:cNvSpPr>
          <p:nvPr/>
        </p:nvSpPr>
        <p:spPr bwMode="gray">
          <a:xfrm>
            <a:off x="816188" y="384723"/>
            <a:ext cx="3146212" cy="1894677"/>
          </a:xfrm>
          <a:custGeom>
            <a:avLst/>
            <a:gdLst>
              <a:gd name="T0" fmla="*/ 870 w 933"/>
              <a:gd name="T1" fmla="*/ 64 h 1275"/>
              <a:gd name="T2" fmla="*/ 870 w 933"/>
              <a:gd name="T3" fmla="*/ 1213 h 1275"/>
              <a:gd name="T4" fmla="*/ 61 w 933"/>
              <a:gd name="T5" fmla="*/ 1213 h 1275"/>
              <a:gd name="T6" fmla="*/ 61 w 933"/>
              <a:gd name="T7" fmla="*/ 64 h 1275"/>
              <a:gd name="T8" fmla="*/ 870 w 933"/>
              <a:gd name="T9" fmla="*/ 64 h 1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1275">
                <a:moveTo>
                  <a:pt x="870" y="64"/>
                </a:moveTo>
                <a:cubicBezTo>
                  <a:pt x="933" y="128"/>
                  <a:pt x="922" y="1160"/>
                  <a:pt x="870" y="1213"/>
                </a:cubicBezTo>
                <a:cubicBezTo>
                  <a:pt x="817" y="1266"/>
                  <a:pt x="121" y="1275"/>
                  <a:pt x="61" y="1213"/>
                </a:cubicBezTo>
                <a:cubicBezTo>
                  <a:pt x="0" y="1151"/>
                  <a:pt x="3" y="123"/>
                  <a:pt x="61" y="64"/>
                </a:cubicBezTo>
                <a:cubicBezTo>
                  <a:pt x="118" y="5"/>
                  <a:pt x="806" y="0"/>
                  <a:pt x="870" y="64"/>
                </a:cubicBezTo>
                <a:close/>
              </a:path>
            </a:pathLst>
          </a:custGeom>
          <a:solidFill>
            <a:srgbClr val="FFFFFF"/>
          </a:solidFill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noProof="0" dirty="0"/>
          </a:p>
        </p:txBody>
      </p:sp>
      <p:sp>
        <p:nvSpPr>
          <p:cNvPr id="11" name="Рисунок 10" descr="Пустой заполнитель, вместо которого можно добавить изображение. Щелкните заполнитель и выберите изображение, которое необходимо добавить"/>
          <p:cNvSpPr>
            <a:spLocks noGrp="1"/>
          </p:cNvSpPr>
          <p:nvPr>
            <p:ph type="pic" sz="quarter" idx="15"/>
          </p:nvPr>
        </p:nvSpPr>
        <p:spPr>
          <a:xfrm>
            <a:off x="1013022" y="538232"/>
            <a:ext cx="2752545" cy="1587658"/>
          </a:xfrm>
          <a:custGeom>
            <a:avLst/>
            <a:gdLst>
              <a:gd name="connsiteX0" fmla="*/ 1744346 w 3503695"/>
              <a:gd name="connsiteY0" fmla="*/ 62 h 4031418"/>
              <a:gd name="connsiteX1" fmla="*/ 3334838 w 3503695"/>
              <a:gd name="connsiteY1" fmla="*/ 150223 h 4031418"/>
              <a:gd name="connsiteX2" fmla="*/ 3334838 w 3503695"/>
              <a:gd name="connsiteY2" fmla="*/ 3890810 h 4031418"/>
              <a:gd name="connsiteX3" fmla="*/ 174362 w 3503695"/>
              <a:gd name="connsiteY3" fmla="*/ 3890810 h 4031418"/>
              <a:gd name="connsiteX4" fmla="*/ 174362 w 3503695"/>
              <a:gd name="connsiteY4" fmla="*/ 150223 h 4031418"/>
              <a:gd name="connsiteX5" fmla="*/ 1744346 w 3503695"/>
              <a:gd name="connsiteY5" fmla="*/ 62 h 4031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03695" h="4031418">
                <a:moveTo>
                  <a:pt x="1744346" y="62"/>
                </a:moveTo>
                <a:cubicBezTo>
                  <a:pt x="2475376" y="-1972"/>
                  <a:pt x="3209826" y="46047"/>
                  <a:pt x="3334838" y="150223"/>
                </a:cubicBezTo>
                <a:cubicBezTo>
                  <a:pt x="3580957" y="358576"/>
                  <a:pt x="3537984" y="3718268"/>
                  <a:pt x="3334838" y="3890810"/>
                </a:cubicBezTo>
                <a:cubicBezTo>
                  <a:pt x="3127786" y="4063352"/>
                  <a:pt x="408761" y="4092652"/>
                  <a:pt x="174362" y="3890810"/>
                </a:cubicBezTo>
                <a:cubicBezTo>
                  <a:pt x="-63943" y="3688968"/>
                  <a:pt x="-52223" y="342299"/>
                  <a:pt x="174362" y="150223"/>
                </a:cubicBezTo>
                <a:cubicBezTo>
                  <a:pt x="285702" y="54185"/>
                  <a:pt x="1013315" y="2097"/>
                  <a:pt x="1744346" y="62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182880" rtlCol="0">
            <a:noAutofit/>
          </a:bodyPr>
          <a:lstStyle>
            <a:lvl1pPr marL="0" indent="0" algn="ctr">
              <a:buNone/>
              <a:defRPr/>
            </a:lvl1pPr>
          </a:lstStyle>
          <a:p>
            <a:pPr rtl="0"/>
            <a:r>
              <a:rPr lang="ru-RU" noProof="0" smtClean="0"/>
              <a:t>Вставка рисунка</a:t>
            </a:r>
            <a:endParaRPr lang="ru-RU" noProof="0" dirty="0"/>
          </a:p>
        </p:txBody>
      </p:sp>
      <p:sp>
        <p:nvSpPr>
          <p:cNvPr id="12" name="Полилиния 5"/>
          <p:cNvSpPr>
            <a:spLocks/>
          </p:cNvSpPr>
          <p:nvPr/>
        </p:nvSpPr>
        <p:spPr bwMode="gray">
          <a:xfrm>
            <a:off x="816188" y="2478361"/>
            <a:ext cx="3146212" cy="1894677"/>
          </a:xfrm>
          <a:custGeom>
            <a:avLst/>
            <a:gdLst>
              <a:gd name="T0" fmla="*/ 870 w 933"/>
              <a:gd name="T1" fmla="*/ 64 h 1275"/>
              <a:gd name="T2" fmla="*/ 870 w 933"/>
              <a:gd name="T3" fmla="*/ 1213 h 1275"/>
              <a:gd name="T4" fmla="*/ 61 w 933"/>
              <a:gd name="T5" fmla="*/ 1213 h 1275"/>
              <a:gd name="T6" fmla="*/ 61 w 933"/>
              <a:gd name="T7" fmla="*/ 64 h 1275"/>
              <a:gd name="T8" fmla="*/ 870 w 933"/>
              <a:gd name="T9" fmla="*/ 64 h 1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1275">
                <a:moveTo>
                  <a:pt x="870" y="64"/>
                </a:moveTo>
                <a:cubicBezTo>
                  <a:pt x="933" y="128"/>
                  <a:pt x="922" y="1160"/>
                  <a:pt x="870" y="1213"/>
                </a:cubicBezTo>
                <a:cubicBezTo>
                  <a:pt x="817" y="1266"/>
                  <a:pt x="121" y="1275"/>
                  <a:pt x="61" y="1213"/>
                </a:cubicBezTo>
                <a:cubicBezTo>
                  <a:pt x="0" y="1151"/>
                  <a:pt x="3" y="123"/>
                  <a:pt x="61" y="64"/>
                </a:cubicBezTo>
                <a:cubicBezTo>
                  <a:pt x="118" y="5"/>
                  <a:pt x="806" y="0"/>
                  <a:pt x="870" y="64"/>
                </a:cubicBezTo>
                <a:close/>
              </a:path>
            </a:pathLst>
          </a:custGeom>
          <a:solidFill>
            <a:srgbClr val="FFFFFF"/>
          </a:solidFill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noProof="0" dirty="0"/>
          </a:p>
        </p:txBody>
      </p:sp>
      <p:sp>
        <p:nvSpPr>
          <p:cNvPr id="13" name="Рисунок 12" descr="Пустой заполнитель, вместо которого можно добавить изображение. Щелкните заполнитель и выберите изображение, которое необходимо добавить"/>
          <p:cNvSpPr>
            <a:spLocks noGrp="1"/>
          </p:cNvSpPr>
          <p:nvPr>
            <p:ph type="pic" sz="quarter" idx="16"/>
          </p:nvPr>
        </p:nvSpPr>
        <p:spPr>
          <a:xfrm>
            <a:off x="1013022" y="2631870"/>
            <a:ext cx="2752545" cy="1587658"/>
          </a:xfrm>
          <a:custGeom>
            <a:avLst/>
            <a:gdLst>
              <a:gd name="connsiteX0" fmla="*/ 1744346 w 3503695"/>
              <a:gd name="connsiteY0" fmla="*/ 62 h 4031418"/>
              <a:gd name="connsiteX1" fmla="*/ 3334838 w 3503695"/>
              <a:gd name="connsiteY1" fmla="*/ 150223 h 4031418"/>
              <a:gd name="connsiteX2" fmla="*/ 3334838 w 3503695"/>
              <a:gd name="connsiteY2" fmla="*/ 3890810 h 4031418"/>
              <a:gd name="connsiteX3" fmla="*/ 174362 w 3503695"/>
              <a:gd name="connsiteY3" fmla="*/ 3890810 h 4031418"/>
              <a:gd name="connsiteX4" fmla="*/ 174362 w 3503695"/>
              <a:gd name="connsiteY4" fmla="*/ 150223 h 4031418"/>
              <a:gd name="connsiteX5" fmla="*/ 1744346 w 3503695"/>
              <a:gd name="connsiteY5" fmla="*/ 62 h 4031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03695" h="4031418">
                <a:moveTo>
                  <a:pt x="1744346" y="62"/>
                </a:moveTo>
                <a:cubicBezTo>
                  <a:pt x="2475376" y="-1972"/>
                  <a:pt x="3209826" y="46047"/>
                  <a:pt x="3334838" y="150223"/>
                </a:cubicBezTo>
                <a:cubicBezTo>
                  <a:pt x="3580957" y="358576"/>
                  <a:pt x="3537984" y="3718268"/>
                  <a:pt x="3334838" y="3890810"/>
                </a:cubicBezTo>
                <a:cubicBezTo>
                  <a:pt x="3127786" y="4063352"/>
                  <a:pt x="408761" y="4092652"/>
                  <a:pt x="174362" y="3890810"/>
                </a:cubicBezTo>
                <a:cubicBezTo>
                  <a:pt x="-63943" y="3688968"/>
                  <a:pt x="-52223" y="342299"/>
                  <a:pt x="174362" y="150223"/>
                </a:cubicBezTo>
                <a:cubicBezTo>
                  <a:pt x="285702" y="54185"/>
                  <a:pt x="1013315" y="2097"/>
                  <a:pt x="1744346" y="62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182880" rtlCol="0">
            <a:noAutofit/>
          </a:bodyPr>
          <a:lstStyle>
            <a:lvl1pPr marL="0" indent="0" algn="ctr">
              <a:buNone/>
              <a:defRPr/>
            </a:lvl1pPr>
          </a:lstStyle>
          <a:p>
            <a:pPr rtl="0"/>
            <a:r>
              <a:rPr lang="ru-RU" noProof="0" smtClean="0"/>
              <a:t>Вставка рисунка</a:t>
            </a:r>
            <a:endParaRPr lang="ru-RU" noProof="0" dirty="0"/>
          </a:p>
        </p:txBody>
      </p:sp>
      <p:sp>
        <p:nvSpPr>
          <p:cNvPr id="14" name="Полилиния 5"/>
          <p:cNvSpPr>
            <a:spLocks/>
          </p:cNvSpPr>
          <p:nvPr/>
        </p:nvSpPr>
        <p:spPr bwMode="gray">
          <a:xfrm>
            <a:off x="816188" y="4571999"/>
            <a:ext cx="3146212" cy="1894677"/>
          </a:xfrm>
          <a:custGeom>
            <a:avLst/>
            <a:gdLst>
              <a:gd name="T0" fmla="*/ 870 w 933"/>
              <a:gd name="T1" fmla="*/ 64 h 1275"/>
              <a:gd name="T2" fmla="*/ 870 w 933"/>
              <a:gd name="T3" fmla="*/ 1213 h 1275"/>
              <a:gd name="T4" fmla="*/ 61 w 933"/>
              <a:gd name="T5" fmla="*/ 1213 h 1275"/>
              <a:gd name="T6" fmla="*/ 61 w 933"/>
              <a:gd name="T7" fmla="*/ 64 h 1275"/>
              <a:gd name="T8" fmla="*/ 870 w 933"/>
              <a:gd name="T9" fmla="*/ 64 h 1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1275">
                <a:moveTo>
                  <a:pt x="870" y="64"/>
                </a:moveTo>
                <a:cubicBezTo>
                  <a:pt x="933" y="128"/>
                  <a:pt x="922" y="1160"/>
                  <a:pt x="870" y="1213"/>
                </a:cubicBezTo>
                <a:cubicBezTo>
                  <a:pt x="817" y="1266"/>
                  <a:pt x="121" y="1275"/>
                  <a:pt x="61" y="1213"/>
                </a:cubicBezTo>
                <a:cubicBezTo>
                  <a:pt x="0" y="1151"/>
                  <a:pt x="3" y="123"/>
                  <a:pt x="61" y="64"/>
                </a:cubicBezTo>
                <a:cubicBezTo>
                  <a:pt x="118" y="5"/>
                  <a:pt x="806" y="0"/>
                  <a:pt x="870" y="64"/>
                </a:cubicBezTo>
                <a:close/>
              </a:path>
            </a:pathLst>
          </a:custGeom>
          <a:solidFill>
            <a:srgbClr val="FFFFFF"/>
          </a:solidFill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noProof="0" dirty="0"/>
          </a:p>
        </p:txBody>
      </p:sp>
      <p:sp>
        <p:nvSpPr>
          <p:cNvPr id="15" name="Рисунок 14" descr="Пустой заполнитель, вместо которого можно добавить изображение. Щелкните заполнитель и выберите изображение, которое необходимо добавить"/>
          <p:cNvSpPr>
            <a:spLocks noGrp="1"/>
          </p:cNvSpPr>
          <p:nvPr>
            <p:ph type="pic" sz="quarter" idx="17"/>
          </p:nvPr>
        </p:nvSpPr>
        <p:spPr>
          <a:xfrm>
            <a:off x="1013022" y="4725508"/>
            <a:ext cx="2752545" cy="1587658"/>
          </a:xfrm>
          <a:custGeom>
            <a:avLst/>
            <a:gdLst>
              <a:gd name="connsiteX0" fmla="*/ 1744346 w 3503695"/>
              <a:gd name="connsiteY0" fmla="*/ 62 h 4031418"/>
              <a:gd name="connsiteX1" fmla="*/ 3334838 w 3503695"/>
              <a:gd name="connsiteY1" fmla="*/ 150223 h 4031418"/>
              <a:gd name="connsiteX2" fmla="*/ 3334838 w 3503695"/>
              <a:gd name="connsiteY2" fmla="*/ 3890810 h 4031418"/>
              <a:gd name="connsiteX3" fmla="*/ 174362 w 3503695"/>
              <a:gd name="connsiteY3" fmla="*/ 3890810 h 4031418"/>
              <a:gd name="connsiteX4" fmla="*/ 174362 w 3503695"/>
              <a:gd name="connsiteY4" fmla="*/ 150223 h 4031418"/>
              <a:gd name="connsiteX5" fmla="*/ 1744346 w 3503695"/>
              <a:gd name="connsiteY5" fmla="*/ 62 h 4031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03695" h="4031418">
                <a:moveTo>
                  <a:pt x="1744346" y="62"/>
                </a:moveTo>
                <a:cubicBezTo>
                  <a:pt x="2475376" y="-1972"/>
                  <a:pt x="3209826" y="46047"/>
                  <a:pt x="3334838" y="150223"/>
                </a:cubicBezTo>
                <a:cubicBezTo>
                  <a:pt x="3580957" y="358576"/>
                  <a:pt x="3537984" y="3718268"/>
                  <a:pt x="3334838" y="3890810"/>
                </a:cubicBezTo>
                <a:cubicBezTo>
                  <a:pt x="3127786" y="4063352"/>
                  <a:pt x="408761" y="4092652"/>
                  <a:pt x="174362" y="3890810"/>
                </a:cubicBezTo>
                <a:cubicBezTo>
                  <a:pt x="-63943" y="3688968"/>
                  <a:pt x="-52223" y="342299"/>
                  <a:pt x="174362" y="150223"/>
                </a:cubicBezTo>
                <a:cubicBezTo>
                  <a:pt x="285702" y="54185"/>
                  <a:pt x="1013315" y="2097"/>
                  <a:pt x="1744346" y="62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182880" rtlCol="0">
            <a:noAutofit/>
          </a:bodyPr>
          <a:lstStyle>
            <a:lvl1pPr marL="0" indent="0" algn="ctr">
              <a:buNone/>
              <a:defRPr/>
            </a:lvl1pPr>
          </a:lstStyle>
          <a:p>
            <a:pPr rtl="0"/>
            <a:r>
              <a:rPr lang="ru-RU" noProof="0" smtClean="0"/>
              <a:t>Вставка рисунка</a:t>
            </a:r>
            <a:endParaRPr lang="ru-RU" noProof="0" dirty="0"/>
          </a:p>
        </p:txBody>
      </p:sp>
      <p:sp>
        <p:nvSpPr>
          <p:cNvPr id="20" name="Полилиния 5"/>
          <p:cNvSpPr>
            <a:spLocks/>
          </p:cNvSpPr>
          <p:nvPr/>
        </p:nvSpPr>
        <p:spPr bwMode="gray">
          <a:xfrm>
            <a:off x="4182533" y="3448511"/>
            <a:ext cx="5232399" cy="3020023"/>
          </a:xfrm>
          <a:custGeom>
            <a:avLst/>
            <a:gdLst>
              <a:gd name="T0" fmla="*/ 870 w 933"/>
              <a:gd name="T1" fmla="*/ 64 h 1275"/>
              <a:gd name="T2" fmla="*/ 870 w 933"/>
              <a:gd name="T3" fmla="*/ 1213 h 1275"/>
              <a:gd name="T4" fmla="*/ 61 w 933"/>
              <a:gd name="T5" fmla="*/ 1213 h 1275"/>
              <a:gd name="T6" fmla="*/ 61 w 933"/>
              <a:gd name="T7" fmla="*/ 64 h 1275"/>
              <a:gd name="T8" fmla="*/ 870 w 933"/>
              <a:gd name="T9" fmla="*/ 64 h 1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1275">
                <a:moveTo>
                  <a:pt x="870" y="64"/>
                </a:moveTo>
                <a:cubicBezTo>
                  <a:pt x="933" y="128"/>
                  <a:pt x="922" y="1160"/>
                  <a:pt x="870" y="1213"/>
                </a:cubicBezTo>
                <a:cubicBezTo>
                  <a:pt x="817" y="1266"/>
                  <a:pt x="121" y="1275"/>
                  <a:pt x="61" y="1213"/>
                </a:cubicBezTo>
                <a:cubicBezTo>
                  <a:pt x="0" y="1151"/>
                  <a:pt x="3" y="123"/>
                  <a:pt x="61" y="64"/>
                </a:cubicBezTo>
                <a:cubicBezTo>
                  <a:pt x="118" y="5"/>
                  <a:pt x="806" y="0"/>
                  <a:pt x="870" y="64"/>
                </a:cubicBezTo>
                <a:close/>
              </a:path>
            </a:pathLst>
          </a:custGeom>
          <a:solidFill>
            <a:srgbClr val="FFFFFF"/>
          </a:solidFill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noProof="0" dirty="0"/>
          </a:p>
        </p:txBody>
      </p:sp>
      <p:sp>
        <p:nvSpPr>
          <p:cNvPr id="21" name="Рисунок 20" descr="Пустой заполнитель, вместо которого можно добавить изображение. Щелкните заполнитель и выберите изображение, которое необходимо добавить"/>
          <p:cNvSpPr>
            <a:spLocks noGrp="1"/>
          </p:cNvSpPr>
          <p:nvPr>
            <p:ph type="pic" sz="quarter" idx="18"/>
          </p:nvPr>
        </p:nvSpPr>
        <p:spPr>
          <a:xfrm>
            <a:off x="4424435" y="3619782"/>
            <a:ext cx="4748594" cy="2677481"/>
          </a:xfrm>
          <a:custGeom>
            <a:avLst/>
            <a:gdLst>
              <a:gd name="connsiteX0" fmla="*/ 1744346 w 3503695"/>
              <a:gd name="connsiteY0" fmla="*/ 62 h 4031418"/>
              <a:gd name="connsiteX1" fmla="*/ 3334838 w 3503695"/>
              <a:gd name="connsiteY1" fmla="*/ 150223 h 4031418"/>
              <a:gd name="connsiteX2" fmla="*/ 3334838 w 3503695"/>
              <a:gd name="connsiteY2" fmla="*/ 3890810 h 4031418"/>
              <a:gd name="connsiteX3" fmla="*/ 174362 w 3503695"/>
              <a:gd name="connsiteY3" fmla="*/ 3890810 h 4031418"/>
              <a:gd name="connsiteX4" fmla="*/ 174362 w 3503695"/>
              <a:gd name="connsiteY4" fmla="*/ 150223 h 4031418"/>
              <a:gd name="connsiteX5" fmla="*/ 1744346 w 3503695"/>
              <a:gd name="connsiteY5" fmla="*/ 62 h 4031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03695" h="4031418">
                <a:moveTo>
                  <a:pt x="1744346" y="62"/>
                </a:moveTo>
                <a:cubicBezTo>
                  <a:pt x="2475376" y="-1972"/>
                  <a:pt x="3209826" y="46047"/>
                  <a:pt x="3334838" y="150223"/>
                </a:cubicBezTo>
                <a:cubicBezTo>
                  <a:pt x="3580957" y="358576"/>
                  <a:pt x="3537984" y="3718268"/>
                  <a:pt x="3334838" y="3890810"/>
                </a:cubicBezTo>
                <a:cubicBezTo>
                  <a:pt x="3127786" y="4063352"/>
                  <a:pt x="408761" y="4092652"/>
                  <a:pt x="174362" y="3890810"/>
                </a:cubicBezTo>
                <a:cubicBezTo>
                  <a:pt x="-63943" y="3688968"/>
                  <a:pt x="-52223" y="342299"/>
                  <a:pt x="174362" y="150223"/>
                </a:cubicBezTo>
                <a:cubicBezTo>
                  <a:pt x="285702" y="54185"/>
                  <a:pt x="1013315" y="2097"/>
                  <a:pt x="1744346" y="62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365760" rtlCol="0">
            <a:noAutofit/>
          </a:bodyPr>
          <a:lstStyle>
            <a:lvl1pPr marL="0" indent="0" algn="ctr">
              <a:buNone/>
              <a:defRPr/>
            </a:lvl1pPr>
          </a:lstStyle>
          <a:p>
            <a:pPr rtl="0"/>
            <a:r>
              <a:rPr lang="ru-RU" noProof="0" smtClean="0"/>
              <a:t>Вставка рисунка</a:t>
            </a:r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xmlns="" val="8646726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 smtClean="0"/>
              <a:t>Образец заголовка</a:t>
            </a:r>
            <a:endParaRPr lang="ru-RU" noProof="0" dirty="0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/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  <a:p>
            <a:pPr lvl="2" rtl="0"/>
            <a:r>
              <a:rPr lang="ru-RU" noProof="0" smtClean="0"/>
              <a:t>Третий уровень</a:t>
            </a:r>
          </a:p>
          <a:p>
            <a:pPr lvl="3" rtl="0"/>
            <a:r>
              <a:rPr lang="ru-RU" noProof="0" smtClean="0"/>
              <a:t>Четвертый уровень</a:t>
            </a:r>
          </a:p>
          <a:p>
            <a:pPr lvl="4" rtl="0"/>
            <a:r>
              <a:rPr lang="ru-RU" noProof="0" smtClean="0"/>
              <a:t>Пятый уровень</a:t>
            </a:r>
            <a:endParaRPr lang="ru-RU" noProof="0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 dirty="0" smtClean="0"/>
              <a:t>Добавить нижний колонтитул</a:t>
            </a:r>
            <a:endParaRPr lang="ru-RU" noProof="0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0F5B8932-1B2E-4152-972E-5DDDF189815E}" type="datetime1">
              <a:rPr lang="ru-RU" noProof="0" smtClean="0"/>
              <a:pPr rtl="0"/>
              <a:t>06.10.2024</a:t>
            </a:fld>
            <a:endParaRPr lang="ru-RU" noProof="0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89D71E3-7D81-4C24-B9D8-6B108755C64C}" type="slidenum">
              <a:rPr lang="ru-RU" noProof="0" smtClean="0"/>
              <a:pPr rtl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xmlns="" val="14432610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365125"/>
            <a:ext cx="1828799" cy="4940300"/>
          </a:xfrm>
        </p:spPr>
        <p:txBody>
          <a:bodyPr vert="eaVert" rtlCol="0"/>
          <a:lstStyle/>
          <a:p>
            <a:pPr rtl="0"/>
            <a:r>
              <a:rPr lang="ru-RU" noProof="0" smtClean="0"/>
              <a:t>Образец заголовка</a:t>
            </a:r>
            <a:endParaRPr lang="ru-RU" noProof="0" dirty="0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524000" y="365125"/>
            <a:ext cx="6858000" cy="4940300"/>
          </a:xfrm>
        </p:spPr>
        <p:txBody>
          <a:bodyPr vert="eaVert" rtlCol="0"/>
          <a:lstStyle/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  <a:p>
            <a:pPr lvl="2" rtl="0"/>
            <a:r>
              <a:rPr lang="ru-RU" noProof="0" smtClean="0"/>
              <a:t>Третий уровень</a:t>
            </a:r>
          </a:p>
          <a:p>
            <a:pPr lvl="3" rtl="0"/>
            <a:r>
              <a:rPr lang="ru-RU" noProof="0" smtClean="0"/>
              <a:t>Четвертый уровень</a:t>
            </a:r>
          </a:p>
          <a:p>
            <a:pPr lvl="4" rtl="0"/>
            <a:r>
              <a:rPr lang="ru-RU" noProof="0" smtClean="0"/>
              <a:t>Пятый уровень</a:t>
            </a:r>
            <a:endParaRPr lang="ru-RU" noProof="0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 dirty="0" smtClean="0"/>
              <a:t>Добавить нижний колонтитул</a:t>
            </a:r>
            <a:endParaRPr lang="ru-RU" noProof="0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D4ABA02B-48D7-4F45-BDF4-92DC0DAD942C}" type="datetime1">
              <a:rPr lang="ru-RU" noProof="0" smtClean="0"/>
              <a:pPr rtl="0"/>
              <a:t>06.10.2024</a:t>
            </a:fld>
            <a:endParaRPr lang="ru-RU" noProof="0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89D71E3-7D81-4C24-B9D8-6B108755C64C}" type="slidenum">
              <a:rPr lang="ru-RU" noProof="0" smtClean="0"/>
              <a:pPr rtl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xmlns="" val="39262447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 6"/>
          <p:cNvPicPr>
            <a:picLocks noChangeAspect="1"/>
          </p:cNvPicPr>
          <p:nvPr userDrawn="1"/>
        </p:nvPicPr>
        <p:blipFill rotWithShape="1">
          <a:blip r:embed="rId1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25" t="511" r="525" b="2999"/>
          <a:stretch/>
        </p:blipFill>
        <p:spPr>
          <a:xfrm>
            <a:off x="0" y="0"/>
            <a:ext cx="12188826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9829800" cy="108267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rtl="0"/>
            <a:r>
              <a:rPr lang="ru-RU" noProof="0" dirty="0" smtClean="0"/>
              <a:t>Образец заголовка</a:t>
            </a:r>
            <a:endParaRPr lang="ru-RU" noProof="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524000" y="1828800"/>
            <a:ext cx="91440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ru-RU" noProof="0" dirty="0" smtClean="0"/>
              <a:t>Образец текста</a:t>
            </a:r>
          </a:p>
          <a:p>
            <a:pPr lvl="1" rtl="0"/>
            <a:r>
              <a:rPr lang="ru-RU" noProof="0" dirty="0" smtClean="0"/>
              <a:t>Второй уровень</a:t>
            </a:r>
          </a:p>
          <a:p>
            <a:pPr lvl="2" rtl="0"/>
            <a:r>
              <a:rPr lang="ru-RU" noProof="0" dirty="0" smtClean="0"/>
              <a:t>Третий уровень</a:t>
            </a:r>
          </a:p>
          <a:p>
            <a:pPr lvl="3" rtl="0"/>
            <a:r>
              <a:rPr lang="ru-RU" noProof="0" dirty="0" smtClean="0"/>
              <a:t>Четвертый уровень</a:t>
            </a:r>
          </a:p>
          <a:p>
            <a:pPr lvl="4" rtl="0"/>
            <a:r>
              <a:rPr lang="ru-RU" noProof="0" dirty="0" smtClean="0"/>
              <a:t>Пятый уровень</a:t>
            </a:r>
            <a:endParaRPr lang="ru-RU" noProof="0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2209800" y="6416675"/>
            <a:ext cx="4572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pPr rtl="0"/>
            <a:r>
              <a:rPr lang="ru-RU" noProof="0" dirty="0" smtClean="0"/>
              <a:t>Добавить нижний колонтитул</a:t>
            </a:r>
            <a:endParaRPr lang="ru-RU" noProof="0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7010400" y="6416675"/>
            <a:ext cx="1371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/>
                </a:solidFill>
              </a:defRPr>
            </a:lvl1pPr>
          </a:lstStyle>
          <a:p>
            <a:pPr rtl="0"/>
            <a:fld id="{DC929494-1A30-419E-AF45-4DF2B34B9C72}" type="datetime1">
              <a:rPr lang="ru-RU" noProof="0" smtClean="0"/>
              <a:pPr rtl="0"/>
              <a:t>06.10.2024</a:t>
            </a:fld>
            <a:endParaRPr lang="ru-RU" noProof="0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838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/>
                </a:solidFill>
              </a:defRPr>
            </a:lvl1pPr>
          </a:lstStyle>
          <a:p>
            <a:pPr rtl="0"/>
            <a:fld id="{289D71E3-7D81-4C24-B9D8-6B108755C64C}" type="slidenum">
              <a:rPr lang="ru-RU" noProof="0" smtClean="0"/>
              <a:pPr rtl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xmlns="" val="3616545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2" r:id="rId11"/>
    <p:sldLayoutId id="2147483661" r:id="rId12"/>
    <p:sldLayoutId id="2147483658" r:id="rId13"/>
    <p:sldLayoutId id="2147483659" r:id="rId14"/>
  </p:sldLayoutIdLst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12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indent="-18288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914400" indent="-18288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143000" indent="-18288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600200" indent="-18288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828800" indent="-18288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indent="-18288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miymalyuk.com.ua/title/chytanka/5002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81574">
            <a:off x="1085637" y="523039"/>
            <a:ext cx="4046649" cy="44708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TextBox 3"/>
          <p:cNvSpPr txBox="1"/>
          <p:nvPr/>
        </p:nvSpPr>
        <p:spPr>
          <a:xfrm>
            <a:off x="5881686" y="3357562"/>
            <a:ext cx="4394729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>
                <a:ln>
                  <a:solidFill>
                    <a:schemeClr val="accent1"/>
                  </a:solidFill>
                </a:ln>
              </a:rPr>
              <a:t>Підготувала презентацію</a:t>
            </a:r>
          </a:p>
          <a:p>
            <a:r>
              <a:rPr lang="uk-UA" dirty="0" smtClean="0">
                <a:ln>
                  <a:solidFill>
                    <a:schemeClr val="accent1"/>
                  </a:solidFill>
                </a:ln>
              </a:rPr>
              <a:t>вчитель української мови та літератури</a:t>
            </a:r>
          </a:p>
          <a:p>
            <a:r>
              <a:rPr lang="uk-UA" dirty="0" smtClean="0">
                <a:ln>
                  <a:solidFill>
                    <a:schemeClr val="accent1"/>
                  </a:solidFill>
                </a:ln>
              </a:rPr>
              <a:t>Ізмаїльської гімназії №8 </a:t>
            </a:r>
          </a:p>
          <a:p>
            <a:r>
              <a:rPr lang="uk-UA" dirty="0" smtClean="0">
                <a:ln>
                  <a:solidFill>
                    <a:schemeClr val="accent1"/>
                  </a:solidFill>
                </a:ln>
              </a:rPr>
              <a:t>Ізмаїльського району</a:t>
            </a:r>
          </a:p>
          <a:p>
            <a:r>
              <a:rPr lang="uk-UA" dirty="0" smtClean="0">
                <a:ln>
                  <a:solidFill>
                    <a:schemeClr val="accent1"/>
                  </a:solidFill>
                </a:ln>
              </a:rPr>
              <a:t>Одеської області</a:t>
            </a:r>
          </a:p>
          <a:p>
            <a:r>
              <a:rPr lang="uk-UA" dirty="0" err="1" smtClean="0">
                <a:ln>
                  <a:solidFill>
                    <a:schemeClr val="accent1"/>
                  </a:solidFill>
                </a:ln>
              </a:rPr>
              <a:t>Барбан</a:t>
            </a:r>
            <a:r>
              <a:rPr lang="uk-UA" dirty="0" smtClean="0">
                <a:ln>
                  <a:solidFill>
                    <a:schemeClr val="accent1"/>
                  </a:solidFill>
                </a:ln>
              </a:rPr>
              <a:t> Ганна Іванівна</a:t>
            </a:r>
          </a:p>
          <a:p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6600056" y="620688"/>
            <a:ext cx="5400600" cy="3819867"/>
          </a:xfrm>
        </p:spPr>
        <p:txBody>
          <a:bodyPr rtlCol="0">
            <a:noAutofit/>
          </a:bodyPr>
          <a:lstStyle/>
          <a:p>
            <a:pPr rtl="0"/>
            <a:r>
              <a:rPr lang="ru-RU" sz="2800" b="1" dirty="0" err="1" smtClean="0">
                <a:solidFill>
                  <a:srgbClr val="0070C0"/>
                </a:solidFill>
              </a:rPr>
              <a:t>Шкільний</a:t>
            </a:r>
            <a:r>
              <a:rPr lang="ru-RU" sz="2800" b="1" dirty="0" smtClean="0">
                <a:solidFill>
                  <a:srgbClr val="0070C0"/>
                </a:solidFill>
              </a:rPr>
              <a:t> </a:t>
            </a:r>
            <a:r>
              <a:rPr lang="ru-RU" sz="2800" b="1" dirty="0" err="1" smtClean="0">
                <a:solidFill>
                  <a:srgbClr val="0070C0"/>
                </a:solidFill>
              </a:rPr>
              <a:t>мелодійний</a:t>
            </a:r>
            <a:r>
              <a:rPr lang="ru-RU" sz="2800" b="1" dirty="0" smtClean="0">
                <a:solidFill>
                  <a:srgbClr val="0070C0"/>
                </a:solidFill>
              </a:rPr>
              <a:t> </a:t>
            </a:r>
            <a:r>
              <a:rPr lang="ru-RU" sz="2800" b="1" dirty="0" err="1" smtClean="0">
                <a:solidFill>
                  <a:srgbClr val="0070C0"/>
                </a:solidFill>
              </a:rPr>
              <a:t>дзвінок</a:t>
            </a:r>
            <a:endParaRPr lang="ru-RU" sz="2800" b="1" dirty="0" smtClean="0">
              <a:solidFill>
                <a:srgbClr val="0070C0"/>
              </a:solidFill>
            </a:endParaRPr>
          </a:p>
          <a:p>
            <a:pPr rtl="0"/>
            <a:r>
              <a:rPr lang="ru-RU" sz="2800" b="1" dirty="0" smtClean="0">
                <a:solidFill>
                  <a:srgbClr val="0070C0"/>
                </a:solidFill>
              </a:rPr>
              <a:t>Покликав </a:t>
            </a:r>
            <a:r>
              <a:rPr lang="ru-RU" sz="2800" b="1" dirty="0" err="1" smtClean="0">
                <a:solidFill>
                  <a:srgbClr val="0070C0"/>
                </a:solidFill>
              </a:rPr>
              <a:t>усіх</a:t>
            </a:r>
            <a:r>
              <a:rPr lang="ru-RU" sz="2800" b="1" dirty="0" smtClean="0">
                <a:solidFill>
                  <a:srgbClr val="0070C0"/>
                </a:solidFill>
              </a:rPr>
              <a:t> на урок.</a:t>
            </a:r>
          </a:p>
          <a:p>
            <a:pPr rtl="0"/>
            <a:r>
              <a:rPr lang="ru-RU" sz="2800" b="1" dirty="0" err="1" smtClean="0">
                <a:solidFill>
                  <a:srgbClr val="0070C0"/>
                </a:solidFill>
              </a:rPr>
              <a:t>Тож</a:t>
            </a:r>
            <a:r>
              <a:rPr lang="ru-RU" sz="2800" b="1" dirty="0" smtClean="0">
                <a:solidFill>
                  <a:srgbClr val="0070C0"/>
                </a:solidFill>
              </a:rPr>
              <a:t> не </a:t>
            </a:r>
            <a:r>
              <a:rPr lang="ru-RU" sz="2800" b="1" dirty="0" err="1" smtClean="0">
                <a:solidFill>
                  <a:srgbClr val="0070C0"/>
                </a:solidFill>
              </a:rPr>
              <a:t>будемо</a:t>
            </a:r>
            <a:r>
              <a:rPr lang="ru-RU" sz="2800" b="1" dirty="0" smtClean="0">
                <a:solidFill>
                  <a:srgbClr val="0070C0"/>
                </a:solidFill>
              </a:rPr>
              <a:t> </a:t>
            </a:r>
            <a:r>
              <a:rPr lang="ru-RU" sz="2800" b="1" dirty="0" err="1" smtClean="0">
                <a:solidFill>
                  <a:srgbClr val="0070C0"/>
                </a:solidFill>
              </a:rPr>
              <a:t>гаяти</a:t>
            </a:r>
            <a:r>
              <a:rPr lang="ru-RU" sz="2800" b="1" dirty="0" smtClean="0">
                <a:solidFill>
                  <a:srgbClr val="0070C0"/>
                </a:solidFill>
              </a:rPr>
              <a:t> часу</a:t>
            </a:r>
          </a:p>
          <a:p>
            <a:pPr rtl="0"/>
            <a:r>
              <a:rPr lang="ru-RU" sz="2800" b="1" dirty="0" smtClean="0">
                <a:solidFill>
                  <a:srgbClr val="0070C0"/>
                </a:solidFill>
              </a:rPr>
              <a:t>І </a:t>
            </a:r>
            <a:r>
              <a:rPr lang="ru-RU" sz="2800" b="1" dirty="0" err="1" smtClean="0">
                <a:solidFill>
                  <a:srgbClr val="0070C0"/>
                </a:solidFill>
              </a:rPr>
              <a:t>полинемо</a:t>
            </a:r>
            <a:r>
              <a:rPr lang="ru-RU" sz="2800" b="1" dirty="0" smtClean="0">
                <a:solidFill>
                  <a:srgbClr val="0070C0"/>
                </a:solidFill>
              </a:rPr>
              <a:t> разом </a:t>
            </a:r>
            <a:r>
              <a:rPr lang="ru-RU" sz="2800" b="1" dirty="0" err="1" smtClean="0">
                <a:solidFill>
                  <a:srgbClr val="0070C0"/>
                </a:solidFill>
              </a:rPr>
              <a:t>із</a:t>
            </a:r>
            <a:r>
              <a:rPr lang="ru-RU" sz="2800" b="1" dirty="0" smtClean="0">
                <a:solidFill>
                  <a:srgbClr val="0070C0"/>
                </a:solidFill>
              </a:rPr>
              <a:t> </a:t>
            </a:r>
            <a:r>
              <a:rPr lang="ru-RU" sz="2800" b="1" dirty="0" err="1" smtClean="0">
                <a:solidFill>
                  <a:srgbClr val="0070C0"/>
                </a:solidFill>
              </a:rPr>
              <a:t>класом</a:t>
            </a:r>
            <a:endParaRPr lang="ru-RU" sz="2800" b="1" dirty="0" smtClean="0">
              <a:solidFill>
                <a:srgbClr val="0070C0"/>
              </a:solidFill>
            </a:endParaRPr>
          </a:p>
          <a:p>
            <a:pPr rtl="0"/>
            <a:r>
              <a:rPr lang="ru-RU" sz="2800" b="1" dirty="0" smtClean="0">
                <a:solidFill>
                  <a:srgbClr val="0070C0"/>
                </a:solidFill>
              </a:rPr>
              <a:t>У </a:t>
            </a:r>
            <a:r>
              <a:rPr lang="ru-RU" sz="2800" b="1" dirty="0" err="1" smtClean="0">
                <a:solidFill>
                  <a:srgbClr val="0070C0"/>
                </a:solidFill>
              </a:rPr>
              <a:t>чарівну</a:t>
            </a:r>
            <a:r>
              <a:rPr lang="ru-RU" sz="2800" b="1" dirty="0" smtClean="0">
                <a:solidFill>
                  <a:srgbClr val="0070C0"/>
                </a:solidFill>
              </a:rPr>
              <a:t> </a:t>
            </a:r>
            <a:r>
              <a:rPr lang="ru-RU" sz="2800" b="1" dirty="0" err="1" smtClean="0">
                <a:solidFill>
                  <a:srgbClr val="0070C0"/>
                </a:solidFill>
              </a:rPr>
              <a:t>Країну</a:t>
            </a:r>
            <a:r>
              <a:rPr lang="ru-RU" sz="2800" b="1" dirty="0" smtClean="0">
                <a:solidFill>
                  <a:srgbClr val="0070C0"/>
                </a:solidFill>
              </a:rPr>
              <a:t> </a:t>
            </a:r>
            <a:r>
              <a:rPr lang="ru-RU" sz="2800" b="1" dirty="0" err="1" smtClean="0">
                <a:solidFill>
                  <a:srgbClr val="0070C0"/>
                </a:solidFill>
              </a:rPr>
              <a:t>казок</a:t>
            </a:r>
            <a:r>
              <a:rPr lang="ru-RU" sz="2800" b="1" dirty="0" smtClean="0">
                <a:solidFill>
                  <a:srgbClr val="0070C0"/>
                </a:solidFill>
              </a:rPr>
              <a:t>.</a:t>
            </a:r>
            <a:endParaRPr lang="ru-RU" sz="2800" b="1" dirty="0">
              <a:solidFill>
                <a:srgbClr val="0070C0"/>
              </a:solidFill>
            </a:endParaRPr>
          </a:p>
        </p:txBody>
      </p:sp>
      <p:sp>
        <p:nvSpPr>
          <p:cNvPr id="5" name="Рисунок 4"/>
          <p:cNvSpPr>
            <a:spLocks noGrp="1"/>
          </p:cNvSpPr>
          <p:nvPr>
            <p:ph type="pic" idx="1"/>
          </p:nvPr>
        </p:nvSpPr>
        <p:spPr/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47528" y="1790730"/>
            <a:ext cx="3901448" cy="3021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338939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666712" y="523855"/>
            <a:ext cx="5172285" cy="5955183"/>
            <a:chOff x="-3810" y="-13911"/>
            <a:chExt cx="2535434" cy="2919207"/>
          </a:xfrm>
        </p:grpSpPr>
        <p:sp>
          <p:nvSpPr>
            <p:cNvPr id="3" name="Freeform 3"/>
            <p:cNvSpPr/>
            <p:nvPr/>
          </p:nvSpPr>
          <p:spPr>
            <a:xfrm>
              <a:off x="-3810" y="-13911"/>
              <a:ext cx="2506224" cy="2878626"/>
            </a:xfrm>
            <a:custGeom>
              <a:avLst/>
              <a:gdLst/>
              <a:ahLst/>
              <a:cxnLst/>
              <a:rect l="l" t="t" r="r" b="b"/>
              <a:pathLst>
                <a:path w="2506224" h="2878626">
                  <a:moveTo>
                    <a:pt x="2506224" y="2878626"/>
                  </a:moveTo>
                  <a:lnTo>
                    <a:pt x="0" y="2871006"/>
                  </a:lnTo>
                  <a:lnTo>
                    <a:pt x="0" y="1011610"/>
                  </a:lnTo>
                  <a:lnTo>
                    <a:pt x="17780" y="19050"/>
                  </a:lnTo>
                  <a:lnTo>
                    <a:pt x="1247611" y="0"/>
                  </a:lnTo>
                  <a:lnTo>
                    <a:pt x="2487174" y="5080"/>
                  </a:lnTo>
                  <a:close/>
                </a:path>
              </a:pathLst>
            </a:custGeom>
            <a:solidFill>
              <a:srgbClr val="FFFFFF"/>
            </a:solidFill>
            <a:ln w="28575">
              <a:solidFill>
                <a:schemeClr val="tx1"/>
              </a:solidFill>
            </a:ln>
          </p:spPr>
        </p:sp>
        <p:sp>
          <p:nvSpPr>
            <p:cNvPr id="4" name="Freeform 4"/>
            <p:cNvSpPr/>
            <p:nvPr/>
          </p:nvSpPr>
          <p:spPr>
            <a:xfrm>
              <a:off x="-3810" y="0"/>
              <a:ext cx="2535434" cy="2905296"/>
            </a:xfrm>
            <a:custGeom>
              <a:avLst/>
              <a:gdLst/>
              <a:ahLst/>
              <a:cxnLst/>
              <a:rect l="l" t="t" r="r" b="b"/>
              <a:pathLst>
                <a:path w="2535434" h="2905296">
                  <a:moveTo>
                    <a:pt x="2501144" y="21590"/>
                  </a:moveTo>
                  <a:cubicBezTo>
                    <a:pt x="2502414" y="34290"/>
                    <a:pt x="2502414" y="44450"/>
                    <a:pt x="2503684" y="54610"/>
                  </a:cubicBezTo>
                  <a:cubicBezTo>
                    <a:pt x="2506224" y="107345"/>
                    <a:pt x="2507494" y="169619"/>
                    <a:pt x="2510034" y="229670"/>
                  </a:cubicBezTo>
                  <a:cubicBezTo>
                    <a:pt x="2510034" y="316410"/>
                    <a:pt x="2522734" y="2026738"/>
                    <a:pt x="2529084" y="2113478"/>
                  </a:cubicBezTo>
                  <a:cubicBezTo>
                    <a:pt x="2535434" y="2244699"/>
                    <a:pt x="2531624" y="2378145"/>
                    <a:pt x="2531624" y="2509366"/>
                  </a:cubicBezTo>
                  <a:cubicBezTo>
                    <a:pt x="2531624" y="2625019"/>
                    <a:pt x="2532894" y="2731776"/>
                    <a:pt x="2534164" y="2844336"/>
                  </a:cubicBezTo>
                  <a:cubicBezTo>
                    <a:pt x="2534164" y="2865926"/>
                    <a:pt x="2534164" y="2879896"/>
                    <a:pt x="2534164" y="2904026"/>
                  </a:cubicBezTo>
                  <a:cubicBezTo>
                    <a:pt x="2511304" y="2904026"/>
                    <a:pt x="2490984" y="2905296"/>
                    <a:pt x="2468001" y="2904026"/>
                  </a:cubicBezTo>
                  <a:cubicBezTo>
                    <a:pt x="2343133" y="2898946"/>
                    <a:pt x="2216344" y="2905296"/>
                    <a:pt x="2091475" y="2900216"/>
                  </a:cubicBezTo>
                  <a:cubicBezTo>
                    <a:pt x="2016554" y="2896406"/>
                    <a:pt x="1943554" y="2898946"/>
                    <a:pt x="1868633" y="2896406"/>
                  </a:cubicBezTo>
                  <a:cubicBezTo>
                    <a:pt x="1834054" y="2895136"/>
                    <a:pt x="1799476" y="2893866"/>
                    <a:pt x="1764897" y="2892596"/>
                  </a:cubicBezTo>
                  <a:cubicBezTo>
                    <a:pt x="1743765" y="2892596"/>
                    <a:pt x="1724555" y="2893866"/>
                    <a:pt x="1703423" y="2893866"/>
                  </a:cubicBezTo>
                  <a:cubicBezTo>
                    <a:pt x="1649634" y="2892596"/>
                    <a:pt x="1501713" y="2893866"/>
                    <a:pt x="1447923" y="2892596"/>
                  </a:cubicBezTo>
                  <a:cubicBezTo>
                    <a:pt x="1409502" y="2891326"/>
                    <a:pt x="641082" y="2900216"/>
                    <a:pt x="602661" y="2898946"/>
                  </a:cubicBezTo>
                  <a:cubicBezTo>
                    <a:pt x="593056" y="2898946"/>
                    <a:pt x="581530" y="2900216"/>
                    <a:pt x="571924" y="2900216"/>
                  </a:cubicBezTo>
                  <a:cubicBezTo>
                    <a:pt x="548872" y="2900216"/>
                    <a:pt x="527740" y="2901486"/>
                    <a:pt x="504688" y="2901486"/>
                  </a:cubicBezTo>
                  <a:cubicBezTo>
                    <a:pt x="447056" y="2901486"/>
                    <a:pt x="391346" y="2900216"/>
                    <a:pt x="333714" y="2898946"/>
                  </a:cubicBezTo>
                  <a:cubicBezTo>
                    <a:pt x="299135" y="2897676"/>
                    <a:pt x="264556" y="2896406"/>
                    <a:pt x="231898" y="2895136"/>
                  </a:cubicBezTo>
                  <a:cubicBezTo>
                    <a:pt x="170425" y="2893866"/>
                    <a:pt x="108951" y="2892596"/>
                    <a:pt x="48260" y="2892596"/>
                  </a:cubicBezTo>
                  <a:cubicBezTo>
                    <a:pt x="38100" y="2892596"/>
                    <a:pt x="29210" y="2892596"/>
                    <a:pt x="19050" y="2891326"/>
                  </a:cubicBezTo>
                  <a:cubicBezTo>
                    <a:pt x="10160" y="2890056"/>
                    <a:pt x="5080" y="2883706"/>
                    <a:pt x="7620" y="2874816"/>
                  </a:cubicBezTo>
                  <a:cubicBezTo>
                    <a:pt x="16510" y="2842981"/>
                    <a:pt x="12700" y="2787378"/>
                    <a:pt x="11430" y="2729552"/>
                  </a:cubicBezTo>
                  <a:cubicBezTo>
                    <a:pt x="10160" y="2611675"/>
                    <a:pt x="6350" y="2496022"/>
                    <a:pt x="7620" y="2378145"/>
                  </a:cubicBezTo>
                  <a:cubicBezTo>
                    <a:pt x="5080" y="2231355"/>
                    <a:pt x="0" y="414270"/>
                    <a:pt x="7620" y="265255"/>
                  </a:cubicBezTo>
                  <a:cubicBezTo>
                    <a:pt x="8890" y="236342"/>
                    <a:pt x="7620" y="205205"/>
                    <a:pt x="8890" y="176292"/>
                  </a:cubicBezTo>
                  <a:cubicBezTo>
                    <a:pt x="10160" y="129586"/>
                    <a:pt x="12700" y="78432"/>
                    <a:pt x="13970" y="44450"/>
                  </a:cubicBezTo>
                  <a:cubicBezTo>
                    <a:pt x="13970" y="41910"/>
                    <a:pt x="15240" y="39370"/>
                    <a:pt x="16510" y="38100"/>
                  </a:cubicBezTo>
                  <a:cubicBezTo>
                    <a:pt x="38100" y="35560"/>
                    <a:pt x="60925" y="30480"/>
                    <a:pt x="91662" y="29210"/>
                  </a:cubicBezTo>
                  <a:cubicBezTo>
                    <a:pt x="143530" y="25400"/>
                    <a:pt x="195399" y="22860"/>
                    <a:pt x="249188" y="20320"/>
                  </a:cubicBezTo>
                  <a:cubicBezTo>
                    <a:pt x="285688" y="17780"/>
                    <a:pt x="322188" y="16510"/>
                    <a:pt x="356767" y="13970"/>
                  </a:cubicBezTo>
                  <a:cubicBezTo>
                    <a:pt x="391346" y="11430"/>
                    <a:pt x="427846" y="8890"/>
                    <a:pt x="462425" y="8890"/>
                  </a:cubicBezTo>
                  <a:cubicBezTo>
                    <a:pt x="500846" y="7620"/>
                    <a:pt x="539267" y="10160"/>
                    <a:pt x="577688" y="8890"/>
                  </a:cubicBezTo>
                  <a:cubicBezTo>
                    <a:pt x="625714" y="8890"/>
                    <a:pt x="1495950" y="6350"/>
                    <a:pt x="1543976" y="5080"/>
                  </a:cubicBezTo>
                  <a:cubicBezTo>
                    <a:pt x="1590081" y="3810"/>
                    <a:pt x="1636186" y="2540"/>
                    <a:pt x="1684213" y="2540"/>
                  </a:cubicBezTo>
                  <a:cubicBezTo>
                    <a:pt x="1762976" y="1270"/>
                    <a:pt x="1839818" y="0"/>
                    <a:pt x="1918581" y="0"/>
                  </a:cubicBezTo>
                  <a:cubicBezTo>
                    <a:pt x="1951239" y="0"/>
                    <a:pt x="1985818" y="2540"/>
                    <a:pt x="2018475" y="2540"/>
                  </a:cubicBezTo>
                  <a:cubicBezTo>
                    <a:pt x="2108765" y="3810"/>
                    <a:pt x="2200975" y="5080"/>
                    <a:pt x="2291265" y="7620"/>
                  </a:cubicBezTo>
                  <a:cubicBezTo>
                    <a:pt x="2339291" y="8890"/>
                    <a:pt x="2387317" y="12700"/>
                    <a:pt x="2435343" y="16510"/>
                  </a:cubicBezTo>
                  <a:cubicBezTo>
                    <a:pt x="2446870" y="16510"/>
                    <a:pt x="2458396" y="16510"/>
                    <a:pt x="2468001" y="16510"/>
                  </a:cubicBezTo>
                  <a:cubicBezTo>
                    <a:pt x="2482094" y="17780"/>
                    <a:pt x="2490984" y="20320"/>
                    <a:pt x="2501144" y="21590"/>
                  </a:cubicBezTo>
                  <a:close/>
                  <a:moveTo>
                    <a:pt x="2511304" y="2887516"/>
                  </a:moveTo>
                  <a:cubicBezTo>
                    <a:pt x="2512574" y="2871006"/>
                    <a:pt x="2513844" y="2858306"/>
                    <a:pt x="2513844" y="2845606"/>
                  </a:cubicBezTo>
                  <a:cubicBezTo>
                    <a:pt x="2512574" y="2720655"/>
                    <a:pt x="2511304" y="2602779"/>
                    <a:pt x="2511304" y="2476005"/>
                  </a:cubicBezTo>
                  <a:cubicBezTo>
                    <a:pt x="2511304" y="2418179"/>
                    <a:pt x="2513844" y="2360352"/>
                    <a:pt x="2512574" y="2302526"/>
                  </a:cubicBezTo>
                  <a:cubicBezTo>
                    <a:pt x="2512574" y="2249147"/>
                    <a:pt x="2511304" y="2193545"/>
                    <a:pt x="2510034" y="2140167"/>
                  </a:cubicBezTo>
                  <a:cubicBezTo>
                    <a:pt x="2504954" y="2057875"/>
                    <a:pt x="2493524" y="354219"/>
                    <a:pt x="2493524" y="271928"/>
                  </a:cubicBezTo>
                  <a:cubicBezTo>
                    <a:pt x="2490984" y="202981"/>
                    <a:pt x="2488444" y="131810"/>
                    <a:pt x="2485904" y="63500"/>
                  </a:cubicBezTo>
                  <a:cubicBezTo>
                    <a:pt x="2484634" y="44450"/>
                    <a:pt x="2483364" y="43180"/>
                    <a:pt x="2462238" y="41910"/>
                  </a:cubicBezTo>
                  <a:cubicBezTo>
                    <a:pt x="2456475" y="41910"/>
                    <a:pt x="2452633" y="41910"/>
                    <a:pt x="2446870" y="40640"/>
                  </a:cubicBezTo>
                  <a:cubicBezTo>
                    <a:pt x="2398843" y="36830"/>
                    <a:pt x="2348896" y="31750"/>
                    <a:pt x="2300870" y="30480"/>
                  </a:cubicBezTo>
                  <a:cubicBezTo>
                    <a:pt x="2183686" y="26670"/>
                    <a:pt x="2064581" y="25400"/>
                    <a:pt x="1947397" y="22860"/>
                  </a:cubicBezTo>
                  <a:cubicBezTo>
                    <a:pt x="1930107" y="22860"/>
                    <a:pt x="1910897" y="22860"/>
                    <a:pt x="1893607" y="22860"/>
                  </a:cubicBezTo>
                  <a:cubicBezTo>
                    <a:pt x="1864791" y="22860"/>
                    <a:pt x="1835976" y="22860"/>
                    <a:pt x="1809081" y="22860"/>
                  </a:cubicBezTo>
                  <a:cubicBezTo>
                    <a:pt x="1747607" y="22860"/>
                    <a:pt x="1686134" y="22860"/>
                    <a:pt x="1626581" y="24130"/>
                  </a:cubicBezTo>
                  <a:cubicBezTo>
                    <a:pt x="1574713" y="25400"/>
                    <a:pt x="700635" y="29210"/>
                    <a:pt x="648766" y="29210"/>
                  </a:cubicBezTo>
                  <a:cubicBezTo>
                    <a:pt x="564240" y="29210"/>
                    <a:pt x="479714" y="26670"/>
                    <a:pt x="395188" y="33020"/>
                  </a:cubicBezTo>
                  <a:cubicBezTo>
                    <a:pt x="351004" y="36830"/>
                    <a:pt x="308740" y="36830"/>
                    <a:pt x="266477" y="38100"/>
                  </a:cubicBezTo>
                  <a:cubicBezTo>
                    <a:pt x="193477" y="41910"/>
                    <a:pt x="120478" y="45720"/>
                    <a:pt x="49530" y="50800"/>
                  </a:cubicBezTo>
                  <a:cubicBezTo>
                    <a:pt x="36830" y="50800"/>
                    <a:pt x="34290" y="53340"/>
                    <a:pt x="33020" y="71759"/>
                  </a:cubicBezTo>
                  <a:cubicBezTo>
                    <a:pt x="31750" y="111793"/>
                    <a:pt x="31750" y="151827"/>
                    <a:pt x="30480" y="191860"/>
                  </a:cubicBezTo>
                  <a:cubicBezTo>
                    <a:pt x="29210" y="258583"/>
                    <a:pt x="26670" y="323082"/>
                    <a:pt x="25400" y="389805"/>
                  </a:cubicBezTo>
                  <a:cubicBezTo>
                    <a:pt x="20320" y="460976"/>
                    <a:pt x="26670" y="2200217"/>
                    <a:pt x="29210" y="2271388"/>
                  </a:cubicBezTo>
                  <a:cubicBezTo>
                    <a:pt x="29210" y="2347008"/>
                    <a:pt x="29210" y="2424851"/>
                    <a:pt x="30480" y="2500470"/>
                  </a:cubicBezTo>
                  <a:cubicBezTo>
                    <a:pt x="30480" y="2556072"/>
                    <a:pt x="33020" y="2611675"/>
                    <a:pt x="33020" y="2667277"/>
                  </a:cubicBezTo>
                  <a:cubicBezTo>
                    <a:pt x="33020" y="2727328"/>
                    <a:pt x="33020" y="2787378"/>
                    <a:pt x="31750" y="2845606"/>
                  </a:cubicBezTo>
                  <a:cubicBezTo>
                    <a:pt x="31750" y="2849416"/>
                    <a:pt x="31750" y="2851956"/>
                    <a:pt x="31750" y="2855766"/>
                  </a:cubicBezTo>
                  <a:cubicBezTo>
                    <a:pt x="31750" y="2865926"/>
                    <a:pt x="35560" y="2869736"/>
                    <a:pt x="44450" y="2869736"/>
                  </a:cubicBezTo>
                  <a:cubicBezTo>
                    <a:pt x="64767" y="2869736"/>
                    <a:pt x="91662" y="2871006"/>
                    <a:pt x="116635" y="2871006"/>
                  </a:cubicBezTo>
                  <a:cubicBezTo>
                    <a:pt x="153135" y="2871006"/>
                    <a:pt x="191556" y="2868466"/>
                    <a:pt x="228056" y="2871006"/>
                  </a:cubicBezTo>
                  <a:cubicBezTo>
                    <a:pt x="287609" y="2874816"/>
                    <a:pt x="347161" y="2877356"/>
                    <a:pt x="406714" y="2876086"/>
                  </a:cubicBezTo>
                  <a:cubicBezTo>
                    <a:pt x="445135" y="2874816"/>
                    <a:pt x="481635" y="2877356"/>
                    <a:pt x="520056" y="2877356"/>
                  </a:cubicBezTo>
                  <a:cubicBezTo>
                    <a:pt x="575767" y="2877356"/>
                    <a:pt x="631477" y="2876086"/>
                    <a:pt x="687187" y="2877356"/>
                  </a:cubicBezTo>
                  <a:cubicBezTo>
                    <a:pt x="769793" y="2878626"/>
                    <a:pt x="1676528" y="2868466"/>
                    <a:pt x="1761055" y="2871006"/>
                  </a:cubicBezTo>
                  <a:cubicBezTo>
                    <a:pt x="1797555" y="2872276"/>
                    <a:pt x="1834054" y="2873546"/>
                    <a:pt x="1868633" y="2873546"/>
                  </a:cubicBezTo>
                  <a:cubicBezTo>
                    <a:pt x="1932028" y="2876086"/>
                    <a:pt x="1993502" y="2872276"/>
                    <a:pt x="2056897" y="2876086"/>
                  </a:cubicBezTo>
                  <a:cubicBezTo>
                    <a:pt x="2108765" y="2878626"/>
                    <a:pt x="2160633" y="2878626"/>
                    <a:pt x="2212502" y="2881166"/>
                  </a:cubicBezTo>
                  <a:cubicBezTo>
                    <a:pt x="2289344" y="2884976"/>
                    <a:pt x="2366186" y="2887516"/>
                    <a:pt x="2443028" y="2888786"/>
                  </a:cubicBezTo>
                  <a:cubicBezTo>
                    <a:pt x="2471843" y="2888786"/>
                    <a:pt x="2490984" y="2887516"/>
                    <a:pt x="2511304" y="2887516"/>
                  </a:cubicBezTo>
                  <a:close/>
                </a:path>
              </a:pathLst>
            </a:custGeom>
            <a:solidFill>
              <a:srgbClr val="000000"/>
            </a:solidFill>
            <a:ln w="28575">
              <a:solidFill>
                <a:schemeClr val="tx1"/>
              </a:solidFill>
            </a:ln>
          </p:spPr>
        </p:sp>
      </p:grpSp>
      <p:grpSp>
        <p:nvGrpSpPr>
          <p:cNvPr id="5" name="Group 5"/>
          <p:cNvGrpSpPr/>
          <p:nvPr/>
        </p:nvGrpSpPr>
        <p:grpSpPr>
          <a:xfrm>
            <a:off x="6096000" y="527050"/>
            <a:ext cx="5209758" cy="2901950"/>
            <a:chOff x="0" y="0"/>
            <a:chExt cx="2553803" cy="1422525"/>
          </a:xfrm>
        </p:grpSpPr>
        <p:sp>
          <p:nvSpPr>
            <p:cNvPr id="6" name="Freeform 6"/>
            <p:cNvSpPr/>
            <p:nvPr/>
          </p:nvSpPr>
          <p:spPr>
            <a:xfrm>
              <a:off x="10160" y="16510"/>
              <a:ext cx="2530943" cy="1394585"/>
            </a:xfrm>
            <a:custGeom>
              <a:avLst/>
              <a:gdLst/>
              <a:ahLst/>
              <a:cxnLst/>
              <a:rect l="l" t="t" r="r" b="b"/>
              <a:pathLst>
                <a:path w="2530943" h="1394585">
                  <a:moveTo>
                    <a:pt x="2530943" y="1394585"/>
                  </a:moveTo>
                  <a:lnTo>
                    <a:pt x="0" y="1386965"/>
                  </a:lnTo>
                  <a:lnTo>
                    <a:pt x="0" y="496905"/>
                  </a:lnTo>
                  <a:lnTo>
                    <a:pt x="17780" y="19050"/>
                  </a:lnTo>
                  <a:lnTo>
                    <a:pt x="1259939" y="0"/>
                  </a:lnTo>
                  <a:lnTo>
                    <a:pt x="2511893" y="5080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7" name="Freeform 7"/>
            <p:cNvSpPr/>
            <p:nvPr/>
          </p:nvSpPr>
          <p:spPr>
            <a:xfrm>
              <a:off x="-3810" y="0"/>
              <a:ext cx="2560153" cy="1421254"/>
            </a:xfrm>
            <a:custGeom>
              <a:avLst/>
              <a:gdLst/>
              <a:ahLst/>
              <a:cxnLst/>
              <a:rect l="l" t="t" r="r" b="b"/>
              <a:pathLst>
                <a:path w="2560153" h="1421254">
                  <a:moveTo>
                    <a:pt x="2525863" y="21590"/>
                  </a:moveTo>
                  <a:cubicBezTo>
                    <a:pt x="2527133" y="34290"/>
                    <a:pt x="2527133" y="44450"/>
                    <a:pt x="2528403" y="54610"/>
                  </a:cubicBezTo>
                  <a:cubicBezTo>
                    <a:pt x="2530943" y="84382"/>
                    <a:pt x="2532213" y="113399"/>
                    <a:pt x="2534753" y="141379"/>
                  </a:cubicBezTo>
                  <a:cubicBezTo>
                    <a:pt x="2534753" y="181796"/>
                    <a:pt x="2547453" y="978719"/>
                    <a:pt x="2553803" y="1019135"/>
                  </a:cubicBezTo>
                  <a:cubicBezTo>
                    <a:pt x="2560153" y="1080278"/>
                    <a:pt x="2556343" y="1142456"/>
                    <a:pt x="2556343" y="1203599"/>
                  </a:cubicBezTo>
                  <a:cubicBezTo>
                    <a:pt x="2556343" y="1257487"/>
                    <a:pt x="2557613" y="1307230"/>
                    <a:pt x="2558883" y="1360294"/>
                  </a:cubicBezTo>
                  <a:cubicBezTo>
                    <a:pt x="2558883" y="1381885"/>
                    <a:pt x="2558883" y="1395854"/>
                    <a:pt x="2558883" y="1419985"/>
                  </a:cubicBezTo>
                  <a:cubicBezTo>
                    <a:pt x="2536023" y="1419985"/>
                    <a:pt x="2515703" y="1421254"/>
                    <a:pt x="2492640" y="1419985"/>
                  </a:cubicBezTo>
                  <a:cubicBezTo>
                    <a:pt x="2366498" y="1414904"/>
                    <a:pt x="2238414" y="1421254"/>
                    <a:pt x="2112272" y="1416175"/>
                  </a:cubicBezTo>
                  <a:cubicBezTo>
                    <a:pt x="2036586" y="1412364"/>
                    <a:pt x="1962842" y="1414904"/>
                    <a:pt x="1887156" y="1412364"/>
                  </a:cubicBezTo>
                  <a:cubicBezTo>
                    <a:pt x="1852224" y="1411094"/>
                    <a:pt x="1817293" y="1409825"/>
                    <a:pt x="1782361" y="1408554"/>
                  </a:cubicBezTo>
                  <a:cubicBezTo>
                    <a:pt x="1761013" y="1408554"/>
                    <a:pt x="1741607" y="1409825"/>
                    <a:pt x="1720260" y="1409825"/>
                  </a:cubicBezTo>
                  <a:cubicBezTo>
                    <a:pt x="1665921" y="1408554"/>
                    <a:pt x="1516491" y="1409825"/>
                    <a:pt x="1462153" y="1408554"/>
                  </a:cubicBezTo>
                  <a:cubicBezTo>
                    <a:pt x="1423340" y="1407285"/>
                    <a:pt x="647078" y="1416175"/>
                    <a:pt x="608265" y="1414904"/>
                  </a:cubicBezTo>
                  <a:cubicBezTo>
                    <a:pt x="598562" y="1414904"/>
                    <a:pt x="586918" y="1416175"/>
                    <a:pt x="577214" y="1416175"/>
                  </a:cubicBezTo>
                  <a:cubicBezTo>
                    <a:pt x="553927" y="1416175"/>
                    <a:pt x="532579" y="1417444"/>
                    <a:pt x="509292" y="1417444"/>
                  </a:cubicBezTo>
                  <a:cubicBezTo>
                    <a:pt x="451072" y="1417444"/>
                    <a:pt x="394793" y="1416175"/>
                    <a:pt x="336573" y="1414904"/>
                  </a:cubicBezTo>
                  <a:cubicBezTo>
                    <a:pt x="301642" y="1413635"/>
                    <a:pt x="266710" y="1412364"/>
                    <a:pt x="233719" y="1411094"/>
                  </a:cubicBezTo>
                  <a:cubicBezTo>
                    <a:pt x="171618" y="1409825"/>
                    <a:pt x="109517" y="1408554"/>
                    <a:pt x="48260" y="1408554"/>
                  </a:cubicBezTo>
                  <a:cubicBezTo>
                    <a:pt x="38100" y="1408554"/>
                    <a:pt x="29210" y="1408554"/>
                    <a:pt x="19050" y="1407285"/>
                  </a:cubicBezTo>
                  <a:cubicBezTo>
                    <a:pt x="10160" y="1406014"/>
                    <a:pt x="5080" y="1399664"/>
                    <a:pt x="7620" y="1390775"/>
                  </a:cubicBezTo>
                  <a:cubicBezTo>
                    <a:pt x="16510" y="1359046"/>
                    <a:pt x="12700" y="1333138"/>
                    <a:pt x="11430" y="1306194"/>
                  </a:cubicBezTo>
                  <a:cubicBezTo>
                    <a:pt x="10160" y="1251269"/>
                    <a:pt x="6350" y="1197381"/>
                    <a:pt x="7620" y="1142456"/>
                  </a:cubicBezTo>
                  <a:cubicBezTo>
                    <a:pt x="5080" y="1074060"/>
                    <a:pt x="0" y="227393"/>
                    <a:pt x="7620" y="157960"/>
                  </a:cubicBezTo>
                  <a:cubicBezTo>
                    <a:pt x="8890" y="144488"/>
                    <a:pt x="7620" y="129980"/>
                    <a:pt x="8890" y="116508"/>
                  </a:cubicBezTo>
                  <a:cubicBezTo>
                    <a:pt x="10160" y="94745"/>
                    <a:pt x="12700" y="70910"/>
                    <a:pt x="13970" y="44450"/>
                  </a:cubicBezTo>
                  <a:cubicBezTo>
                    <a:pt x="13970" y="41910"/>
                    <a:pt x="15240" y="39370"/>
                    <a:pt x="16510" y="38100"/>
                  </a:cubicBezTo>
                  <a:cubicBezTo>
                    <a:pt x="38100" y="35560"/>
                    <a:pt x="61000" y="30480"/>
                    <a:pt x="92051" y="29210"/>
                  </a:cubicBezTo>
                  <a:cubicBezTo>
                    <a:pt x="144449" y="25400"/>
                    <a:pt x="196846" y="22860"/>
                    <a:pt x="251185" y="20320"/>
                  </a:cubicBezTo>
                  <a:cubicBezTo>
                    <a:pt x="288057" y="17780"/>
                    <a:pt x="324929" y="16510"/>
                    <a:pt x="359861" y="13970"/>
                  </a:cubicBezTo>
                  <a:cubicBezTo>
                    <a:pt x="394793" y="11430"/>
                    <a:pt x="431665" y="8890"/>
                    <a:pt x="466597" y="8890"/>
                  </a:cubicBezTo>
                  <a:cubicBezTo>
                    <a:pt x="505410" y="7620"/>
                    <a:pt x="544223" y="10160"/>
                    <a:pt x="583036" y="8890"/>
                  </a:cubicBezTo>
                  <a:cubicBezTo>
                    <a:pt x="631553" y="8890"/>
                    <a:pt x="1510669" y="6350"/>
                    <a:pt x="1559185" y="5080"/>
                  </a:cubicBezTo>
                  <a:cubicBezTo>
                    <a:pt x="1605761" y="3810"/>
                    <a:pt x="1652337" y="2540"/>
                    <a:pt x="1700853" y="2540"/>
                  </a:cubicBezTo>
                  <a:cubicBezTo>
                    <a:pt x="1780420" y="1270"/>
                    <a:pt x="1858046" y="0"/>
                    <a:pt x="1937613" y="0"/>
                  </a:cubicBezTo>
                  <a:cubicBezTo>
                    <a:pt x="1970604" y="0"/>
                    <a:pt x="2005536" y="2540"/>
                    <a:pt x="2038527" y="2540"/>
                  </a:cubicBezTo>
                  <a:cubicBezTo>
                    <a:pt x="2129738" y="3810"/>
                    <a:pt x="2222889" y="5080"/>
                    <a:pt x="2314100" y="7620"/>
                  </a:cubicBezTo>
                  <a:cubicBezTo>
                    <a:pt x="2362616" y="8890"/>
                    <a:pt x="2411133" y="12700"/>
                    <a:pt x="2459649" y="16510"/>
                  </a:cubicBezTo>
                  <a:cubicBezTo>
                    <a:pt x="2471293" y="16510"/>
                    <a:pt x="2482937" y="16510"/>
                    <a:pt x="2492640" y="16510"/>
                  </a:cubicBezTo>
                  <a:cubicBezTo>
                    <a:pt x="2506813" y="17780"/>
                    <a:pt x="2515703" y="20320"/>
                    <a:pt x="2525863" y="21590"/>
                  </a:cubicBezTo>
                  <a:close/>
                  <a:moveTo>
                    <a:pt x="2536023" y="1403475"/>
                  </a:moveTo>
                  <a:cubicBezTo>
                    <a:pt x="2537293" y="1386964"/>
                    <a:pt x="2538563" y="1374264"/>
                    <a:pt x="2538563" y="1361564"/>
                  </a:cubicBezTo>
                  <a:cubicBezTo>
                    <a:pt x="2537293" y="1302048"/>
                    <a:pt x="2536023" y="1247124"/>
                    <a:pt x="2536023" y="1188054"/>
                  </a:cubicBezTo>
                  <a:cubicBezTo>
                    <a:pt x="2536023" y="1161110"/>
                    <a:pt x="2538563" y="1134166"/>
                    <a:pt x="2537293" y="1107222"/>
                  </a:cubicBezTo>
                  <a:cubicBezTo>
                    <a:pt x="2537293" y="1082350"/>
                    <a:pt x="2536023" y="1056442"/>
                    <a:pt x="2534753" y="1031571"/>
                  </a:cubicBezTo>
                  <a:cubicBezTo>
                    <a:pt x="2529673" y="993227"/>
                    <a:pt x="2518243" y="199413"/>
                    <a:pt x="2518243" y="161069"/>
                  </a:cubicBezTo>
                  <a:cubicBezTo>
                    <a:pt x="2515703" y="128944"/>
                    <a:pt x="2513163" y="95782"/>
                    <a:pt x="2510623" y="63500"/>
                  </a:cubicBezTo>
                  <a:cubicBezTo>
                    <a:pt x="2509353" y="44450"/>
                    <a:pt x="2508083" y="43180"/>
                    <a:pt x="2486818" y="41910"/>
                  </a:cubicBezTo>
                  <a:cubicBezTo>
                    <a:pt x="2480996" y="41910"/>
                    <a:pt x="2477115" y="41910"/>
                    <a:pt x="2471293" y="40640"/>
                  </a:cubicBezTo>
                  <a:cubicBezTo>
                    <a:pt x="2422777" y="36830"/>
                    <a:pt x="2372319" y="31750"/>
                    <a:pt x="2323803" y="30480"/>
                  </a:cubicBezTo>
                  <a:cubicBezTo>
                    <a:pt x="2205423" y="26670"/>
                    <a:pt x="2085103" y="25400"/>
                    <a:pt x="1966723" y="22860"/>
                  </a:cubicBezTo>
                  <a:cubicBezTo>
                    <a:pt x="1949257" y="22860"/>
                    <a:pt x="1929850" y="22860"/>
                    <a:pt x="1912385" y="22860"/>
                  </a:cubicBezTo>
                  <a:cubicBezTo>
                    <a:pt x="1883275" y="22860"/>
                    <a:pt x="1854165" y="22860"/>
                    <a:pt x="1826996" y="22860"/>
                  </a:cubicBezTo>
                  <a:cubicBezTo>
                    <a:pt x="1764895" y="22860"/>
                    <a:pt x="1702794" y="22860"/>
                    <a:pt x="1642634" y="24130"/>
                  </a:cubicBezTo>
                  <a:cubicBezTo>
                    <a:pt x="1590236" y="25400"/>
                    <a:pt x="707238" y="29210"/>
                    <a:pt x="654841" y="29210"/>
                  </a:cubicBezTo>
                  <a:cubicBezTo>
                    <a:pt x="569452" y="29210"/>
                    <a:pt x="484063" y="26670"/>
                    <a:pt x="398674" y="33020"/>
                  </a:cubicBezTo>
                  <a:cubicBezTo>
                    <a:pt x="354039" y="36830"/>
                    <a:pt x="311345" y="36830"/>
                    <a:pt x="268650" y="38100"/>
                  </a:cubicBezTo>
                  <a:cubicBezTo>
                    <a:pt x="194906" y="41910"/>
                    <a:pt x="121161" y="45720"/>
                    <a:pt x="49530" y="50800"/>
                  </a:cubicBezTo>
                  <a:cubicBezTo>
                    <a:pt x="36830" y="50800"/>
                    <a:pt x="34290" y="53340"/>
                    <a:pt x="33020" y="67801"/>
                  </a:cubicBezTo>
                  <a:cubicBezTo>
                    <a:pt x="31750" y="86455"/>
                    <a:pt x="31750" y="105109"/>
                    <a:pt x="30480" y="123762"/>
                  </a:cubicBezTo>
                  <a:cubicBezTo>
                    <a:pt x="29210" y="154851"/>
                    <a:pt x="26670" y="184905"/>
                    <a:pt x="25400" y="215994"/>
                  </a:cubicBezTo>
                  <a:cubicBezTo>
                    <a:pt x="20320" y="249156"/>
                    <a:pt x="26670" y="1059551"/>
                    <a:pt x="29210" y="1092713"/>
                  </a:cubicBezTo>
                  <a:cubicBezTo>
                    <a:pt x="29210" y="1127948"/>
                    <a:pt x="29210" y="1164219"/>
                    <a:pt x="30480" y="1199454"/>
                  </a:cubicBezTo>
                  <a:cubicBezTo>
                    <a:pt x="30480" y="1225361"/>
                    <a:pt x="33020" y="1251269"/>
                    <a:pt x="33020" y="1277177"/>
                  </a:cubicBezTo>
                  <a:cubicBezTo>
                    <a:pt x="33020" y="1305157"/>
                    <a:pt x="33020" y="1333138"/>
                    <a:pt x="31750" y="1361564"/>
                  </a:cubicBezTo>
                  <a:cubicBezTo>
                    <a:pt x="31750" y="1365375"/>
                    <a:pt x="31750" y="1367914"/>
                    <a:pt x="31750" y="1371725"/>
                  </a:cubicBezTo>
                  <a:cubicBezTo>
                    <a:pt x="31750" y="1381885"/>
                    <a:pt x="35560" y="1385695"/>
                    <a:pt x="44450" y="1385695"/>
                  </a:cubicBezTo>
                  <a:cubicBezTo>
                    <a:pt x="64882" y="1385695"/>
                    <a:pt x="92051" y="1386964"/>
                    <a:pt x="117279" y="1386964"/>
                  </a:cubicBezTo>
                  <a:cubicBezTo>
                    <a:pt x="154152" y="1386964"/>
                    <a:pt x="192965" y="1384425"/>
                    <a:pt x="229837" y="1386964"/>
                  </a:cubicBezTo>
                  <a:cubicBezTo>
                    <a:pt x="289998" y="1390775"/>
                    <a:pt x="350158" y="1393314"/>
                    <a:pt x="410318" y="1392045"/>
                  </a:cubicBezTo>
                  <a:cubicBezTo>
                    <a:pt x="449131" y="1390775"/>
                    <a:pt x="486004" y="1393314"/>
                    <a:pt x="524817" y="1393314"/>
                  </a:cubicBezTo>
                  <a:cubicBezTo>
                    <a:pt x="581096" y="1393314"/>
                    <a:pt x="637375" y="1392045"/>
                    <a:pt x="693654" y="1393314"/>
                  </a:cubicBezTo>
                  <a:cubicBezTo>
                    <a:pt x="777102" y="1394585"/>
                    <a:pt x="1693091" y="1384425"/>
                    <a:pt x="1778479" y="1386964"/>
                  </a:cubicBezTo>
                  <a:cubicBezTo>
                    <a:pt x="1815352" y="1388235"/>
                    <a:pt x="1852224" y="1389504"/>
                    <a:pt x="1887156" y="1389504"/>
                  </a:cubicBezTo>
                  <a:cubicBezTo>
                    <a:pt x="1951198" y="1392045"/>
                    <a:pt x="2013299" y="1388235"/>
                    <a:pt x="2077340" y="1392045"/>
                  </a:cubicBezTo>
                  <a:cubicBezTo>
                    <a:pt x="2129738" y="1394585"/>
                    <a:pt x="2182135" y="1394585"/>
                    <a:pt x="2234533" y="1397125"/>
                  </a:cubicBezTo>
                  <a:cubicBezTo>
                    <a:pt x="2312159" y="1400935"/>
                    <a:pt x="2389785" y="1403475"/>
                    <a:pt x="2467412" y="1404745"/>
                  </a:cubicBezTo>
                  <a:cubicBezTo>
                    <a:pt x="2496521" y="1404745"/>
                    <a:pt x="2515703" y="1403475"/>
                    <a:pt x="2536023" y="1403475"/>
                  </a:cubicBezTo>
                  <a:close/>
                </a:path>
              </a:pathLst>
            </a:custGeom>
            <a:solidFill>
              <a:srgbClr val="000000"/>
            </a:solidFill>
          </p:spPr>
        </p:sp>
      </p:grpSp>
      <p:grpSp>
        <p:nvGrpSpPr>
          <p:cNvPr id="8" name="Group 8"/>
          <p:cNvGrpSpPr/>
          <p:nvPr/>
        </p:nvGrpSpPr>
        <p:grpSpPr>
          <a:xfrm>
            <a:off x="6096000" y="3491748"/>
            <a:ext cx="5209758" cy="2964697"/>
            <a:chOff x="0" y="0"/>
            <a:chExt cx="2553803" cy="1453283"/>
          </a:xfrm>
        </p:grpSpPr>
        <p:sp>
          <p:nvSpPr>
            <p:cNvPr id="9" name="Freeform 9"/>
            <p:cNvSpPr/>
            <p:nvPr/>
          </p:nvSpPr>
          <p:spPr>
            <a:xfrm>
              <a:off x="10160" y="16510"/>
              <a:ext cx="2530943" cy="1425343"/>
            </a:xfrm>
            <a:custGeom>
              <a:avLst/>
              <a:gdLst/>
              <a:ahLst/>
              <a:cxnLst/>
              <a:rect l="l" t="t" r="r" b="b"/>
              <a:pathLst>
                <a:path w="2530943" h="1425343">
                  <a:moveTo>
                    <a:pt x="2530943" y="1425343"/>
                  </a:moveTo>
                  <a:lnTo>
                    <a:pt x="0" y="1417723"/>
                  </a:lnTo>
                  <a:lnTo>
                    <a:pt x="0" y="507573"/>
                  </a:lnTo>
                  <a:lnTo>
                    <a:pt x="17780" y="19050"/>
                  </a:lnTo>
                  <a:lnTo>
                    <a:pt x="1259939" y="0"/>
                  </a:lnTo>
                  <a:lnTo>
                    <a:pt x="2511893" y="5080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10" name="Freeform 10"/>
            <p:cNvSpPr/>
            <p:nvPr/>
          </p:nvSpPr>
          <p:spPr>
            <a:xfrm>
              <a:off x="-3810" y="0"/>
              <a:ext cx="2560153" cy="1452013"/>
            </a:xfrm>
            <a:custGeom>
              <a:avLst/>
              <a:gdLst/>
              <a:ahLst/>
              <a:cxnLst/>
              <a:rect l="l" t="t" r="r" b="b"/>
              <a:pathLst>
                <a:path w="2560153" h="1452013">
                  <a:moveTo>
                    <a:pt x="2525863" y="21590"/>
                  </a:moveTo>
                  <a:cubicBezTo>
                    <a:pt x="2527133" y="34290"/>
                    <a:pt x="2527133" y="44450"/>
                    <a:pt x="2528403" y="54610"/>
                  </a:cubicBezTo>
                  <a:cubicBezTo>
                    <a:pt x="2530943" y="84858"/>
                    <a:pt x="2532213" y="114564"/>
                    <a:pt x="2534753" y="143209"/>
                  </a:cubicBezTo>
                  <a:cubicBezTo>
                    <a:pt x="2534753" y="184586"/>
                    <a:pt x="2547453" y="1000441"/>
                    <a:pt x="2553803" y="1041817"/>
                  </a:cubicBezTo>
                  <a:cubicBezTo>
                    <a:pt x="2560153" y="1104412"/>
                    <a:pt x="2556343" y="1168068"/>
                    <a:pt x="2556343" y="1230662"/>
                  </a:cubicBezTo>
                  <a:cubicBezTo>
                    <a:pt x="2556343" y="1285831"/>
                    <a:pt x="2557613" y="1336755"/>
                    <a:pt x="2558883" y="1391053"/>
                  </a:cubicBezTo>
                  <a:cubicBezTo>
                    <a:pt x="2558883" y="1412643"/>
                    <a:pt x="2558883" y="1426613"/>
                    <a:pt x="2558883" y="1450743"/>
                  </a:cubicBezTo>
                  <a:cubicBezTo>
                    <a:pt x="2536023" y="1450743"/>
                    <a:pt x="2515703" y="1452013"/>
                    <a:pt x="2492640" y="1450743"/>
                  </a:cubicBezTo>
                  <a:cubicBezTo>
                    <a:pt x="2366498" y="1445663"/>
                    <a:pt x="2238414" y="1452013"/>
                    <a:pt x="2112272" y="1446933"/>
                  </a:cubicBezTo>
                  <a:cubicBezTo>
                    <a:pt x="2036586" y="1443123"/>
                    <a:pt x="1962842" y="1445663"/>
                    <a:pt x="1887156" y="1443123"/>
                  </a:cubicBezTo>
                  <a:cubicBezTo>
                    <a:pt x="1852224" y="1441853"/>
                    <a:pt x="1817293" y="1440583"/>
                    <a:pt x="1782361" y="1439313"/>
                  </a:cubicBezTo>
                  <a:cubicBezTo>
                    <a:pt x="1761013" y="1439313"/>
                    <a:pt x="1741607" y="1440583"/>
                    <a:pt x="1720260" y="1440583"/>
                  </a:cubicBezTo>
                  <a:cubicBezTo>
                    <a:pt x="1665921" y="1439313"/>
                    <a:pt x="1516491" y="1440583"/>
                    <a:pt x="1462153" y="1439313"/>
                  </a:cubicBezTo>
                  <a:cubicBezTo>
                    <a:pt x="1423340" y="1438043"/>
                    <a:pt x="647078" y="1446933"/>
                    <a:pt x="608265" y="1445663"/>
                  </a:cubicBezTo>
                  <a:cubicBezTo>
                    <a:pt x="598562" y="1445663"/>
                    <a:pt x="586918" y="1446933"/>
                    <a:pt x="577214" y="1446933"/>
                  </a:cubicBezTo>
                  <a:cubicBezTo>
                    <a:pt x="553927" y="1446933"/>
                    <a:pt x="532579" y="1448203"/>
                    <a:pt x="509292" y="1448203"/>
                  </a:cubicBezTo>
                  <a:cubicBezTo>
                    <a:pt x="451072" y="1448203"/>
                    <a:pt x="394793" y="1446933"/>
                    <a:pt x="336573" y="1445663"/>
                  </a:cubicBezTo>
                  <a:cubicBezTo>
                    <a:pt x="301642" y="1444393"/>
                    <a:pt x="266710" y="1443123"/>
                    <a:pt x="233719" y="1441853"/>
                  </a:cubicBezTo>
                  <a:cubicBezTo>
                    <a:pt x="171618" y="1440583"/>
                    <a:pt x="109517" y="1439313"/>
                    <a:pt x="48260" y="1439313"/>
                  </a:cubicBezTo>
                  <a:cubicBezTo>
                    <a:pt x="38100" y="1439313"/>
                    <a:pt x="29210" y="1439313"/>
                    <a:pt x="19050" y="1438043"/>
                  </a:cubicBezTo>
                  <a:cubicBezTo>
                    <a:pt x="10160" y="1436773"/>
                    <a:pt x="5080" y="1430423"/>
                    <a:pt x="7620" y="1421533"/>
                  </a:cubicBezTo>
                  <a:cubicBezTo>
                    <a:pt x="16510" y="1389802"/>
                    <a:pt x="12700" y="1363279"/>
                    <a:pt x="11430" y="1335694"/>
                  </a:cubicBezTo>
                  <a:cubicBezTo>
                    <a:pt x="10160" y="1279465"/>
                    <a:pt x="6350" y="1224297"/>
                    <a:pt x="7620" y="1168068"/>
                  </a:cubicBezTo>
                  <a:cubicBezTo>
                    <a:pt x="5080" y="1098046"/>
                    <a:pt x="0" y="231266"/>
                    <a:pt x="7620" y="160184"/>
                  </a:cubicBezTo>
                  <a:cubicBezTo>
                    <a:pt x="8890" y="146392"/>
                    <a:pt x="7620" y="131539"/>
                    <a:pt x="8890" y="117747"/>
                  </a:cubicBezTo>
                  <a:cubicBezTo>
                    <a:pt x="10160" y="95468"/>
                    <a:pt x="12700" y="71066"/>
                    <a:pt x="13970" y="44450"/>
                  </a:cubicBezTo>
                  <a:cubicBezTo>
                    <a:pt x="13970" y="41910"/>
                    <a:pt x="15240" y="39370"/>
                    <a:pt x="16510" y="38100"/>
                  </a:cubicBezTo>
                  <a:cubicBezTo>
                    <a:pt x="38100" y="35560"/>
                    <a:pt x="61000" y="30480"/>
                    <a:pt x="92051" y="29210"/>
                  </a:cubicBezTo>
                  <a:cubicBezTo>
                    <a:pt x="144449" y="25400"/>
                    <a:pt x="196846" y="22860"/>
                    <a:pt x="251185" y="20320"/>
                  </a:cubicBezTo>
                  <a:cubicBezTo>
                    <a:pt x="288057" y="17780"/>
                    <a:pt x="324929" y="16510"/>
                    <a:pt x="359861" y="13970"/>
                  </a:cubicBezTo>
                  <a:cubicBezTo>
                    <a:pt x="394793" y="11430"/>
                    <a:pt x="431665" y="8890"/>
                    <a:pt x="466597" y="8890"/>
                  </a:cubicBezTo>
                  <a:cubicBezTo>
                    <a:pt x="505410" y="7620"/>
                    <a:pt x="544223" y="10160"/>
                    <a:pt x="583036" y="8890"/>
                  </a:cubicBezTo>
                  <a:cubicBezTo>
                    <a:pt x="631553" y="8890"/>
                    <a:pt x="1510669" y="6350"/>
                    <a:pt x="1559185" y="5080"/>
                  </a:cubicBezTo>
                  <a:cubicBezTo>
                    <a:pt x="1605761" y="3810"/>
                    <a:pt x="1652337" y="2540"/>
                    <a:pt x="1700853" y="2540"/>
                  </a:cubicBezTo>
                  <a:cubicBezTo>
                    <a:pt x="1780420" y="1270"/>
                    <a:pt x="1858046" y="0"/>
                    <a:pt x="1937613" y="0"/>
                  </a:cubicBezTo>
                  <a:cubicBezTo>
                    <a:pt x="1970604" y="0"/>
                    <a:pt x="2005536" y="2540"/>
                    <a:pt x="2038527" y="2540"/>
                  </a:cubicBezTo>
                  <a:cubicBezTo>
                    <a:pt x="2129738" y="3810"/>
                    <a:pt x="2222889" y="5080"/>
                    <a:pt x="2314100" y="7620"/>
                  </a:cubicBezTo>
                  <a:cubicBezTo>
                    <a:pt x="2362616" y="8890"/>
                    <a:pt x="2411133" y="12700"/>
                    <a:pt x="2459649" y="16510"/>
                  </a:cubicBezTo>
                  <a:cubicBezTo>
                    <a:pt x="2471293" y="16510"/>
                    <a:pt x="2482937" y="16510"/>
                    <a:pt x="2492640" y="16510"/>
                  </a:cubicBezTo>
                  <a:cubicBezTo>
                    <a:pt x="2506813" y="17780"/>
                    <a:pt x="2515703" y="20320"/>
                    <a:pt x="2525863" y="21590"/>
                  </a:cubicBezTo>
                  <a:close/>
                  <a:moveTo>
                    <a:pt x="2536023" y="1434233"/>
                  </a:moveTo>
                  <a:cubicBezTo>
                    <a:pt x="2537293" y="1417723"/>
                    <a:pt x="2538563" y="1405023"/>
                    <a:pt x="2538563" y="1392323"/>
                  </a:cubicBezTo>
                  <a:cubicBezTo>
                    <a:pt x="2537293" y="1331451"/>
                    <a:pt x="2536023" y="1275222"/>
                    <a:pt x="2536023" y="1214749"/>
                  </a:cubicBezTo>
                  <a:cubicBezTo>
                    <a:pt x="2536023" y="1187164"/>
                    <a:pt x="2538563" y="1159580"/>
                    <a:pt x="2537293" y="1131996"/>
                  </a:cubicBezTo>
                  <a:cubicBezTo>
                    <a:pt x="2537293" y="1106534"/>
                    <a:pt x="2536023" y="1080010"/>
                    <a:pt x="2534753" y="1054548"/>
                  </a:cubicBezTo>
                  <a:cubicBezTo>
                    <a:pt x="2529673" y="1015294"/>
                    <a:pt x="2518243" y="202621"/>
                    <a:pt x="2518243" y="163367"/>
                  </a:cubicBezTo>
                  <a:cubicBezTo>
                    <a:pt x="2515703" y="130478"/>
                    <a:pt x="2513163" y="96528"/>
                    <a:pt x="2510623" y="63500"/>
                  </a:cubicBezTo>
                  <a:cubicBezTo>
                    <a:pt x="2509353" y="44450"/>
                    <a:pt x="2508083" y="43180"/>
                    <a:pt x="2486818" y="41910"/>
                  </a:cubicBezTo>
                  <a:cubicBezTo>
                    <a:pt x="2480996" y="41910"/>
                    <a:pt x="2477115" y="41910"/>
                    <a:pt x="2471293" y="40640"/>
                  </a:cubicBezTo>
                  <a:cubicBezTo>
                    <a:pt x="2422777" y="36830"/>
                    <a:pt x="2372319" y="31750"/>
                    <a:pt x="2323803" y="30480"/>
                  </a:cubicBezTo>
                  <a:cubicBezTo>
                    <a:pt x="2205423" y="26670"/>
                    <a:pt x="2085103" y="25400"/>
                    <a:pt x="1966723" y="22860"/>
                  </a:cubicBezTo>
                  <a:cubicBezTo>
                    <a:pt x="1949257" y="22860"/>
                    <a:pt x="1929850" y="22860"/>
                    <a:pt x="1912385" y="22860"/>
                  </a:cubicBezTo>
                  <a:cubicBezTo>
                    <a:pt x="1883275" y="22860"/>
                    <a:pt x="1854165" y="22860"/>
                    <a:pt x="1826996" y="22860"/>
                  </a:cubicBezTo>
                  <a:cubicBezTo>
                    <a:pt x="1764895" y="22860"/>
                    <a:pt x="1702794" y="22860"/>
                    <a:pt x="1642634" y="24130"/>
                  </a:cubicBezTo>
                  <a:cubicBezTo>
                    <a:pt x="1590236" y="25400"/>
                    <a:pt x="707238" y="29210"/>
                    <a:pt x="654841" y="29210"/>
                  </a:cubicBezTo>
                  <a:cubicBezTo>
                    <a:pt x="569452" y="29210"/>
                    <a:pt x="484063" y="26670"/>
                    <a:pt x="398674" y="33020"/>
                  </a:cubicBezTo>
                  <a:cubicBezTo>
                    <a:pt x="354039" y="36830"/>
                    <a:pt x="311345" y="36830"/>
                    <a:pt x="268650" y="38100"/>
                  </a:cubicBezTo>
                  <a:cubicBezTo>
                    <a:pt x="194906" y="41910"/>
                    <a:pt x="121161" y="45720"/>
                    <a:pt x="49530" y="50800"/>
                  </a:cubicBezTo>
                  <a:cubicBezTo>
                    <a:pt x="36830" y="50800"/>
                    <a:pt x="34290" y="53340"/>
                    <a:pt x="33020" y="67883"/>
                  </a:cubicBezTo>
                  <a:cubicBezTo>
                    <a:pt x="31750" y="86980"/>
                    <a:pt x="31750" y="106077"/>
                    <a:pt x="30480" y="125174"/>
                  </a:cubicBezTo>
                  <a:cubicBezTo>
                    <a:pt x="29210" y="157001"/>
                    <a:pt x="26670" y="187768"/>
                    <a:pt x="25400" y="219596"/>
                  </a:cubicBezTo>
                  <a:cubicBezTo>
                    <a:pt x="20320" y="253546"/>
                    <a:pt x="26670" y="1083193"/>
                    <a:pt x="29210" y="1117143"/>
                  </a:cubicBezTo>
                  <a:cubicBezTo>
                    <a:pt x="29210" y="1153215"/>
                    <a:pt x="29210" y="1190347"/>
                    <a:pt x="30480" y="1226419"/>
                  </a:cubicBezTo>
                  <a:cubicBezTo>
                    <a:pt x="30480" y="1252942"/>
                    <a:pt x="33020" y="1279465"/>
                    <a:pt x="33020" y="1305989"/>
                  </a:cubicBezTo>
                  <a:cubicBezTo>
                    <a:pt x="33020" y="1334634"/>
                    <a:pt x="33020" y="1363279"/>
                    <a:pt x="31750" y="1392323"/>
                  </a:cubicBezTo>
                  <a:cubicBezTo>
                    <a:pt x="31750" y="1396133"/>
                    <a:pt x="31750" y="1398673"/>
                    <a:pt x="31750" y="1402483"/>
                  </a:cubicBezTo>
                  <a:cubicBezTo>
                    <a:pt x="31750" y="1412643"/>
                    <a:pt x="35560" y="1416453"/>
                    <a:pt x="44450" y="1416453"/>
                  </a:cubicBezTo>
                  <a:cubicBezTo>
                    <a:pt x="64882" y="1416453"/>
                    <a:pt x="92051" y="1417723"/>
                    <a:pt x="117279" y="1417723"/>
                  </a:cubicBezTo>
                  <a:cubicBezTo>
                    <a:pt x="154152" y="1417723"/>
                    <a:pt x="192965" y="1415183"/>
                    <a:pt x="229837" y="1417723"/>
                  </a:cubicBezTo>
                  <a:cubicBezTo>
                    <a:pt x="289998" y="1421533"/>
                    <a:pt x="350158" y="1424073"/>
                    <a:pt x="410318" y="1422803"/>
                  </a:cubicBezTo>
                  <a:cubicBezTo>
                    <a:pt x="449131" y="1421533"/>
                    <a:pt x="486004" y="1424073"/>
                    <a:pt x="524817" y="1424073"/>
                  </a:cubicBezTo>
                  <a:cubicBezTo>
                    <a:pt x="581096" y="1424073"/>
                    <a:pt x="637375" y="1422803"/>
                    <a:pt x="693654" y="1424073"/>
                  </a:cubicBezTo>
                  <a:cubicBezTo>
                    <a:pt x="777102" y="1425343"/>
                    <a:pt x="1693091" y="1415183"/>
                    <a:pt x="1778479" y="1417723"/>
                  </a:cubicBezTo>
                  <a:cubicBezTo>
                    <a:pt x="1815352" y="1418993"/>
                    <a:pt x="1852224" y="1420263"/>
                    <a:pt x="1887156" y="1420263"/>
                  </a:cubicBezTo>
                  <a:cubicBezTo>
                    <a:pt x="1951198" y="1422803"/>
                    <a:pt x="2013299" y="1418993"/>
                    <a:pt x="2077340" y="1422803"/>
                  </a:cubicBezTo>
                  <a:cubicBezTo>
                    <a:pt x="2129738" y="1425343"/>
                    <a:pt x="2182135" y="1425343"/>
                    <a:pt x="2234533" y="1427883"/>
                  </a:cubicBezTo>
                  <a:cubicBezTo>
                    <a:pt x="2312159" y="1431693"/>
                    <a:pt x="2389785" y="1434233"/>
                    <a:pt x="2467412" y="1435503"/>
                  </a:cubicBezTo>
                  <a:cubicBezTo>
                    <a:pt x="2496521" y="1435503"/>
                    <a:pt x="2515703" y="1434233"/>
                    <a:pt x="2536023" y="1434233"/>
                  </a:cubicBezTo>
                  <a:close/>
                </a:path>
              </a:pathLst>
            </a:custGeom>
            <a:solidFill>
              <a:srgbClr val="000000"/>
            </a:solidFill>
          </p:spPr>
        </p:sp>
      </p:grpSp>
      <p:sp>
        <p:nvSpPr>
          <p:cNvPr id="12" name="TextBox 12"/>
          <p:cNvSpPr txBox="1"/>
          <p:nvPr/>
        </p:nvSpPr>
        <p:spPr>
          <a:xfrm>
            <a:off x="6654800" y="838200"/>
            <a:ext cx="4216400" cy="142346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just">
              <a:lnSpc>
                <a:spcPts val="3732"/>
              </a:lnSpc>
              <a:spcBef>
                <a:spcPct val="0"/>
              </a:spcBef>
            </a:pPr>
            <a:r>
              <a:rPr lang="en-US" sz="2700" dirty="0" smtClean="0">
                <a:solidFill>
                  <a:srgbClr val="0070C0"/>
                </a:solidFill>
                <a:latin typeface="Coming Soon"/>
              </a:rPr>
              <a:t> </a:t>
            </a:r>
            <a:r>
              <a:rPr lang="en-US" sz="2700" dirty="0" err="1" smtClean="0">
                <a:solidFill>
                  <a:srgbClr val="0070C0"/>
                </a:solidFill>
                <a:latin typeface="Coming Soon"/>
              </a:rPr>
              <a:t>коти</a:t>
            </a:r>
            <a:r>
              <a:rPr lang="en-US" sz="2700" dirty="0" smtClean="0">
                <a:solidFill>
                  <a:srgbClr val="0070C0"/>
                </a:solidFill>
                <a:latin typeface="Coming Soon"/>
              </a:rPr>
              <a:t>, </a:t>
            </a:r>
            <a:r>
              <a:rPr lang="en-US" sz="2700" dirty="0" err="1" smtClean="0">
                <a:solidFill>
                  <a:srgbClr val="0070C0"/>
                </a:solidFill>
                <a:latin typeface="Coming Soon"/>
              </a:rPr>
              <a:t>собаки</a:t>
            </a:r>
            <a:r>
              <a:rPr lang="en-US" sz="2700" dirty="0" smtClean="0">
                <a:solidFill>
                  <a:srgbClr val="0070C0"/>
                </a:solidFill>
                <a:latin typeface="Coming Soon"/>
              </a:rPr>
              <a:t>, </a:t>
            </a:r>
            <a:r>
              <a:rPr lang="en-US" sz="2700" dirty="0" err="1" smtClean="0">
                <a:solidFill>
                  <a:srgbClr val="0070C0"/>
                </a:solidFill>
                <a:latin typeface="Coming Soon"/>
              </a:rPr>
              <a:t>леви</a:t>
            </a:r>
            <a:r>
              <a:rPr lang="en-US" sz="2700" dirty="0" smtClean="0">
                <a:solidFill>
                  <a:srgbClr val="0070C0"/>
                </a:solidFill>
                <a:latin typeface="Coming Soon"/>
              </a:rPr>
              <a:t>, </a:t>
            </a:r>
            <a:r>
              <a:rPr lang="en-US" sz="2700" dirty="0" err="1" smtClean="0">
                <a:solidFill>
                  <a:srgbClr val="0070C0"/>
                </a:solidFill>
                <a:latin typeface="Coming Soon"/>
              </a:rPr>
              <a:t>ведмеді</a:t>
            </a:r>
            <a:r>
              <a:rPr lang="en-US" sz="2700" dirty="0" smtClean="0">
                <a:solidFill>
                  <a:srgbClr val="0070C0"/>
                </a:solidFill>
                <a:latin typeface="Coming Soon"/>
              </a:rPr>
              <a:t> - </a:t>
            </a:r>
            <a:r>
              <a:rPr lang="en-US" sz="2700" dirty="0" err="1" smtClean="0">
                <a:solidFill>
                  <a:srgbClr val="0070C0"/>
                </a:solidFill>
                <a:latin typeface="Coming Soon"/>
              </a:rPr>
              <a:t>поводять</a:t>
            </a:r>
            <a:r>
              <a:rPr lang="en-US" sz="2700" dirty="0" smtClean="0">
                <a:solidFill>
                  <a:srgbClr val="0070C0"/>
                </a:solidFill>
                <a:latin typeface="Coming Soon"/>
              </a:rPr>
              <a:t> </a:t>
            </a:r>
            <a:r>
              <a:rPr lang="en-US" sz="2700" dirty="0" err="1" smtClean="0">
                <a:solidFill>
                  <a:srgbClr val="0070C0"/>
                </a:solidFill>
                <a:latin typeface="Coming Soon"/>
              </a:rPr>
              <a:t>себе</a:t>
            </a:r>
            <a:r>
              <a:rPr lang="en-US" sz="2700" dirty="0" smtClean="0">
                <a:solidFill>
                  <a:srgbClr val="0070C0"/>
                </a:solidFill>
                <a:latin typeface="Coming Soon"/>
              </a:rPr>
              <a:t>, </a:t>
            </a:r>
            <a:r>
              <a:rPr lang="en-US" sz="2700" dirty="0" err="1" smtClean="0">
                <a:solidFill>
                  <a:srgbClr val="0070C0"/>
                </a:solidFill>
                <a:latin typeface="Coming Soon"/>
              </a:rPr>
              <a:t>як</a:t>
            </a:r>
            <a:r>
              <a:rPr lang="en-US" sz="2700" dirty="0" smtClean="0">
                <a:solidFill>
                  <a:srgbClr val="0070C0"/>
                </a:solidFill>
                <a:latin typeface="Coming Soon"/>
              </a:rPr>
              <a:t> </a:t>
            </a:r>
            <a:r>
              <a:rPr lang="en-US" sz="2700" dirty="0" err="1" smtClean="0">
                <a:solidFill>
                  <a:srgbClr val="0070C0"/>
                </a:solidFill>
                <a:latin typeface="Coming Soon"/>
              </a:rPr>
              <a:t>люди</a:t>
            </a:r>
            <a:r>
              <a:rPr lang="en-US" sz="2700" smtClean="0">
                <a:solidFill>
                  <a:srgbClr val="0070C0"/>
                </a:solidFill>
                <a:latin typeface="Coming Soon"/>
              </a:rPr>
              <a:t> </a:t>
            </a:r>
            <a:endParaRPr lang="en-US" sz="2700" dirty="0">
              <a:solidFill>
                <a:srgbClr val="0070C0"/>
              </a:solidFill>
              <a:latin typeface="Coming Soon"/>
            </a:endParaRPr>
          </a:p>
        </p:txBody>
      </p:sp>
      <p:sp>
        <p:nvSpPr>
          <p:cNvPr id="13" name="TextBox 13"/>
          <p:cNvSpPr txBox="1"/>
          <p:nvPr/>
        </p:nvSpPr>
        <p:spPr>
          <a:xfrm>
            <a:off x="6654800" y="3937000"/>
            <a:ext cx="4055376" cy="94897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just">
              <a:lnSpc>
                <a:spcPts val="3732"/>
              </a:lnSpc>
              <a:spcBef>
                <a:spcPct val="0"/>
              </a:spcBef>
            </a:pPr>
            <a:r>
              <a:rPr lang="uk-UA" sz="2700" dirty="0" smtClean="0">
                <a:solidFill>
                  <a:srgbClr val="0070C0"/>
                </a:solidFill>
                <a:latin typeface="Coming Soon"/>
              </a:rPr>
              <a:t>Бідний селянин, пан, вередлива жінка</a:t>
            </a:r>
            <a:endParaRPr lang="en-US" sz="2700" dirty="0">
              <a:solidFill>
                <a:srgbClr val="0070C0"/>
              </a:solidFill>
              <a:latin typeface="Coming Soon"/>
            </a:endParaRPr>
          </a:p>
        </p:txBody>
      </p:sp>
      <p:sp>
        <p:nvSpPr>
          <p:cNvPr id="15" name="Прямоугольник с двумя вырезанными противолежащими углами 14"/>
          <p:cNvSpPr/>
          <p:nvPr/>
        </p:nvSpPr>
        <p:spPr>
          <a:xfrm>
            <a:off x="914400" y="1041400"/>
            <a:ext cx="4613157" cy="1930400"/>
          </a:xfrm>
          <a:prstGeom prst="snip2Diag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0954" tIns="30477" rIns="60954" bIns="30477" rtlCol="0" anchor="ctr"/>
          <a:lstStyle/>
          <a:p>
            <a:pPr algn="ctr"/>
            <a:endParaRPr lang="uk-UA"/>
          </a:p>
        </p:txBody>
      </p:sp>
      <p:sp>
        <p:nvSpPr>
          <p:cNvPr id="16" name="Блок-схема: альтернативный процесс 15"/>
          <p:cNvSpPr/>
          <p:nvPr/>
        </p:nvSpPr>
        <p:spPr>
          <a:xfrm>
            <a:off x="812800" y="3496929"/>
            <a:ext cx="4876800" cy="2268871"/>
          </a:xfrm>
          <a:prstGeom prst="flowChartAlternateProcess">
            <a:avLst/>
          </a:prstGeom>
          <a:noFill/>
          <a:ln w="28575"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lIns="60954" tIns="30477" rIns="60954" bIns="30477" rtlCol="0" anchor="ctr"/>
          <a:lstStyle/>
          <a:p>
            <a:pPr algn="ctr"/>
            <a:endParaRPr lang="uk-UA"/>
          </a:p>
        </p:txBody>
      </p:sp>
      <p:sp>
        <p:nvSpPr>
          <p:cNvPr id="17" name="Блок-схема: альтернативный процесс 16"/>
          <p:cNvSpPr/>
          <p:nvPr/>
        </p:nvSpPr>
        <p:spPr>
          <a:xfrm>
            <a:off x="6320288" y="3747557"/>
            <a:ext cx="4724400" cy="2495417"/>
          </a:xfrm>
          <a:prstGeom prst="flowChartAlternateProcess">
            <a:avLst/>
          </a:prstGeom>
          <a:noFill/>
          <a:ln w="28575"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lIns="60954" tIns="30477" rIns="60954" bIns="30477" rtlCol="0" anchor="ctr"/>
          <a:lstStyle/>
          <a:p>
            <a:pPr algn="ctr"/>
            <a:endParaRPr lang="uk-UA"/>
          </a:p>
        </p:txBody>
      </p:sp>
      <p:sp>
        <p:nvSpPr>
          <p:cNvPr id="18" name="Блок-схема: альтернативный процесс 17"/>
          <p:cNvSpPr/>
          <p:nvPr/>
        </p:nvSpPr>
        <p:spPr>
          <a:xfrm>
            <a:off x="6502400" y="736600"/>
            <a:ext cx="4622800" cy="2540000"/>
          </a:xfrm>
          <a:prstGeom prst="flowChartAlternateProcess">
            <a:avLst/>
          </a:prstGeom>
          <a:noFill/>
          <a:ln w="28575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0954" tIns="30477" rIns="60954" bIns="30477" rtlCol="0" anchor="ctr"/>
          <a:lstStyle/>
          <a:p>
            <a:pPr algn="ctr"/>
            <a:endParaRPr lang="uk-UA"/>
          </a:p>
        </p:txBody>
      </p:sp>
      <p:sp>
        <p:nvSpPr>
          <p:cNvPr id="23" name="Прямоугольник 22"/>
          <p:cNvSpPr/>
          <p:nvPr/>
        </p:nvSpPr>
        <p:spPr>
          <a:xfrm>
            <a:off x="1095341" y="1302050"/>
            <a:ext cx="4048153" cy="800213"/>
          </a:xfrm>
          <a:prstGeom prst="rect">
            <a:avLst/>
          </a:prstGeom>
        </p:spPr>
        <p:txBody>
          <a:bodyPr wrap="square" lIns="60954" tIns="30477" rIns="60954" bIns="30477">
            <a:spAutoFit/>
          </a:bodyPr>
          <a:lstStyle/>
          <a:p>
            <a:r>
              <a:rPr lang="ru-RU" sz="2400" b="1" dirty="0" err="1" smtClean="0">
                <a:solidFill>
                  <a:schemeClr val="accent2">
                    <a:lumMod val="75000"/>
                  </a:schemeClr>
                </a:solidFill>
              </a:rPr>
              <a:t>Вгадайте</a:t>
            </a: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ru-RU" sz="2400" b="1" dirty="0" err="1" smtClean="0">
                <a:solidFill>
                  <a:schemeClr val="accent2">
                    <a:lumMod val="75000"/>
                  </a:schemeClr>
                </a:solidFill>
              </a:rPr>
              <a:t>різновид</a:t>
            </a: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ru-RU" sz="2400" b="1" dirty="0" err="1" smtClean="0">
                <a:solidFill>
                  <a:schemeClr val="accent2">
                    <a:lumMod val="75000"/>
                  </a:schemeClr>
                </a:solidFill>
              </a:rPr>
              <a:t>казок</a:t>
            </a: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</a:rPr>
              <a:t> за </a:t>
            </a:r>
            <a:r>
              <a:rPr lang="ru-RU" sz="2400" b="1" dirty="0" err="1" smtClean="0">
                <a:solidFill>
                  <a:schemeClr val="accent2">
                    <a:lumMod val="75000"/>
                  </a:schemeClr>
                </a:solidFill>
              </a:rPr>
              <a:t>елементами</a:t>
            </a: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</a:rPr>
              <a:t>:</a:t>
            </a:r>
            <a:endParaRPr lang="ru-RU" sz="24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1190591" y="3798332"/>
            <a:ext cx="4048153" cy="1169545"/>
          </a:xfrm>
          <a:prstGeom prst="rect">
            <a:avLst/>
          </a:prstGeom>
        </p:spPr>
        <p:txBody>
          <a:bodyPr wrap="square" lIns="60954" tIns="30477" rIns="60954" bIns="30477">
            <a:spAutoFit/>
          </a:bodyPr>
          <a:lstStyle/>
          <a:p>
            <a:r>
              <a:rPr lang="ru-RU" sz="2400" dirty="0" err="1" smtClean="0">
                <a:solidFill>
                  <a:srgbClr val="00B050"/>
                </a:solidFill>
              </a:rPr>
              <a:t>цілюща</a:t>
            </a:r>
            <a:r>
              <a:rPr lang="ru-RU" sz="2400" dirty="0" smtClean="0">
                <a:solidFill>
                  <a:srgbClr val="00B050"/>
                </a:solidFill>
              </a:rPr>
              <a:t> вода, </a:t>
            </a:r>
            <a:r>
              <a:rPr lang="ru-RU" sz="2400" dirty="0" err="1" smtClean="0">
                <a:solidFill>
                  <a:srgbClr val="00B050"/>
                </a:solidFill>
              </a:rPr>
              <a:t>жар-птиця</a:t>
            </a:r>
            <a:r>
              <a:rPr lang="ru-RU" sz="2400" dirty="0" smtClean="0">
                <a:solidFill>
                  <a:srgbClr val="00B050"/>
                </a:solidFill>
              </a:rPr>
              <a:t>, </a:t>
            </a:r>
            <a:r>
              <a:rPr lang="ru-RU" sz="2400" dirty="0" err="1" smtClean="0">
                <a:solidFill>
                  <a:srgbClr val="00B050"/>
                </a:solidFill>
              </a:rPr>
              <a:t>літаючий</a:t>
            </a:r>
            <a:r>
              <a:rPr lang="ru-RU" sz="2400" dirty="0" smtClean="0">
                <a:solidFill>
                  <a:srgbClr val="00B050"/>
                </a:solidFill>
              </a:rPr>
              <a:t> килим, шапка-невидимка</a:t>
            </a:r>
            <a:endParaRPr lang="ru-RU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38200" y="533400"/>
            <a:ext cx="8458200" cy="3399656"/>
          </a:xfrm>
        </p:spPr>
        <p:txBody>
          <a:bodyPr rtlCol="0">
            <a:normAutofit fontScale="90000"/>
          </a:bodyPr>
          <a:lstStyle/>
          <a:p>
            <a:pPr algn="ctr" rtl="0"/>
            <a:r>
              <a:rPr lang="ru-RU" b="1" dirty="0" err="1" smtClean="0">
                <a:solidFill>
                  <a:srgbClr val="7030A0"/>
                </a:solidFill>
              </a:rPr>
              <a:t>Одинадцяте</a:t>
            </a:r>
            <a:r>
              <a:rPr lang="ru-RU" b="1" dirty="0" smtClean="0">
                <a:solidFill>
                  <a:srgbClr val="7030A0"/>
                </a:solidFill>
              </a:rPr>
              <a:t> </a:t>
            </a:r>
            <a:r>
              <a:rPr lang="ru-RU" b="1" dirty="0" err="1" smtClean="0">
                <a:solidFill>
                  <a:srgbClr val="7030A0"/>
                </a:solidFill>
              </a:rPr>
              <a:t>жовтня</a:t>
            </a:r>
            <a:r>
              <a:rPr lang="ru-RU" b="1" dirty="0" smtClean="0">
                <a:solidFill>
                  <a:srgbClr val="7030A0"/>
                </a:solidFill>
              </a:rPr>
              <a:t/>
            </a:r>
            <a:br>
              <a:rPr lang="ru-RU" b="1" dirty="0" smtClean="0">
                <a:solidFill>
                  <a:srgbClr val="7030A0"/>
                </a:solidFill>
              </a:rPr>
            </a:br>
            <a:r>
              <a:rPr lang="ru-RU" b="1" dirty="0" err="1" smtClean="0">
                <a:solidFill>
                  <a:srgbClr val="7030A0"/>
                </a:solidFill>
              </a:rPr>
              <a:t>Класна</a:t>
            </a:r>
            <a:r>
              <a:rPr lang="ru-RU" b="1" dirty="0" smtClean="0">
                <a:solidFill>
                  <a:srgbClr val="7030A0"/>
                </a:solidFill>
              </a:rPr>
              <a:t> робота</a:t>
            </a:r>
            <a:br>
              <a:rPr lang="ru-RU" b="1" dirty="0" smtClean="0">
                <a:solidFill>
                  <a:srgbClr val="7030A0"/>
                </a:solidFill>
              </a:rPr>
            </a:br>
            <a:r>
              <a:rPr lang="ru-RU" b="1" i="1" dirty="0" smtClean="0">
                <a:solidFill>
                  <a:srgbClr val="FF0000"/>
                </a:solidFill>
              </a:rPr>
              <a:t>Казки про </a:t>
            </a:r>
            <a:r>
              <a:rPr lang="ru-RU" b="1" i="1" dirty="0" err="1" smtClean="0">
                <a:solidFill>
                  <a:srgbClr val="FF0000"/>
                </a:solidFill>
              </a:rPr>
              <a:t>звірів</a:t>
            </a:r>
            <a:r>
              <a:rPr lang="ru-RU" b="1" i="1" dirty="0" smtClean="0">
                <a:solidFill>
                  <a:srgbClr val="FF0000"/>
                </a:solidFill>
              </a:rPr>
              <a:t>«Лисичка та Рак»</a:t>
            </a:r>
            <a:br>
              <a:rPr lang="ru-RU" b="1" i="1" dirty="0" smtClean="0">
                <a:solidFill>
                  <a:srgbClr val="FF0000"/>
                </a:solidFill>
              </a:rPr>
            </a:br>
            <a:r>
              <a:rPr lang="ru-RU" b="1" i="1" dirty="0" smtClean="0">
                <a:solidFill>
                  <a:srgbClr val="FF0000"/>
                </a:solidFill>
              </a:rPr>
              <a:t/>
            </a:r>
            <a:br>
              <a:rPr lang="ru-RU" b="1" i="1" dirty="0" smtClean="0">
                <a:solidFill>
                  <a:srgbClr val="FF0000"/>
                </a:solidFill>
              </a:rPr>
            </a:br>
            <a:endParaRPr lang="ru-RU" sz="24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524496" y="4603112"/>
            <a:ext cx="3857652" cy="2264969"/>
          </a:xfrm>
        </p:spPr>
        <p:txBody>
          <a:bodyPr rtlCol="0">
            <a:normAutofit/>
          </a:bodyPr>
          <a:lstStyle/>
          <a:p>
            <a:endParaRPr lang="uk-UA" dirty="0" smtClean="0">
              <a:ln>
                <a:solidFill>
                  <a:schemeClr val="accent1"/>
                </a:solidFill>
              </a:ln>
            </a:endParaRPr>
          </a:p>
          <a:p>
            <a:pPr rtl="0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7980470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11824" y="116632"/>
            <a:ext cx="198644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600" b="1" dirty="0" smtClean="0">
                <a:solidFill>
                  <a:srgbClr val="FF0000"/>
                </a:solidFill>
              </a:rPr>
              <a:t>Загадки</a:t>
            </a:r>
            <a:endParaRPr lang="uk-UA" sz="3600" b="1" dirty="0">
              <a:solidFill>
                <a:srgbClr val="FF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35360" y="1340768"/>
            <a:ext cx="5591146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i="1" dirty="0" smtClean="0"/>
              <a:t>У кущах вона </a:t>
            </a:r>
            <a:r>
              <a:rPr lang="ru-RU" sz="3200" i="1" dirty="0" err="1" smtClean="0"/>
              <a:t>ночує</a:t>
            </a:r>
            <a:endParaRPr lang="ru-RU" sz="3200" dirty="0" smtClean="0"/>
          </a:p>
          <a:p>
            <a:r>
              <a:rPr lang="ru-RU" sz="3200" i="1" dirty="0" smtClean="0"/>
              <a:t>І на зайчика </a:t>
            </a:r>
            <a:r>
              <a:rPr lang="ru-RU" sz="3200" i="1" dirty="0" err="1" smtClean="0"/>
              <a:t>полює</a:t>
            </a:r>
            <a:r>
              <a:rPr lang="ru-RU" sz="3200" i="1" dirty="0" smtClean="0"/>
              <a:t>.</a:t>
            </a:r>
            <a:endParaRPr lang="ru-RU" sz="3200" dirty="0" smtClean="0"/>
          </a:p>
          <a:p>
            <a:r>
              <a:rPr lang="ru-RU" sz="3200" i="1" dirty="0" smtClean="0"/>
              <a:t>Вся </a:t>
            </a:r>
            <a:r>
              <a:rPr lang="ru-RU" sz="3200" i="1" dirty="0" err="1" smtClean="0"/>
              <a:t>руденька</a:t>
            </a:r>
            <a:r>
              <a:rPr lang="ru-RU" sz="3200" i="1" dirty="0" smtClean="0"/>
              <a:t> </a:t>
            </a:r>
            <a:r>
              <a:rPr lang="ru-RU" sz="3200" i="1" dirty="0" err="1" smtClean="0"/>
              <a:t>ця</a:t>
            </a:r>
            <a:r>
              <a:rPr lang="ru-RU" sz="3200" i="1" dirty="0" smtClean="0"/>
              <a:t> сестричка,</a:t>
            </a:r>
            <a:endParaRPr lang="ru-RU" sz="3200" dirty="0" smtClean="0"/>
          </a:p>
          <a:p>
            <a:r>
              <a:rPr lang="ru-RU" sz="3200" i="1" dirty="0" smtClean="0"/>
              <a:t>А </a:t>
            </a:r>
            <a:r>
              <a:rPr lang="ru-RU" sz="3200" i="1" dirty="0" err="1" smtClean="0"/>
              <a:t>зовуть</a:t>
            </a:r>
            <a:r>
              <a:rPr lang="ru-RU" sz="3200" i="1" dirty="0" smtClean="0"/>
              <a:t> </a:t>
            </a:r>
            <a:r>
              <a:rPr lang="ru-RU" sz="3200" i="1" dirty="0" err="1" smtClean="0"/>
              <a:t>її</a:t>
            </a:r>
            <a:r>
              <a:rPr lang="ru-RU" sz="3200" i="1" dirty="0" smtClean="0"/>
              <a:t>…</a:t>
            </a:r>
            <a:endParaRPr lang="uk-UA" sz="3200" dirty="0" smtClean="0"/>
          </a:p>
        </p:txBody>
      </p:sp>
      <p:sp>
        <p:nvSpPr>
          <p:cNvPr id="4" name="TextBox 3"/>
          <p:cNvSpPr txBox="1"/>
          <p:nvPr/>
        </p:nvSpPr>
        <p:spPr>
          <a:xfrm>
            <a:off x="2928447" y="3395901"/>
            <a:ext cx="154561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200" dirty="0" smtClean="0">
                <a:solidFill>
                  <a:schemeClr val="accent5">
                    <a:lumMod val="75000"/>
                  </a:schemeClr>
                </a:solidFill>
              </a:rPr>
              <a:t>лисиця</a:t>
            </a:r>
            <a:endParaRPr lang="uk-UA" sz="32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312024" y="1340768"/>
            <a:ext cx="4635949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200" dirty="0" smtClean="0"/>
              <a:t>У ставку живе на дні, </a:t>
            </a:r>
          </a:p>
          <a:p>
            <a:r>
              <a:rPr lang="uk-UA" sz="3200" dirty="0" smtClean="0"/>
              <a:t>Має диво-клешні дві,</a:t>
            </a:r>
          </a:p>
          <a:p>
            <a:r>
              <a:rPr lang="uk-UA" sz="3200" dirty="0" smtClean="0"/>
              <a:t>Залізає в очерет,</a:t>
            </a:r>
          </a:p>
          <a:p>
            <a:r>
              <a:rPr lang="uk-UA" sz="3200" dirty="0" smtClean="0"/>
              <a:t>Ходить задом наперед.</a:t>
            </a:r>
            <a:endParaRPr lang="uk-UA" sz="3200" dirty="0"/>
          </a:p>
        </p:txBody>
      </p:sp>
      <p:sp>
        <p:nvSpPr>
          <p:cNvPr id="6" name="TextBox 5"/>
          <p:cNvSpPr txBox="1"/>
          <p:nvPr/>
        </p:nvSpPr>
        <p:spPr>
          <a:xfrm>
            <a:off x="10920330" y="3395900"/>
            <a:ext cx="81945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200" dirty="0" smtClean="0">
                <a:solidFill>
                  <a:schemeClr val="accent5">
                    <a:lumMod val="75000"/>
                  </a:schemeClr>
                </a:solidFill>
              </a:rPr>
              <a:t>рак</a:t>
            </a:r>
            <a:endParaRPr lang="uk-UA" sz="3200" dirty="0">
              <a:solidFill>
                <a:schemeClr val="accent5">
                  <a:lumMod val="75000"/>
                </a:schemeClr>
              </a:solidFill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67116" y="3978527"/>
            <a:ext cx="3568644" cy="2676483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608168" y="4009197"/>
            <a:ext cx="4374654" cy="2672515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608168" y="3988706"/>
            <a:ext cx="4374654" cy="26725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768458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862916" y="422962"/>
            <a:ext cx="552305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600" b="1" dirty="0" smtClean="0">
                <a:solidFill>
                  <a:srgbClr val="FF0000"/>
                </a:solidFill>
              </a:rPr>
              <a:t>Казка «Лисичка та Рак»</a:t>
            </a:r>
            <a:endParaRPr lang="uk-UA" sz="3600" b="1" dirty="0">
              <a:solidFill>
                <a:srgbClr val="FF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95400" y="1340768"/>
            <a:ext cx="9484263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uk-UA" sz="3200" dirty="0" smtClean="0"/>
              <a:t>Про кого йтиметься в казці?</a:t>
            </a:r>
          </a:p>
          <a:p>
            <a:pPr marL="285750" indent="-285750">
              <a:buFontTx/>
              <a:buChar char="-"/>
            </a:pPr>
            <a:r>
              <a:rPr lang="uk-UA" sz="3200" dirty="0" smtClean="0"/>
              <a:t>Що вам відомо про характер і повадки лисиць?</a:t>
            </a:r>
          </a:p>
          <a:p>
            <a:pPr marL="285750" indent="-285750">
              <a:buFontTx/>
              <a:buChar char="-"/>
            </a:pPr>
            <a:r>
              <a:rPr lang="uk-UA" sz="3200" dirty="0" smtClean="0"/>
              <a:t>Що вам відомо про раків?</a:t>
            </a:r>
          </a:p>
          <a:p>
            <a:pPr marL="285750" indent="-285750"/>
            <a:endParaRPr lang="uk-UA" sz="3200" dirty="0"/>
          </a:p>
        </p:txBody>
      </p:sp>
    </p:spTree>
    <p:extLst>
      <p:ext uri="{BB962C8B-B14F-4D97-AF65-F5344CB8AC3E}">
        <p14:creationId xmlns:p14="http://schemas.microsoft.com/office/powerpoint/2010/main" xmlns="" val="13804326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647728" y="332656"/>
            <a:ext cx="271452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600" b="1" dirty="0" smtClean="0">
                <a:solidFill>
                  <a:srgbClr val="FF0000"/>
                </a:solidFill>
              </a:rPr>
              <a:t>Словничок</a:t>
            </a:r>
            <a:endParaRPr lang="uk-UA" sz="3600" b="1" dirty="0">
              <a:solidFill>
                <a:srgbClr val="FF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79376" y="978987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uk-UA" dirty="0"/>
          </a:p>
        </p:txBody>
      </p:sp>
      <p:sp>
        <p:nvSpPr>
          <p:cNvPr id="4" name="TextBox 3"/>
          <p:cNvSpPr txBox="1"/>
          <p:nvPr/>
        </p:nvSpPr>
        <p:spPr>
          <a:xfrm>
            <a:off x="479376" y="1948483"/>
            <a:ext cx="21523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dirty="0" smtClean="0">
                <a:solidFill>
                  <a:srgbClr val="0070C0"/>
                </a:solidFill>
              </a:rPr>
              <a:t>Глузувати</a:t>
            </a:r>
            <a:r>
              <a:rPr lang="uk-UA" sz="2800" dirty="0" smtClean="0"/>
              <a:t> - </a:t>
            </a:r>
            <a:endParaRPr lang="uk-UA" sz="2800" dirty="0"/>
          </a:p>
        </p:txBody>
      </p:sp>
      <p:sp>
        <p:nvSpPr>
          <p:cNvPr id="5" name="TextBox 4"/>
          <p:cNvSpPr txBox="1"/>
          <p:nvPr/>
        </p:nvSpPr>
        <p:spPr>
          <a:xfrm>
            <a:off x="2586123" y="1948483"/>
            <a:ext cx="488018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dirty="0" smtClean="0"/>
              <a:t>кепкувати, сміятися з когось</a:t>
            </a:r>
            <a:endParaRPr lang="uk-UA" sz="2800" dirty="0"/>
          </a:p>
        </p:txBody>
      </p:sp>
      <p:sp>
        <p:nvSpPr>
          <p:cNvPr id="8" name="TextBox 7"/>
          <p:cNvSpPr txBox="1"/>
          <p:nvPr/>
        </p:nvSpPr>
        <p:spPr>
          <a:xfrm>
            <a:off x="490490" y="2571744"/>
            <a:ext cx="37585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dirty="0" smtClean="0">
                <a:solidFill>
                  <a:srgbClr val="0070C0"/>
                </a:solidFill>
              </a:rPr>
              <a:t>Побитися об заклад -</a:t>
            </a:r>
            <a:endParaRPr lang="uk-UA" sz="2800" dirty="0">
              <a:solidFill>
                <a:srgbClr val="0070C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079776" y="2500306"/>
            <a:ext cx="72751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dirty="0"/>
              <a:t>с</a:t>
            </a:r>
            <a:r>
              <a:rPr lang="uk-UA" sz="2800" dirty="0" smtClean="0"/>
              <a:t>перечатися на гроші, яку небудь річ тощо</a:t>
            </a:r>
            <a:endParaRPr lang="uk-UA" sz="2800" dirty="0"/>
          </a:p>
        </p:txBody>
      </p:sp>
      <p:sp>
        <p:nvSpPr>
          <p:cNvPr id="10" name="TextBox 9"/>
          <p:cNvSpPr txBox="1"/>
          <p:nvPr/>
        </p:nvSpPr>
        <p:spPr>
          <a:xfrm>
            <a:off x="551384" y="3143248"/>
            <a:ext cx="13813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dirty="0" err="1" smtClean="0">
                <a:solidFill>
                  <a:srgbClr val="0070C0"/>
                </a:solidFill>
              </a:rPr>
              <a:t>Скок</a:t>
            </a:r>
            <a:r>
              <a:rPr lang="uk-UA" sz="2800" dirty="0" smtClean="0">
                <a:solidFill>
                  <a:srgbClr val="0070C0"/>
                </a:solidFill>
              </a:rPr>
              <a:t>  - </a:t>
            </a:r>
            <a:endParaRPr lang="uk-UA" sz="2800" dirty="0">
              <a:solidFill>
                <a:srgbClr val="0070C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843882" y="3143248"/>
            <a:ext cx="24064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dirty="0" smtClean="0"/>
              <a:t>стрибок, крок</a:t>
            </a:r>
            <a:endParaRPr lang="uk-UA" sz="2800" dirty="0"/>
          </a:p>
        </p:txBody>
      </p:sp>
      <p:sp>
        <p:nvSpPr>
          <p:cNvPr id="12" name="TextBox 11"/>
          <p:cNvSpPr txBox="1"/>
          <p:nvPr/>
        </p:nvSpPr>
        <p:spPr>
          <a:xfrm>
            <a:off x="551384" y="3786190"/>
            <a:ext cx="21870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dirty="0" smtClean="0">
                <a:solidFill>
                  <a:srgbClr val="0070C0"/>
                </a:solidFill>
              </a:rPr>
              <a:t>Клешні -</a:t>
            </a:r>
            <a:endParaRPr lang="uk-UA" sz="2800" dirty="0">
              <a:solidFill>
                <a:srgbClr val="0070C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058708" y="3786190"/>
            <a:ext cx="46360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err="1" smtClean="0"/>
              <a:t>кінцева</a:t>
            </a:r>
            <a:r>
              <a:rPr lang="ru-RU" sz="2800" dirty="0" smtClean="0"/>
              <a:t> </a:t>
            </a:r>
            <a:r>
              <a:rPr lang="ru-RU" sz="2800" dirty="0" err="1" smtClean="0"/>
              <a:t>частина</a:t>
            </a:r>
            <a:r>
              <a:rPr lang="ru-RU" sz="2800" dirty="0" smtClean="0"/>
              <a:t> ноги рака.</a:t>
            </a:r>
            <a:endParaRPr lang="uk-UA" sz="2800" dirty="0" smtClean="0"/>
          </a:p>
        </p:txBody>
      </p:sp>
    </p:spTree>
    <p:extLst>
      <p:ext uri="{BB962C8B-B14F-4D97-AF65-F5344CB8AC3E}">
        <p14:creationId xmlns:p14="http://schemas.microsoft.com/office/powerpoint/2010/main" xmlns="" val="26124389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727848" y="620688"/>
            <a:ext cx="244169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600" b="1" dirty="0" err="1" smtClean="0">
                <a:solidFill>
                  <a:srgbClr val="FF0000"/>
                </a:solidFill>
              </a:rPr>
              <a:t>Прислів</a:t>
            </a:r>
            <a:r>
              <a:rPr lang="en-US" sz="3600" b="1" dirty="0" smtClean="0">
                <a:solidFill>
                  <a:srgbClr val="FF0000"/>
                </a:solidFill>
              </a:rPr>
              <a:t>’</a:t>
            </a:r>
            <a:r>
              <a:rPr lang="uk-UA" sz="3600" b="1" dirty="0" smtClean="0">
                <a:solidFill>
                  <a:srgbClr val="FF0000"/>
                </a:solidFill>
              </a:rPr>
              <a:t>я</a:t>
            </a:r>
            <a:endParaRPr lang="uk-UA" sz="3600" b="1" dirty="0">
              <a:solidFill>
                <a:srgbClr val="FF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559495" y="1475128"/>
            <a:ext cx="9374489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sz="3600" dirty="0" smtClean="0">
                <a:solidFill>
                  <a:srgbClr val="0070C0"/>
                </a:solidFill>
              </a:rPr>
              <a:t>Розум силу переважить.</a:t>
            </a:r>
          </a:p>
          <a:p>
            <a:pPr algn="ctr"/>
            <a:r>
              <a:rPr lang="uk-UA" sz="3600" dirty="0" smtClean="0">
                <a:solidFill>
                  <a:srgbClr val="0070C0"/>
                </a:solidFill>
              </a:rPr>
              <a:t>Де сила не візьме, там розум допоможе.</a:t>
            </a:r>
          </a:p>
          <a:p>
            <a:pPr algn="ctr"/>
            <a:r>
              <a:rPr lang="uk-UA" sz="3600" dirty="0" smtClean="0">
                <a:solidFill>
                  <a:srgbClr val="0070C0"/>
                </a:solidFill>
              </a:rPr>
              <a:t>Не копай іншому яму, бо сам в неї впадеш</a:t>
            </a:r>
            <a:r>
              <a:rPr lang="uk-UA" dirty="0" smtClean="0"/>
              <a:t>.</a:t>
            </a:r>
            <a:endParaRPr lang="uk-UA" dirty="0"/>
          </a:p>
        </p:txBody>
      </p:sp>
      <p:sp>
        <p:nvSpPr>
          <p:cNvPr id="4" name="TextBox 3"/>
          <p:cNvSpPr txBox="1"/>
          <p:nvPr/>
        </p:nvSpPr>
        <p:spPr>
          <a:xfrm>
            <a:off x="1849799" y="3861048"/>
            <a:ext cx="8793882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uk-UA" sz="2800" dirty="0" smtClean="0"/>
              <a:t>Які з них могли б висловити головну думку казки?</a:t>
            </a:r>
          </a:p>
          <a:p>
            <a:pPr marL="285750" indent="-285750">
              <a:buFontTx/>
              <a:buChar char="-"/>
            </a:pPr>
            <a:r>
              <a:rPr lang="uk-UA" sz="2800" dirty="0" smtClean="0"/>
              <a:t>Кого з героїв вони стосуються?</a:t>
            </a:r>
          </a:p>
          <a:p>
            <a:pPr marL="285750" indent="-285750">
              <a:buFontTx/>
              <a:buChar char="-"/>
            </a:pPr>
            <a:r>
              <a:rPr lang="uk-UA" sz="2800" dirty="0" smtClean="0"/>
              <a:t>Що схвалює, а що засуджує казка?</a:t>
            </a:r>
            <a:endParaRPr lang="uk-UA" sz="2800" dirty="0"/>
          </a:p>
        </p:txBody>
      </p:sp>
    </p:spTree>
    <p:extLst>
      <p:ext uri="{BB962C8B-B14F-4D97-AF65-F5344CB8AC3E}">
        <p14:creationId xmlns:p14="http://schemas.microsoft.com/office/powerpoint/2010/main" xmlns="" val="34008209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711624" y="116632"/>
            <a:ext cx="657904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600" b="1" dirty="0" smtClean="0">
                <a:solidFill>
                  <a:srgbClr val="FF0000"/>
                </a:solidFill>
              </a:rPr>
              <a:t>Характеристика персонажів</a:t>
            </a:r>
            <a:endParaRPr lang="uk-UA" sz="3600" b="1" dirty="0">
              <a:solidFill>
                <a:srgbClr val="FF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439816" y="762963"/>
            <a:ext cx="1847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uk-UA" sz="2800" dirty="0"/>
          </a:p>
        </p:txBody>
      </p:sp>
      <p:sp>
        <p:nvSpPr>
          <p:cNvPr id="4" name="TextBox 3"/>
          <p:cNvSpPr txBox="1"/>
          <p:nvPr/>
        </p:nvSpPr>
        <p:spPr>
          <a:xfrm>
            <a:off x="1415480" y="1286183"/>
            <a:ext cx="972420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sz="2800" dirty="0" smtClean="0">
                <a:solidFill>
                  <a:srgbClr val="00B050"/>
                </a:solidFill>
              </a:rPr>
              <a:t>Оберіть риси характеру притаманні кожному персонажу.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375013" y="2492896"/>
            <a:ext cx="2591993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sz="3200" dirty="0" err="1" smtClean="0">
                <a:solidFill>
                  <a:srgbClr val="0070C0"/>
                </a:solidFill>
              </a:rPr>
              <a:t>Нечемн</a:t>
            </a:r>
            <a:r>
              <a:rPr lang="uk-UA" sz="3200" dirty="0" smtClean="0">
                <a:solidFill>
                  <a:srgbClr val="0070C0"/>
                </a:solidFill>
              </a:rPr>
              <a:t>..</a:t>
            </a:r>
          </a:p>
          <a:p>
            <a:pPr algn="ctr"/>
            <a:r>
              <a:rPr lang="uk-UA" sz="3200" dirty="0" err="1" smtClean="0">
                <a:solidFill>
                  <a:srgbClr val="0070C0"/>
                </a:solidFill>
              </a:rPr>
              <a:t>Високомірн</a:t>
            </a:r>
            <a:r>
              <a:rPr lang="uk-UA" sz="3200" dirty="0" smtClean="0">
                <a:solidFill>
                  <a:srgbClr val="0070C0"/>
                </a:solidFill>
              </a:rPr>
              <a:t>..</a:t>
            </a:r>
          </a:p>
          <a:p>
            <a:pPr algn="ctr"/>
            <a:r>
              <a:rPr lang="uk-UA" sz="3200" dirty="0" err="1" smtClean="0">
                <a:solidFill>
                  <a:srgbClr val="0070C0"/>
                </a:solidFill>
              </a:rPr>
              <a:t>Кмітлив</a:t>
            </a:r>
            <a:r>
              <a:rPr lang="uk-UA" sz="3200" dirty="0" smtClean="0">
                <a:solidFill>
                  <a:srgbClr val="0070C0"/>
                </a:solidFill>
              </a:rPr>
              <a:t>..</a:t>
            </a:r>
          </a:p>
          <a:p>
            <a:pPr algn="ctr"/>
            <a:r>
              <a:rPr lang="uk-UA" sz="3200" dirty="0" err="1" smtClean="0">
                <a:solidFill>
                  <a:srgbClr val="0070C0"/>
                </a:solidFill>
              </a:rPr>
              <a:t>Хвалькуват</a:t>
            </a:r>
            <a:r>
              <a:rPr lang="uk-UA" sz="3200" dirty="0" smtClean="0">
                <a:solidFill>
                  <a:srgbClr val="0070C0"/>
                </a:solidFill>
              </a:rPr>
              <a:t>..</a:t>
            </a:r>
          </a:p>
          <a:p>
            <a:pPr algn="ctr"/>
            <a:r>
              <a:rPr lang="uk-UA" sz="3200" dirty="0" err="1" smtClean="0">
                <a:solidFill>
                  <a:srgbClr val="0070C0"/>
                </a:solidFill>
              </a:rPr>
              <a:t>Розумн</a:t>
            </a:r>
            <a:r>
              <a:rPr lang="uk-UA" sz="3200" dirty="0" smtClean="0">
                <a:solidFill>
                  <a:srgbClr val="0070C0"/>
                </a:solidFill>
              </a:rPr>
              <a:t>..</a:t>
            </a:r>
          </a:p>
          <a:p>
            <a:pPr algn="ctr"/>
            <a:r>
              <a:rPr lang="uk-UA" sz="3200" dirty="0" err="1" smtClean="0">
                <a:solidFill>
                  <a:srgbClr val="0070C0"/>
                </a:solidFill>
              </a:rPr>
              <a:t>Пихат</a:t>
            </a:r>
            <a:r>
              <a:rPr lang="uk-UA" sz="3200" dirty="0" smtClean="0">
                <a:solidFill>
                  <a:srgbClr val="0070C0"/>
                </a:solidFill>
              </a:rPr>
              <a:t>..</a:t>
            </a:r>
          </a:p>
          <a:p>
            <a:pPr algn="ctr"/>
            <a:r>
              <a:rPr lang="uk-UA" sz="3200" dirty="0" err="1" smtClean="0">
                <a:solidFill>
                  <a:srgbClr val="0070C0"/>
                </a:solidFill>
              </a:rPr>
              <a:t>Впевнен</a:t>
            </a:r>
            <a:r>
              <a:rPr lang="uk-UA" sz="3200" dirty="0" smtClean="0">
                <a:solidFill>
                  <a:srgbClr val="0070C0"/>
                </a:solidFill>
              </a:rPr>
              <a:t>..</a:t>
            </a:r>
            <a:endParaRPr lang="uk-UA" sz="3200" dirty="0">
              <a:solidFill>
                <a:srgbClr val="0070C0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3352" y="3933056"/>
            <a:ext cx="3572566" cy="2676376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91188" y="3933056"/>
            <a:ext cx="4377307" cy="2676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759612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071664" y="116632"/>
            <a:ext cx="255243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sz="3600" b="1" dirty="0" smtClean="0">
                <a:solidFill>
                  <a:srgbClr val="FF0000"/>
                </a:solidFill>
              </a:rPr>
              <a:t>Рефлексія</a:t>
            </a:r>
          </a:p>
          <a:p>
            <a:pPr algn="ctr"/>
            <a:endParaRPr lang="uk-UA" sz="3600" b="1" dirty="0" smtClean="0">
              <a:solidFill>
                <a:srgbClr val="FF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166910" y="1428736"/>
            <a:ext cx="8514510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uk-UA" sz="24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Метод </a:t>
            </a:r>
            <a:r>
              <a:rPr lang="uk-UA" sz="2400" b="1" dirty="0" smtClean="0">
                <a:solidFill>
                  <a:schemeClr val="accent2">
                    <a:lumMod val="50000"/>
                  </a:schemeClr>
                </a:solidFill>
                <a:latin typeface="Calibri"/>
                <a:ea typeface="Times New Roman" pitchFamily="18" charset="0"/>
                <a:cs typeface="Times New Roman" pitchFamily="18" charset="0"/>
              </a:rPr>
              <a:t>«</a:t>
            </a:r>
            <a:r>
              <a:rPr lang="uk-UA" sz="24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Прес</a:t>
            </a:r>
            <a:r>
              <a:rPr lang="uk-UA" sz="2400" b="1" dirty="0" smtClean="0">
                <a:solidFill>
                  <a:schemeClr val="accent2">
                    <a:lumMod val="50000"/>
                  </a:schemeClr>
                </a:solidFill>
                <a:latin typeface="Calibri"/>
                <a:ea typeface="Times New Roman" pitchFamily="18" charset="0"/>
                <a:cs typeface="Times New Roman" pitchFamily="18" charset="0"/>
              </a:rPr>
              <a:t>»</a:t>
            </a:r>
            <a:r>
              <a:rPr lang="uk-UA" sz="24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 </a:t>
            </a:r>
            <a:r>
              <a:rPr lang="uk-UA" sz="2400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доведіть, що твір </a:t>
            </a:r>
            <a:r>
              <a:rPr lang="uk-UA" sz="2400" b="1" dirty="0" smtClean="0">
                <a:latin typeface="Calibri"/>
                <a:ea typeface="Times New Roman" pitchFamily="18" charset="0"/>
                <a:cs typeface="Times New Roman" pitchFamily="18" charset="0"/>
              </a:rPr>
              <a:t>«</a:t>
            </a:r>
            <a:r>
              <a:rPr lang="uk-UA" sz="2400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Лисиця та Рак</a:t>
            </a:r>
            <a:r>
              <a:rPr lang="uk-UA" sz="2400" b="1" dirty="0" smtClean="0">
                <a:latin typeface="Calibri"/>
                <a:ea typeface="Times New Roman" pitchFamily="18" charset="0"/>
                <a:cs typeface="Times New Roman" pitchFamily="18" charset="0"/>
              </a:rPr>
              <a:t>»</a:t>
            </a:r>
            <a:r>
              <a:rPr lang="uk-UA" sz="2400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є казкою</a:t>
            </a:r>
            <a:r>
              <a:rPr lang="uk-UA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lang="uk-UA" sz="2400" b="1" dirty="0" smtClean="0">
              <a:latin typeface="Arial" pitchFamily="34" charset="0"/>
              <a:cs typeface="Arial" pitchFamily="34" charset="0"/>
            </a:endParaRPr>
          </a:p>
          <a:p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>
            <a:off x="2452662" y="2428868"/>
            <a:ext cx="3121047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dirty="0" smtClean="0">
                <a:solidFill>
                  <a:srgbClr val="00B050"/>
                </a:solidFill>
              </a:rPr>
              <a:t>Я вважаю, що …</a:t>
            </a:r>
          </a:p>
          <a:p>
            <a:r>
              <a:rPr lang="uk-UA" sz="2800" b="1" dirty="0" smtClean="0">
                <a:solidFill>
                  <a:srgbClr val="00B050"/>
                </a:solidFill>
              </a:rPr>
              <a:t>Тому що…</a:t>
            </a:r>
          </a:p>
          <a:p>
            <a:r>
              <a:rPr lang="uk-UA" sz="2800" b="1" dirty="0" smtClean="0">
                <a:solidFill>
                  <a:srgbClr val="00B050"/>
                </a:solidFill>
              </a:rPr>
              <a:t>Наприклад…</a:t>
            </a:r>
          </a:p>
          <a:p>
            <a:r>
              <a:rPr lang="uk-UA" sz="2800" b="1" dirty="0" smtClean="0">
                <a:solidFill>
                  <a:srgbClr val="00B050"/>
                </a:solidFill>
              </a:rPr>
              <a:t>Отже,…</a:t>
            </a:r>
            <a:endParaRPr lang="ru-RU" sz="2800" b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36751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223792" y="404664"/>
            <a:ext cx="457388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600" b="1" dirty="0" smtClean="0">
                <a:solidFill>
                  <a:srgbClr val="FF0000"/>
                </a:solidFill>
              </a:rPr>
              <a:t>Домашнє завдання</a:t>
            </a:r>
            <a:endParaRPr lang="uk-UA" sz="3600" b="1" dirty="0">
              <a:solidFill>
                <a:srgbClr val="FF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775520" y="1571612"/>
            <a:ext cx="1015367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200" dirty="0" smtClean="0"/>
              <a:t>Уявіть себе автором казки і </a:t>
            </a:r>
            <a:r>
              <a:rPr lang="uk-UA" sz="3200" dirty="0" err="1" smtClean="0"/>
              <a:t>продовжіть</a:t>
            </a:r>
            <a:r>
              <a:rPr lang="uk-UA" sz="3200" dirty="0" smtClean="0"/>
              <a:t> її так,</a:t>
            </a:r>
          </a:p>
          <a:p>
            <a:pPr algn="ctr"/>
            <a:r>
              <a:rPr lang="uk-UA" sz="3200" dirty="0"/>
              <a:t>щ</a:t>
            </a:r>
            <a:r>
              <a:rPr lang="uk-UA" sz="3200" dirty="0" smtClean="0"/>
              <a:t>об Лисичка заприятелювала з </a:t>
            </a:r>
            <a:r>
              <a:rPr lang="uk-UA" sz="3200" dirty="0" err="1" smtClean="0"/>
              <a:t>Раком.За</a:t>
            </a:r>
            <a:r>
              <a:rPr lang="uk-UA" sz="3200" dirty="0" smtClean="0"/>
              <a:t> бажанням</a:t>
            </a:r>
          </a:p>
          <a:p>
            <a:pPr algn="ctr"/>
            <a:r>
              <a:rPr lang="uk-UA" sz="3200" dirty="0" smtClean="0"/>
              <a:t>  підготуйте малюнок до твору.</a:t>
            </a:r>
            <a:endParaRPr lang="uk-UA" sz="3200" dirty="0"/>
          </a:p>
        </p:txBody>
      </p:sp>
    </p:spTree>
    <p:extLst>
      <p:ext uri="{BB962C8B-B14F-4D97-AF65-F5344CB8AC3E}">
        <p14:creationId xmlns:p14="http://schemas.microsoft.com/office/powerpoint/2010/main" xmlns="" val="1983648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927648" y="2204864"/>
            <a:ext cx="631519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600" b="1" dirty="0" smtClean="0">
                <a:solidFill>
                  <a:srgbClr val="FF0000"/>
                </a:solidFill>
              </a:rPr>
              <a:t>Дякую за роботу на </a:t>
            </a:r>
            <a:r>
              <a:rPr lang="uk-UA" sz="3600" b="1" dirty="0" err="1" smtClean="0">
                <a:solidFill>
                  <a:srgbClr val="FF0000"/>
                </a:solidFill>
              </a:rPr>
              <a:t>уроці</a:t>
            </a:r>
            <a:r>
              <a:rPr lang="uk-UA" sz="3600" b="1" dirty="0" smtClean="0">
                <a:solidFill>
                  <a:srgbClr val="FF0000"/>
                </a:solidFill>
              </a:rPr>
              <a:t> !</a:t>
            </a:r>
            <a:endParaRPr lang="uk-UA" sz="36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365709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15480" y="1268760"/>
            <a:ext cx="936104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/>
            <a:r>
              <a:rPr lang="uk-UA" dirty="0" smtClean="0"/>
              <a:t>1.</a:t>
            </a:r>
            <a:r>
              <a:rPr lang="ru-RU" dirty="0" smtClean="0"/>
              <a:t> </a:t>
            </a:r>
            <a:r>
              <a:rPr lang="ru-RU" dirty="0" err="1" smtClean="0"/>
              <a:t>Підручник</a:t>
            </a:r>
            <a:r>
              <a:rPr lang="ru-RU" dirty="0" smtClean="0"/>
              <a:t> «</a:t>
            </a:r>
            <a:r>
              <a:rPr lang="ru-RU" dirty="0" err="1" smtClean="0"/>
              <a:t>Українська</a:t>
            </a:r>
            <a:r>
              <a:rPr lang="ru-RU" dirty="0" smtClean="0"/>
              <a:t> </a:t>
            </a:r>
            <a:r>
              <a:rPr lang="ru-RU" dirty="0" err="1" smtClean="0"/>
              <a:t>література</a:t>
            </a:r>
            <a:r>
              <a:rPr lang="ru-RU" dirty="0" smtClean="0"/>
              <a:t>. 5 </a:t>
            </a:r>
            <a:r>
              <a:rPr lang="ru-RU" dirty="0" err="1" smtClean="0"/>
              <a:t>клас</a:t>
            </a:r>
            <a:r>
              <a:rPr lang="ru-RU" dirty="0" smtClean="0"/>
              <a:t>» (автор: </a:t>
            </a:r>
            <a:r>
              <a:rPr lang="ru-RU" dirty="0" err="1" smtClean="0"/>
              <a:t>Авраменко</a:t>
            </a:r>
            <a:r>
              <a:rPr lang="ru-RU" dirty="0" smtClean="0"/>
              <a:t> О. </a:t>
            </a:r>
            <a:r>
              <a:rPr lang="ru-RU" dirty="0" err="1" smtClean="0"/>
              <a:t>Українська</a:t>
            </a:r>
            <a:r>
              <a:rPr lang="ru-RU" dirty="0" smtClean="0"/>
              <a:t> </a:t>
            </a:r>
            <a:r>
              <a:rPr lang="ru-RU" dirty="0" err="1" smtClean="0"/>
              <a:t>література</a:t>
            </a:r>
            <a:r>
              <a:rPr lang="ru-RU" dirty="0" smtClean="0"/>
              <a:t>: </a:t>
            </a:r>
            <a:r>
              <a:rPr lang="ru-RU" dirty="0" err="1" smtClean="0"/>
              <a:t>підруч</a:t>
            </a:r>
            <a:r>
              <a:rPr lang="ru-RU" dirty="0" smtClean="0"/>
              <a:t>. для 5 </a:t>
            </a:r>
            <a:r>
              <a:rPr lang="ru-RU" dirty="0" err="1" smtClean="0"/>
              <a:t>кл</a:t>
            </a:r>
            <a:r>
              <a:rPr lang="ru-RU" dirty="0" smtClean="0"/>
              <a:t>. </a:t>
            </a:r>
            <a:r>
              <a:rPr lang="ru-RU" dirty="0" err="1" smtClean="0"/>
              <a:t>закл</a:t>
            </a:r>
            <a:r>
              <a:rPr lang="ru-RU" dirty="0" smtClean="0"/>
              <a:t>. </a:t>
            </a:r>
            <a:r>
              <a:rPr lang="ru-RU" dirty="0" err="1" smtClean="0"/>
              <a:t>загальн</a:t>
            </a:r>
            <a:r>
              <a:rPr lang="ru-RU" dirty="0" smtClean="0"/>
              <a:t>. </a:t>
            </a:r>
            <a:r>
              <a:rPr lang="ru-RU" dirty="0" err="1" smtClean="0"/>
              <a:t>середн</a:t>
            </a:r>
            <a:r>
              <a:rPr lang="ru-RU" dirty="0" smtClean="0"/>
              <a:t>. </a:t>
            </a:r>
            <a:r>
              <a:rPr lang="ru-RU" dirty="0" err="1" smtClean="0"/>
              <a:t>освіти</a:t>
            </a:r>
            <a:r>
              <a:rPr lang="ru-RU" dirty="0" smtClean="0"/>
              <a:t>. — </a:t>
            </a:r>
            <a:r>
              <a:rPr lang="ru-RU" dirty="0" err="1" smtClean="0"/>
              <a:t>Київ</a:t>
            </a:r>
            <a:r>
              <a:rPr lang="ru-RU" dirty="0" smtClean="0"/>
              <a:t>: Грамота, 2022. — 288 с.)</a:t>
            </a:r>
            <a:endParaRPr lang="uk-UA" dirty="0" smtClean="0"/>
          </a:p>
          <a:p>
            <a:endParaRPr lang="uk-UA" dirty="0"/>
          </a:p>
        </p:txBody>
      </p:sp>
      <p:sp>
        <p:nvSpPr>
          <p:cNvPr id="3" name="TextBox 2"/>
          <p:cNvSpPr txBox="1"/>
          <p:nvPr/>
        </p:nvSpPr>
        <p:spPr>
          <a:xfrm>
            <a:off x="4727848" y="404664"/>
            <a:ext cx="13488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/>
              <a:t>Література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xmlns="" val="2952890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Дети-друзья 16 х 9">
  <a:themeElements>
    <a:clrScheme name="ChildrenFriends">
      <a:dk1>
        <a:srgbClr val="404040"/>
      </a:dk1>
      <a:lt1>
        <a:sysClr val="window" lastClr="FFFFFF"/>
      </a:lt1>
      <a:dk2>
        <a:srgbClr val="000000"/>
      </a:dk2>
      <a:lt2>
        <a:srgbClr val="EAEAEA"/>
      </a:lt2>
      <a:accent1>
        <a:srgbClr val="A63121"/>
      </a:accent1>
      <a:accent2>
        <a:srgbClr val="318DCB"/>
      </a:accent2>
      <a:accent3>
        <a:srgbClr val="F28330"/>
      </a:accent3>
      <a:accent4>
        <a:srgbClr val="50B852"/>
      </a:accent4>
      <a:accent5>
        <a:srgbClr val="EEAD1D"/>
      </a:accent5>
      <a:accent6>
        <a:srgbClr val="A68555"/>
      </a:accent6>
      <a:hlink>
        <a:srgbClr val="F28330"/>
      </a:hlink>
      <a:folHlink>
        <a:srgbClr val="969696"/>
      </a:folHlink>
    </a:clrScheme>
    <a:fontScheme name="Times New Roman-Arial">
      <a:maj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_13246688_TF03896101.potx" id="{A3AB8EB1-32C8-42D1-A2F7-9C8024EB1CB7}" vid="{880779B9-4198-47E8-81D9-8281AF4E13F9}"/>
    </a:ext>
  </a:extLst>
</a:theme>
</file>

<file path=ppt/theme/theme2.xml><?xml version="1.0" encoding="utf-8"?>
<a:theme xmlns:a="http://schemas.openxmlformats.org/drawingml/2006/main" name="Тема Office">
  <a:themeElements>
    <a:clrScheme name="ChildrenFriends">
      <a:dk1>
        <a:srgbClr val="404040"/>
      </a:dk1>
      <a:lt1>
        <a:sysClr val="window" lastClr="FFFFFF"/>
      </a:lt1>
      <a:dk2>
        <a:srgbClr val="000000"/>
      </a:dk2>
      <a:lt2>
        <a:srgbClr val="EAEAEA"/>
      </a:lt2>
      <a:accent1>
        <a:srgbClr val="A63121"/>
      </a:accent1>
      <a:accent2>
        <a:srgbClr val="318DCB"/>
      </a:accent2>
      <a:accent3>
        <a:srgbClr val="F28330"/>
      </a:accent3>
      <a:accent4>
        <a:srgbClr val="50B852"/>
      </a:accent4>
      <a:accent5>
        <a:srgbClr val="EEAD1D"/>
      </a:accent5>
      <a:accent6>
        <a:srgbClr val="A68555"/>
      </a:accent6>
      <a:hlink>
        <a:srgbClr val="F28330"/>
      </a:hlink>
      <a:folHlink>
        <a:srgbClr val="969696"/>
      </a:folHlink>
    </a:clrScheme>
    <a:fontScheme name="Times New Roman-Arial">
      <a:maj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ChildrenFriends">
      <a:dk1>
        <a:srgbClr val="404040"/>
      </a:dk1>
      <a:lt1>
        <a:sysClr val="window" lastClr="FFFFFF"/>
      </a:lt1>
      <a:dk2>
        <a:srgbClr val="000000"/>
      </a:dk2>
      <a:lt2>
        <a:srgbClr val="EAEAEA"/>
      </a:lt2>
      <a:accent1>
        <a:srgbClr val="A63121"/>
      </a:accent1>
      <a:accent2>
        <a:srgbClr val="318DCB"/>
      </a:accent2>
      <a:accent3>
        <a:srgbClr val="F28330"/>
      </a:accent3>
      <a:accent4>
        <a:srgbClr val="50B852"/>
      </a:accent4>
      <a:accent5>
        <a:srgbClr val="EEAD1D"/>
      </a:accent5>
      <a:accent6>
        <a:srgbClr val="A68555"/>
      </a:accent6>
      <a:hlink>
        <a:srgbClr val="F28330"/>
      </a:hlink>
      <a:folHlink>
        <a:srgbClr val="969696"/>
      </a:folHlink>
    </a:clrScheme>
    <a:fontScheme name="Times New Roman-Arial">
      <a:maj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VSO_x0020_item_x0020_id xmlns="40262f94-9f35-4ac3-9a90-690165a166b7" xsi:nil="true"/>
    <Assetid_x0020_ xmlns="40262f94-9f35-4ac3-9a90-690165a166b7" xsi:nil="true"/>
    <Item_x0020_Details xmlns="40262f94-9f35-4ac3-9a90-690165a166b7" xsi:nil="true"/>
    <Template_x0020_details xmlns="40262f94-9f35-4ac3-9a90-690165a166b7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A3F7D94069FF64A86F7DFF56D60E3BE" ma:contentTypeVersion="6" ma:contentTypeDescription="Create a new document." ma:contentTypeScope="" ma:versionID="c32302c77d4085ecf495bdddb7f5e889">
  <xsd:schema xmlns:xsd="http://www.w3.org/2001/XMLSchema" xmlns:xs="http://www.w3.org/2001/XMLSchema" xmlns:p="http://schemas.microsoft.com/office/2006/metadata/properties" xmlns:ns2="a4f35948-e619-41b3-aa29-22878b09cfd2" xmlns:ns3="40262f94-9f35-4ac3-9a90-690165a166b7" targetNamespace="http://schemas.microsoft.com/office/2006/metadata/properties" ma:root="true" ma:fieldsID="4ab5ae46be95f9d0be6107e8200be7a2" ns2:_="" ns3:_="">
    <xsd:import namespace="a4f35948-e619-41b3-aa29-22878b09cfd2"/>
    <xsd:import namespace="40262f94-9f35-4ac3-9a90-690165a166b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VSO_x0020_item_x0020_id" minOccurs="0"/>
                <xsd:element ref="ns3:Item_x0020_Details" minOccurs="0"/>
                <xsd:element ref="ns3:Template_x0020_details" minOccurs="0"/>
                <xsd:element ref="ns3:Assetid_x0020_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4f35948-e619-41b3-aa29-22878b09cfd2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0262f94-9f35-4ac3-9a90-690165a166b7" elementFormDefault="qualified">
    <xsd:import namespace="http://schemas.microsoft.com/office/2006/documentManagement/types"/>
    <xsd:import namespace="http://schemas.microsoft.com/office/infopath/2007/PartnerControls"/>
    <xsd:element name="VSO_x0020_item_x0020_id" ma:index="10" nillable="true" ma:displayName="VSO item id" ma:description="Please add the bug number to refer to VSO items." ma:internalName="VSO_x0020_item_x0020_id">
      <xsd:simpleType>
        <xsd:restriction base="dms:Text">
          <xsd:maxLength value="255"/>
        </xsd:restriction>
      </xsd:simpleType>
    </xsd:element>
    <xsd:element name="Item_x0020_Details" ma:index="11" nillable="true" ma:displayName="Item Details" ma:internalName="Item_x0020_Details">
      <xsd:simpleType>
        <xsd:restriction base="dms:Note">
          <xsd:maxLength value="255"/>
        </xsd:restriction>
      </xsd:simpleType>
    </xsd:element>
    <xsd:element name="Template_x0020_details" ma:index="12" nillable="true" ma:displayName="Template details" ma:internalName="Template_x0020_details">
      <xsd:simpleType>
        <xsd:restriction base="dms:Text"/>
      </xsd:simpleType>
    </xsd:element>
    <xsd:element name="Assetid_x0020_" ma:index="13" nillable="true" ma:displayName="Assetid " ma:internalName="Assetid_x0020_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DA15C6C-6BB6-4DB6-B7D6-7F14EAB2CC5C}">
  <ds:schemaRefs>
    <ds:schemaRef ds:uri="http://purl.org/dc/elements/1.1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purl.org/dc/terms/"/>
    <ds:schemaRef ds:uri="http://schemas.microsoft.com/office/2006/documentManagement/types"/>
    <ds:schemaRef ds:uri="40262f94-9f35-4ac3-9a90-690165a166b7"/>
    <ds:schemaRef ds:uri="a4f35948-e619-41b3-aa29-22878b09cfd2"/>
    <ds:schemaRef ds:uri="http://schemas.microsoft.com/office/2006/metadata/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4A369AEE-D726-45B1-ACA9-0D6048C368C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4f35948-e619-41b3-aa29-22878b09cfd2"/>
    <ds:schemaRef ds:uri="40262f94-9f35-4ac3-9a90-690165a166b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9EDF6667-B669-49A4-BBE6-2132BA71C0C7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Учебная презентация с детьми на школьном дворе, альбом (широкоэкранный формат)</Template>
  <TotalTime>491</TotalTime>
  <Words>384</Words>
  <Application>Microsoft Office PowerPoint</Application>
  <PresentationFormat>Произвольный</PresentationFormat>
  <Paragraphs>72</Paragraphs>
  <Slides>13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Дети-друзья 16 х 9</vt:lpstr>
      <vt:lpstr>Слайд 1</vt:lpstr>
      <vt:lpstr>Слайд 2</vt:lpstr>
      <vt:lpstr>Слайд 3</vt:lpstr>
      <vt:lpstr>Одинадцяте жовтня Класна робота Казки про звірів«Лисичка та Рак»  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Вступ до розділу  «У колі літературних казок»  Іван Франко «Лисичка і рак»  2 клас</dc:title>
  <dc:creator>PC</dc:creator>
  <cp:keywords/>
  <cp:lastModifiedBy>Пользователь Windows</cp:lastModifiedBy>
  <cp:revision>40</cp:revision>
  <dcterms:created xsi:type="dcterms:W3CDTF">2020-02-20T13:10:39Z</dcterms:created>
  <dcterms:modified xsi:type="dcterms:W3CDTF">2024-10-06T20:18:58Z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TC038961019991</vt:lpwstr>
  </property>
  <property fmtid="{D5CDD505-2E9C-101B-9397-08002B2CF9AE}" pid="3" name="ContentTypeId">
    <vt:lpwstr>0x010100AA3F7D94069FF64A86F7DFF56D60E3BE</vt:lpwstr>
  </property>
</Properties>
</file>