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4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F725"/>
    <a:srgbClr val="DAE41C"/>
    <a:srgbClr val="E719E2"/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BD2811-0C72-4D27-A419-08D037329276}" type="doc">
      <dgm:prSet loTypeId="urn:microsoft.com/office/officeart/2008/layout/HexagonCluster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uk-UA"/>
        </a:p>
      </dgm:t>
    </dgm:pt>
    <dgm:pt modelId="{09632AD3-14FA-4CDA-8B6E-06CC98DE8107}">
      <dgm:prSet phldrT="[Текст]" custT="1"/>
      <dgm:spPr/>
      <dgm:t>
        <a:bodyPr/>
        <a:lstStyle/>
        <a:p>
          <a:r>
            <a:rPr lang="uk-UA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Літературознавці</a:t>
          </a:r>
        </a:p>
      </dgm:t>
    </dgm:pt>
    <dgm:pt modelId="{B1D0CE80-CA7A-4DAB-855D-70DB156C50A5}" type="parTrans" cxnId="{521F59B7-51C5-46C9-9469-681745B2314A}">
      <dgm:prSet/>
      <dgm:spPr/>
      <dgm:t>
        <a:bodyPr/>
        <a:lstStyle/>
        <a:p>
          <a:endParaRPr lang="uk-UA"/>
        </a:p>
      </dgm:t>
    </dgm:pt>
    <dgm:pt modelId="{8346A0AD-6033-4C7A-BE4C-6FA9AD994CC3}" type="sibTrans" cxnId="{521F59B7-51C5-46C9-9469-681745B2314A}">
      <dgm:prSet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uk-UA"/>
        </a:p>
      </dgm:t>
    </dgm:pt>
    <dgm:pt modelId="{6768FA2B-6FB4-4F27-AC42-0981CD70F7EE}">
      <dgm:prSet phldrT="[Текст]" custT="1"/>
      <dgm:spPr/>
      <dgm:t>
        <a:bodyPr/>
        <a:lstStyle/>
        <a:p>
          <a:r>
            <a:rPr lang="uk-UA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Декламатори</a:t>
          </a:r>
        </a:p>
      </dgm:t>
    </dgm:pt>
    <dgm:pt modelId="{DB017604-9B73-49BB-A4CE-0914F579C260}" type="parTrans" cxnId="{34269C8B-8E83-4DFB-9A11-483CDBE05C3F}">
      <dgm:prSet/>
      <dgm:spPr/>
      <dgm:t>
        <a:bodyPr/>
        <a:lstStyle/>
        <a:p>
          <a:endParaRPr lang="uk-UA"/>
        </a:p>
      </dgm:t>
    </dgm:pt>
    <dgm:pt modelId="{773A1A11-9A19-410A-B662-AECE086F4754}" type="sibTrans" cxnId="{34269C8B-8E83-4DFB-9A11-483CDBE05C3F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  <dgm:t>
        <a:bodyPr/>
        <a:lstStyle/>
        <a:p>
          <a:endParaRPr lang="uk-UA"/>
        </a:p>
      </dgm:t>
    </dgm:pt>
    <dgm:pt modelId="{1D58DB00-5333-43B1-AAA2-85E4D492996D}">
      <dgm:prSet phldrT="[Текст]" custT="1"/>
      <dgm:spPr/>
      <dgm:t>
        <a:bodyPr/>
        <a:lstStyle/>
        <a:p>
          <a:r>
            <a:rPr lang="uk-UA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Біографи</a:t>
          </a:r>
        </a:p>
      </dgm:t>
    </dgm:pt>
    <dgm:pt modelId="{6E81FCE2-5A62-4DD6-85C2-BB7533ABFE37}" type="parTrans" cxnId="{B7455F91-C402-4A25-A59A-8DDC475D4A6B}">
      <dgm:prSet/>
      <dgm:spPr/>
      <dgm:t>
        <a:bodyPr/>
        <a:lstStyle/>
        <a:p>
          <a:endParaRPr lang="uk-UA"/>
        </a:p>
      </dgm:t>
    </dgm:pt>
    <dgm:pt modelId="{8BBF0980-6370-4562-A20D-C5D7331AFFBB}" type="sibTrans" cxnId="{B7455F91-C402-4A25-A59A-8DDC475D4A6B}">
      <dgm:prSet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000" r="-16000"/>
          </a:stretch>
        </a:blipFill>
      </dgm:spPr>
      <dgm:t>
        <a:bodyPr/>
        <a:lstStyle/>
        <a:p>
          <a:endParaRPr lang="uk-UA"/>
        </a:p>
      </dgm:t>
    </dgm:pt>
    <dgm:pt modelId="{1628F9F1-82B6-40BD-B5CF-AFBCCF8A3B0E}" type="pres">
      <dgm:prSet presAssocID="{B0BD2811-0C72-4D27-A419-08D037329276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ru-RU"/>
        </a:p>
      </dgm:t>
    </dgm:pt>
    <dgm:pt modelId="{2196100E-D477-4304-B11F-36A22A9D5CF0}" type="pres">
      <dgm:prSet presAssocID="{09632AD3-14FA-4CDA-8B6E-06CC98DE8107}" presName="text1" presStyleCnt="0"/>
      <dgm:spPr/>
    </dgm:pt>
    <dgm:pt modelId="{7781D540-8F13-4795-8001-15CFD48B2757}" type="pres">
      <dgm:prSet presAssocID="{09632AD3-14FA-4CDA-8B6E-06CC98DE8107}" presName="textRepeatNode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E7611F-5318-43C0-9538-F7118631EA4B}" type="pres">
      <dgm:prSet presAssocID="{09632AD3-14FA-4CDA-8B6E-06CC98DE8107}" presName="textaccent1" presStyleCnt="0"/>
      <dgm:spPr/>
    </dgm:pt>
    <dgm:pt modelId="{091E48D9-634F-44A4-80B5-63443722F1CF}" type="pres">
      <dgm:prSet presAssocID="{09632AD3-14FA-4CDA-8B6E-06CC98DE8107}" presName="accentRepeatNode" presStyleLbl="solidAlignAcc1" presStyleIdx="0" presStyleCnt="6"/>
      <dgm:spPr/>
    </dgm:pt>
    <dgm:pt modelId="{A30AB0BC-96ED-4DCC-9146-A70768186BCD}" type="pres">
      <dgm:prSet presAssocID="{8346A0AD-6033-4C7A-BE4C-6FA9AD994CC3}" presName="image1" presStyleCnt="0"/>
      <dgm:spPr/>
    </dgm:pt>
    <dgm:pt modelId="{A9152F4B-A16E-4521-B868-3ABA5C399C17}" type="pres">
      <dgm:prSet presAssocID="{8346A0AD-6033-4C7A-BE4C-6FA9AD994CC3}" presName="imageRepeatNode" presStyleLbl="alignAcc1" presStyleIdx="0" presStyleCnt="3"/>
      <dgm:spPr/>
      <dgm:t>
        <a:bodyPr/>
        <a:lstStyle/>
        <a:p>
          <a:endParaRPr lang="ru-RU"/>
        </a:p>
      </dgm:t>
    </dgm:pt>
    <dgm:pt modelId="{098F5BD8-9A5B-4719-9930-59D383A18F62}" type="pres">
      <dgm:prSet presAssocID="{8346A0AD-6033-4C7A-BE4C-6FA9AD994CC3}" presName="imageaccent1" presStyleCnt="0"/>
      <dgm:spPr/>
    </dgm:pt>
    <dgm:pt modelId="{C6EB1833-2225-429F-872B-0CF36AA5BA2F}" type="pres">
      <dgm:prSet presAssocID="{8346A0AD-6033-4C7A-BE4C-6FA9AD994CC3}" presName="accentRepeatNode" presStyleLbl="solidAlignAcc1" presStyleIdx="1" presStyleCnt="6"/>
      <dgm:spPr/>
    </dgm:pt>
    <dgm:pt modelId="{A3C3F104-932B-4757-AC27-6240E79C8423}" type="pres">
      <dgm:prSet presAssocID="{6768FA2B-6FB4-4F27-AC42-0981CD70F7EE}" presName="text2" presStyleCnt="0"/>
      <dgm:spPr/>
    </dgm:pt>
    <dgm:pt modelId="{E5B9FBE9-D1A2-4E22-97DF-BBC42F5F742C}" type="pres">
      <dgm:prSet presAssocID="{6768FA2B-6FB4-4F27-AC42-0981CD70F7EE}" presName="textRepeatNode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47432C-A910-4374-BF72-00176726D903}" type="pres">
      <dgm:prSet presAssocID="{6768FA2B-6FB4-4F27-AC42-0981CD70F7EE}" presName="textaccent2" presStyleCnt="0"/>
      <dgm:spPr/>
    </dgm:pt>
    <dgm:pt modelId="{3AADAF89-A179-4667-BE0C-55E4D39F645F}" type="pres">
      <dgm:prSet presAssocID="{6768FA2B-6FB4-4F27-AC42-0981CD70F7EE}" presName="accentRepeatNode" presStyleLbl="solidAlignAcc1" presStyleIdx="2" presStyleCnt="6"/>
      <dgm:spPr/>
    </dgm:pt>
    <dgm:pt modelId="{CEDCE969-B1E4-452C-BA71-7FC1FDF1CB26}" type="pres">
      <dgm:prSet presAssocID="{773A1A11-9A19-410A-B662-AECE086F4754}" presName="image2" presStyleCnt="0"/>
      <dgm:spPr/>
    </dgm:pt>
    <dgm:pt modelId="{DE9E7CC3-07E7-48B7-9E73-9C26ECDBB7EC}" type="pres">
      <dgm:prSet presAssocID="{773A1A11-9A19-410A-B662-AECE086F4754}" presName="imageRepeatNode" presStyleLbl="alignAcc1" presStyleIdx="1" presStyleCnt="3"/>
      <dgm:spPr/>
      <dgm:t>
        <a:bodyPr/>
        <a:lstStyle/>
        <a:p>
          <a:endParaRPr lang="ru-RU"/>
        </a:p>
      </dgm:t>
    </dgm:pt>
    <dgm:pt modelId="{E59D7E20-D78C-4D24-8210-84FBE0015F53}" type="pres">
      <dgm:prSet presAssocID="{773A1A11-9A19-410A-B662-AECE086F4754}" presName="imageaccent2" presStyleCnt="0"/>
      <dgm:spPr/>
    </dgm:pt>
    <dgm:pt modelId="{2C2B50B9-DEB5-4CAE-BCAF-F051A6C432AB}" type="pres">
      <dgm:prSet presAssocID="{773A1A11-9A19-410A-B662-AECE086F4754}" presName="accentRepeatNode" presStyleLbl="solidAlignAcc1" presStyleIdx="3" presStyleCnt="6"/>
      <dgm:spPr/>
    </dgm:pt>
    <dgm:pt modelId="{98568095-02F3-496B-8305-D72F681465B2}" type="pres">
      <dgm:prSet presAssocID="{1D58DB00-5333-43B1-AAA2-85E4D492996D}" presName="text3" presStyleCnt="0"/>
      <dgm:spPr/>
    </dgm:pt>
    <dgm:pt modelId="{98CB78A2-109E-4CDF-9D88-80422239543F}" type="pres">
      <dgm:prSet presAssocID="{1D58DB00-5333-43B1-AAA2-85E4D492996D}" presName="textRepeatNode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CEE917-474A-42B8-A53A-05026F8C0D39}" type="pres">
      <dgm:prSet presAssocID="{1D58DB00-5333-43B1-AAA2-85E4D492996D}" presName="textaccent3" presStyleCnt="0"/>
      <dgm:spPr/>
    </dgm:pt>
    <dgm:pt modelId="{161FE52E-B4CE-4BAF-83A7-EBC4CF28ADF1}" type="pres">
      <dgm:prSet presAssocID="{1D58DB00-5333-43B1-AAA2-85E4D492996D}" presName="accentRepeatNode" presStyleLbl="solidAlignAcc1" presStyleIdx="4" presStyleCnt="6"/>
      <dgm:spPr/>
    </dgm:pt>
    <dgm:pt modelId="{8BF3E18A-2EE0-4ADC-BE7B-0028ADCCB30D}" type="pres">
      <dgm:prSet presAssocID="{8BBF0980-6370-4562-A20D-C5D7331AFFBB}" presName="image3" presStyleCnt="0"/>
      <dgm:spPr/>
    </dgm:pt>
    <dgm:pt modelId="{6478CA0A-9825-481B-8958-CC3BD6A34BF5}" type="pres">
      <dgm:prSet presAssocID="{8BBF0980-6370-4562-A20D-C5D7331AFFBB}" presName="imageRepeatNode" presStyleLbl="alignAcc1" presStyleIdx="2" presStyleCnt="3"/>
      <dgm:spPr/>
      <dgm:t>
        <a:bodyPr/>
        <a:lstStyle/>
        <a:p>
          <a:endParaRPr lang="ru-RU"/>
        </a:p>
      </dgm:t>
    </dgm:pt>
    <dgm:pt modelId="{6F69D5CD-5CC5-4EE6-9006-81AADC5C6BAA}" type="pres">
      <dgm:prSet presAssocID="{8BBF0980-6370-4562-A20D-C5D7331AFFBB}" presName="imageaccent3" presStyleCnt="0"/>
      <dgm:spPr/>
    </dgm:pt>
    <dgm:pt modelId="{4E99CD8D-ED1D-47F7-B839-930ED1394A7D}" type="pres">
      <dgm:prSet presAssocID="{8BBF0980-6370-4562-A20D-C5D7331AFFBB}" presName="accentRepeatNode" presStyleLbl="solidAlignAcc1" presStyleIdx="5" presStyleCnt="6"/>
      <dgm:spPr/>
    </dgm:pt>
  </dgm:ptLst>
  <dgm:cxnLst>
    <dgm:cxn modelId="{409D9F7C-74E5-475D-BADB-4C1D9476AC0D}" type="presOf" srcId="{773A1A11-9A19-410A-B662-AECE086F4754}" destId="{DE9E7CC3-07E7-48B7-9E73-9C26ECDBB7EC}" srcOrd="0" destOrd="0" presId="urn:microsoft.com/office/officeart/2008/layout/HexagonCluster"/>
    <dgm:cxn modelId="{EA26A0F4-BD22-4D59-B327-74F9500F08B7}" type="presOf" srcId="{8346A0AD-6033-4C7A-BE4C-6FA9AD994CC3}" destId="{A9152F4B-A16E-4521-B868-3ABA5C399C17}" srcOrd="0" destOrd="0" presId="urn:microsoft.com/office/officeart/2008/layout/HexagonCluster"/>
    <dgm:cxn modelId="{B7455F91-C402-4A25-A59A-8DDC475D4A6B}" srcId="{B0BD2811-0C72-4D27-A419-08D037329276}" destId="{1D58DB00-5333-43B1-AAA2-85E4D492996D}" srcOrd="2" destOrd="0" parTransId="{6E81FCE2-5A62-4DD6-85C2-BB7533ABFE37}" sibTransId="{8BBF0980-6370-4562-A20D-C5D7331AFFBB}"/>
    <dgm:cxn modelId="{6E7600FF-55C2-4728-A3E6-0893CB792140}" type="presOf" srcId="{6768FA2B-6FB4-4F27-AC42-0981CD70F7EE}" destId="{E5B9FBE9-D1A2-4E22-97DF-BBC42F5F742C}" srcOrd="0" destOrd="0" presId="urn:microsoft.com/office/officeart/2008/layout/HexagonCluster"/>
    <dgm:cxn modelId="{9977A36D-AD19-4B5B-873C-E8B1F0BD94D3}" type="presOf" srcId="{8BBF0980-6370-4562-A20D-C5D7331AFFBB}" destId="{6478CA0A-9825-481B-8958-CC3BD6A34BF5}" srcOrd="0" destOrd="0" presId="urn:microsoft.com/office/officeart/2008/layout/HexagonCluster"/>
    <dgm:cxn modelId="{9DE43508-D815-446E-BC27-96F8B8CADA50}" type="presOf" srcId="{B0BD2811-0C72-4D27-A419-08D037329276}" destId="{1628F9F1-82B6-40BD-B5CF-AFBCCF8A3B0E}" srcOrd="0" destOrd="0" presId="urn:microsoft.com/office/officeart/2008/layout/HexagonCluster"/>
    <dgm:cxn modelId="{521F59B7-51C5-46C9-9469-681745B2314A}" srcId="{B0BD2811-0C72-4D27-A419-08D037329276}" destId="{09632AD3-14FA-4CDA-8B6E-06CC98DE8107}" srcOrd="0" destOrd="0" parTransId="{B1D0CE80-CA7A-4DAB-855D-70DB156C50A5}" sibTransId="{8346A0AD-6033-4C7A-BE4C-6FA9AD994CC3}"/>
    <dgm:cxn modelId="{BB002A97-623B-4A1A-8CA3-59CEB6EE06E6}" type="presOf" srcId="{1D58DB00-5333-43B1-AAA2-85E4D492996D}" destId="{98CB78A2-109E-4CDF-9D88-80422239543F}" srcOrd="0" destOrd="0" presId="urn:microsoft.com/office/officeart/2008/layout/HexagonCluster"/>
    <dgm:cxn modelId="{34269C8B-8E83-4DFB-9A11-483CDBE05C3F}" srcId="{B0BD2811-0C72-4D27-A419-08D037329276}" destId="{6768FA2B-6FB4-4F27-AC42-0981CD70F7EE}" srcOrd="1" destOrd="0" parTransId="{DB017604-9B73-49BB-A4CE-0914F579C260}" sibTransId="{773A1A11-9A19-410A-B662-AECE086F4754}"/>
    <dgm:cxn modelId="{C5F1D606-54B8-4D3F-9B24-BD56A8D69000}" type="presOf" srcId="{09632AD3-14FA-4CDA-8B6E-06CC98DE8107}" destId="{7781D540-8F13-4795-8001-15CFD48B2757}" srcOrd="0" destOrd="0" presId="urn:microsoft.com/office/officeart/2008/layout/HexagonCluster"/>
    <dgm:cxn modelId="{8F311992-A689-45D6-9126-17ABE2AB75EA}" type="presParOf" srcId="{1628F9F1-82B6-40BD-B5CF-AFBCCF8A3B0E}" destId="{2196100E-D477-4304-B11F-36A22A9D5CF0}" srcOrd="0" destOrd="0" presId="urn:microsoft.com/office/officeart/2008/layout/HexagonCluster"/>
    <dgm:cxn modelId="{77542994-F90F-46AC-8CD9-03775A7604F7}" type="presParOf" srcId="{2196100E-D477-4304-B11F-36A22A9D5CF0}" destId="{7781D540-8F13-4795-8001-15CFD48B2757}" srcOrd="0" destOrd="0" presId="urn:microsoft.com/office/officeart/2008/layout/HexagonCluster"/>
    <dgm:cxn modelId="{758692C5-9A41-451B-B677-467803C7091F}" type="presParOf" srcId="{1628F9F1-82B6-40BD-B5CF-AFBCCF8A3B0E}" destId="{BCE7611F-5318-43C0-9538-F7118631EA4B}" srcOrd="1" destOrd="0" presId="urn:microsoft.com/office/officeart/2008/layout/HexagonCluster"/>
    <dgm:cxn modelId="{FC55E7A0-AB32-4657-9E87-1394D3861802}" type="presParOf" srcId="{BCE7611F-5318-43C0-9538-F7118631EA4B}" destId="{091E48D9-634F-44A4-80B5-63443722F1CF}" srcOrd="0" destOrd="0" presId="urn:microsoft.com/office/officeart/2008/layout/HexagonCluster"/>
    <dgm:cxn modelId="{14070BCA-FC43-4437-87DC-1F36D970E3D7}" type="presParOf" srcId="{1628F9F1-82B6-40BD-B5CF-AFBCCF8A3B0E}" destId="{A30AB0BC-96ED-4DCC-9146-A70768186BCD}" srcOrd="2" destOrd="0" presId="urn:microsoft.com/office/officeart/2008/layout/HexagonCluster"/>
    <dgm:cxn modelId="{24B7B2C7-C996-4C41-ABBA-E83966C2A577}" type="presParOf" srcId="{A30AB0BC-96ED-4DCC-9146-A70768186BCD}" destId="{A9152F4B-A16E-4521-B868-3ABA5C399C17}" srcOrd="0" destOrd="0" presId="urn:microsoft.com/office/officeart/2008/layout/HexagonCluster"/>
    <dgm:cxn modelId="{F063ED3B-F187-4692-B7B4-E30CED0DEAFD}" type="presParOf" srcId="{1628F9F1-82B6-40BD-B5CF-AFBCCF8A3B0E}" destId="{098F5BD8-9A5B-4719-9930-59D383A18F62}" srcOrd="3" destOrd="0" presId="urn:microsoft.com/office/officeart/2008/layout/HexagonCluster"/>
    <dgm:cxn modelId="{18764FE9-3BD6-4018-A0AC-8017EADF017C}" type="presParOf" srcId="{098F5BD8-9A5B-4719-9930-59D383A18F62}" destId="{C6EB1833-2225-429F-872B-0CF36AA5BA2F}" srcOrd="0" destOrd="0" presId="urn:microsoft.com/office/officeart/2008/layout/HexagonCluster"/>
    <dgm:cxn modelId="{650445BA-5F70-4427-98A3-27DC2D6FD02B}" type="presParOf" srcId="{1628F9F1-82B6-40BD-B5CF-AFBCCF8A3B0E}" destId="{A3C3F104-932B-4757-AC27-6240E79C8423}" srcOrd="4" destOrd="0" presId="urn:microsoft.com/office/officeart/2008/layout/HexagonCluster"/>
    <dgm:cxn modelId="{8A586F27-D8CB-438B-8599-2065276D0575}" type="presParOf" srcId="{A3C3F104-932B-4757-AC27-6240E79C8423}" destId="{E5B9FBE9-D1A2-4E22-97DF-BBC42F5F742C}" srcOrd="0" destOrd="0" presId="urn:microsoft.com/office/officeart/2008/layout/HexagonCluster"/>
    <dgm:cxn modelId="{7928E12C-1B6A-4C8F-95BA-6E07E5CB6D0D}" type="presParOf" srcId="{1628F9F1-82B6-40BD-B5CF-AFBCCF8A3B0E}" destId="{0647432C-A910-4374-BF72-00176726D903}" srcOrd="5" destOrd="0" presId="urn:microsoft.com/office/officeart/2008/layout/HexagonCluster"/>
    <dgm:cxn modelId="{47616117-9C99-4600-AEB7-43B74D3B41FD}" type="presParOf" srcId="{0647432C-A910-4374-BF72-00176726D903}" destId="{3AADAF89-A179-4667-BE0C-55E4D39F645F}" srcOrd="0" destOrd="0" presId="urn:microsoft.com/office/officeart/2008/layout/HexagonCluster"/>
    <dgm:cxn modelId="{851CD495-AB75-4121-9F6C-26017127FE29}" type="presParOf" srcId="{1628F9F1-82B6-40BD-B5CF-AFBCCF8A3B0E}" destId="{CEDCE969-B1E4-452C-BA71-7FC1FDF1CB26}" srcOrd="6" destOrd="0" presId="urn:microsoft.com/office/officeart/2008/layout/HexagonCluster"/>
    <dgm:cxn modelId="{774E5469-C73B-4384-8AF3-944EC9C052FC}" type="presParOf" srcId="{CEDCE969-B1E4-452C-BA71-7FC1FDF1CB26}" destId="{DE9E7CC3-07E7-48B7-9E73-9C26ECDBB7EC}" srcOrd="0" destOrd="0" presId="urn:microsoft.com/office/officeart/2008/layout/HexagonCluster"/>
    <dgm:cxn modelId="{2C893A1E-3DD5-4DDA-A686-23B7543CB340}" type="presParOf" srcId="{1628F9F1-82B6-40BD-B5CF-AFBCCF8A3B0E}" destId="{E59D7E20-D78C-4D24-8210-84FBE0015F53}" srcOrd="7" destOrd="0" presId="urn:microsoft.com/office/officeart/2008/layout/HexagonCluster"/>
    <dgm:cxn modelId="{8344C365-390B-40CC-ABBE-0239A8D7241A}" type="presParOf" srcId="{E59D7E20-D78C-4D24-8210-84FBE0015F53}" destId="{2C2B50B9-DEB5-4CAE-BCAF-F051A6C432AB}" srcOrd="0" destOrd="0" presId="urn:microsoft.com/office/officeart/2008/layout/HexagonCluster"/>
    <dgm:cxn modelId="{4D3C6F36-B2D0-420A-B9CF-4DA1A6546241}" type="presParOf" srcId="{1628F9F1-82B6-40BD-B5CF-AFBCCF8A3B0E}" destId="{98568095-02F3-496B-8305-D72F681465B2}" srcOrd="8" destOrd="0" presId="urn:microsoft.com/office/officeart/2008/layout/HexagonCluster"/>
    <dgm:cxn modelId="{B4690B36-94BA-42FF-8D6E-67B37707BABD}" type="presParOf" srcId="{98568095-02F3-496B-8305-D72F681465B2}" destId="{98CB78A2-109E-4CDF-9D88-80422239543F}" srcOrd="0" destOrd="0" presId="urn:microsoft.com/office/officeart/2008/layout/HexagonCluster"/>
    <dgm:cxn modelId="{C12B2CA6-4526-46EE-977C-607B93994AA8}" type="presParOf" srcId="{1628F9F1-82B6-40BD-B5CF-AFBCCF8A3B0E}" destId="{80CEE917-474A-42B8-A53A-05026F8C0D39}" srcOrd="9" destOrd="0" presId="urn:microsoft.com/office/officeart/2008/layout/HexagonCluster"/>
    <dgm:cxn modelId="{34CE5717-63F5-4F86-8564-66CB199CE0B6}" type="presParOf" srcId="{80CEE917-474A-42B8-A53A-05026F8C0D39}" destId="{161FE52E-B4CE-4BAF-83A7-EBC4CF28ADF1}" srcOrd="0" destOrd="0" presId="urn:microsoft.com/office/officeart/2008/layout/HexagonCluster"/>
    <dgm:cxn modelId="{59E103D1-F72D-4B14-90A2-9EDD43CF682F}" type="presParOf" srcId="{1628F9F1-82B6-40BD-B5CF-AFBCCF8A3B0E}" destId="{8BF3E18A-2EE0-4ADC-BE7B-0028ADCCB30D}" srcOrd="10" destOrd="0" presId="urn:microsoft.com/office/officeart/2008/layout/HexagonCluster"/>
    <dgm:cxn modelId="{BB470012-7F1A-4E75-BC2E-6373AAEDB9EF}" type="presParOf" srcId="{8BF3E18A-2EE0-4ADC-BE7B-0028ADCCB30D}" destId="{6478CA0A-9825-481B-8958-CC3BD6A34BF5}" srcOrd="0" destOrd="0" presId="urn:microsoft.com/office/officeart/2008/layout/HexagonCluster"/>
    <dgm:cxn modelId="{7EF76FA1-6690-4509-9ECC-AC3A74B2F856}" type="presParOf" srcId="{1628F9F1-82B6-40BD-B5CF-AFBCCF8A3B0E}" destId="{6F69D5CD-5CC5-4EE6-9006-81AADC5C6BAA}" srcOrd="11" destOrd="0" presId="urn:microsoft.com/office/officeart/2008/layout/HexagonCluster"/>
    <dgm:cxn modelId="{CAC8653C-2127-465E-871E-0A33EB35E00D}" type="presParOf" srcId="{6F69D5CD-5CC5-4EE6-9006-81AADC5C6BAA}" destId="{4E99CD8D-ED1D-47F7-B839-930ED1394A7D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9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722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7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43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41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598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55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89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20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41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147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2315947-7152-478C-8568-B61BB74E620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188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97885" y="2570596"/>
            <a:ext cx="7396230" cy="1876607"/>
          </a:xfrm>
        </p:spPr>
        <p:txBody>
          <a:bodyPr>
            <a:noAutofit/>
          </a:bodyPr>
          <a:lstStyle/>
          <a:p>
            <a:r>
              <a:rPr lang="uk-UA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Урок літератури рідного краю</a:t>
            </a:r>
            <a:endParaRPr lang="ru-RU" sz="6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D10A1EE-AC5C-4157-AC99-22D3E3214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2172" y="1809830"/>
            <a:ext cx="9445841" cy="9530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000" b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 уроку:</a:t>
            </a:r>
            <a:r>
              <a:rPr lang="uk-UA" sz="3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dirty="0"/>
              <a:t>Микола Сингаївський – поліський соловейко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D6FCD89C-5227-45E9-89BD-39C9B3B53A8D}"/>
              </a:ext>
            </a:extLst>
          </p:cNvPr>
          <p:cNvSpPr txBox="1">
            <a:spLocks/>
          </p:cNvSpPr>
          <p:nvPr/>
        </p:nvSpPr>
        <p:spPr>
          <a:xfrm>
            <a:off x="1305876" y="2384179"/>
            <a:ext cx="9445841" cy="9530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3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Компоненти уроку:</a:t>
            </a:r>
            <a:endParaRPr lang="uk-UA" sz="2400" dirty="0">
              <a:solidFill>
                <a:srgbClr val="0070C0"/>
              </a:solidFill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F17B57F6-FF15-4289-BC26-120C74EE52E6}"/>
              </a:ext>
            </a:extLst>
          </p:cNvPr>
          <p:cNvSpPr txBox="1">
            <a:spLocks/>
          </p:cNvSpPr>
          <p:nvPr/>
        </p:nvSpPr>
        <p:spPr>
          <a:xfrm>
            <a:off x="-98569" y="3141651"/>
            <a:ext cx="3494964" cy="4328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400" b="1" i="1" u="sng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Знаннєвий</a:t>
            </a:r>
            <a:endParaRPr lang="uk-UA" sz="2400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60B09A61-81B9-45A2-B772-5215D1294417}"/>
              </a:ext>
            </a:extLst>
          </p:cNvPr>
          <p:cNvSpPr txBox="1">
            <a:spLocks/>
          </p:cNvSpPr>
          <p:nvPr/>
        </p:nvSpPr>
        <p:spPr>
          <a:xfrm>
            <a:off x="2533833" y="3158971"/>
            <a:ext cx="9445840" cy="642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000" dirty="0"/>
              <a:t>Знати відомості про Миколу Сингаївського, а також основні мотиви та тематику його поетичної творчості.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="" xmlns:a16="http://schemas.microsoft.com/office/drawing/2014/main" id="{7387DFC9-52F4-4737-AD24-34847AE0DEC7}"/>
              </a:ext>
            </a:extLst>
          </p:cNvPr>
          <p:cNvSpPr txBox="1">
            <a:spLocks/>
          </p:cNvSpPr>
          <p:nvPr/>
        </p:nvSpPr>
        <p:spPr>
          <a:xfrm>
            <a:off x="56879" y="4116689"/>
            <a:ext cx="3184068" cy="3421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400" b="1" i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Діяльнісний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="" xmlns:a16="http://schemas.microsoft.com/office/drawing/2014/main" id="{4B662201-D0E0-4CC4-8211-56D6A934C5CC}"/>
              </a:ext>
            </a:extLst>
          </p:cNvPr>
          <p:cNvSpPr txBox="1">
            <a:spLocks/>
          </p:cNvSpPr>
          <p:nvPr/>
        </p:nvSpPr>
        <p:spPr>
          <a:xfrm>
            <a:off x="2533833" y="4099369"/>
            <a:ext cx="9445840" cy="11693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000" dirty="0"/>
              <a:t>Проаналізувати вірші </a:t>
            </a:r>
            <a:r>
              <a:rPr lang="uk-UA" sz="2000" dirty="0" err="1"/>
              <a:t>М.Сингаївського</a:t>
            </a:r>
            <a:r>
              <a:rPr lang="uk-UA" sz="2000" dirty="0"/>
              <a:t>; розвивати в учнів уміння виразного читання поезій; вміння їх аналізувати; сприяти розвитку вміння учнів самостійної, дослідницької роботи; розвивати логічне та образне мислення, </a:t>
            </a:r>
            <a:r>
              <a:rPr lang="uk-UA" sz="2000" dirty="0" err="1"/>
              <a:t>пам</a:t>
            </a:r>
            <a:r>
              <a:rPr lang="en-US" sz="2000" dirty="0"/>
              <a:t>’</a:t>
            </a:r>
            <a:r>
              <a:rPr lang="uk-UA" sz="2000" dirty="0"/>
              <a:t>ять, увагу, спостережливість.</a:t>
            </a:r>
          </a:p>
        </p:txBody>
      </p:sp>
      <p:sp>
        <p:nvSpPr>
          <p:cNvPr id="12" name="Объект 2">
            <a:extLst>
              <a:ext uri="{FF2B5EF4-FFF2-40B4-BE49-F238E27FC236}">
                <a16:creationId xmlns="" xmlns:a16="http://schemas.microsoft.com/office/drawing/2014/main" id="{E6D57631-37B6-47AC-95DF-F4C8562A8237}"/>
              </a:ext>
            </a:extLst>
          </p:cNvPr>
          <p:cNvSpPr txBox="1">
            <a:spLocks/>
          </p:cNvSpPr>
          <p:nvPr/>
        </p:nvSpPr>
        <p:spPr>
          <a:xfrm>
            <a:off x="56879" y="5459144"/>
            <a:ext cx="3184068" cy="3421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400" b="1" i="1" u="sng" dirty="0">
                <a:solidFill>
                  <a:srgbClr val="E719E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Ціннісний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="" xmlns:a16="http://schemas.microsoft.com/office/drawing/2014/main" id="{A82A5C04-3100-4FB1-8958-323B1F9F65B9}"/>
              </a:ext>
            </a:extLst>
          </p:cNvPr>
          <p:cNvSpPr txBox="1">
            <a:spLocks/>
          </p:cNvSpPr>
          <p:nvPr/>
        </p:nvSpPr>
        <p:spPr>
          <a:xfrm>
            <a:off x="2533833" y="5424933"/>
            <a:ext cx="9445840" cy="642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000" dirty="0"/>
              <a:t>Почуття поваги до рідної землі, а також інтерес до ознайомлення із митцями слова Полісся.</a:t>
            </a:r>
          </a:p>
        </p:txBody>
      </p:sp>
    </p:spTree>
    <p:extLst>
      <p:ext uri="{BB962C8B-B14F-4D97-AF65-F5344CB8AC3E}">
        <p14:creationId xmlns:p14="http://schemas.microsoft.com/office/powerpoint/2010/main" val="178402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  <p:bldP spid="7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2165E6BE-AB3D-4B13-B55D-D12DEA061095}"/>
              </a:ext>
            </a:extLst>
          </p:cNvPr>
          <p:cNvSpPr txBox="1">
            <a:spLocks/>
          </p:cNvSpPr>
          <p:nvPr/>
        </p:nvSpPr>
        <p:spPr>
          <a:xfrm>
            <a:off x="2852990" y="1963576"/>
            <a:ext cx="2512871" cy="4328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400" b="1" i="1" u="sng" dirty="0">
                <a:solidFill>
                  <a:srgbClr val="09F7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 уроку: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DF97E33D-03E4-4F62-9E0C-D14DD3825977}"/>
              </a:ext>
            </a:extLst>
          </p:cNvPr>
          <p:cNvSpPr txBox="1">
            <a:spLocks/>
          </p:cNvSpPr>
          <p:nvPr/>
        </p:nvSpPr>
        <p:spPr>
          <a:xfrm>
            <a:off x="2662325" y="2437325"/>
            <a:ext cx="3184068" cy="3421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400" b="1" i="1" u="sng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Форма уроку: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57B36FD2-D9BC-4ABC-9EC2-D7FBBDB61678}"/>
              </a:ext>
            </a:extLst>
          </p:cNvPr>
          <p:cNvSpPr txBox="1">
            <a:spLocks/>
          </p:cNvSpPr>
          <p:nvPr/>
        </p:nvSpPr>
        <p:spPr>
          <a:xfrm>
            <a:off x="2616605" y="2949009"/>
            <a:ext cx="3184068" cy="34212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sz="2400" b="1" i="1" u="sng" dirty="0">
                <a:solidFill>
                  <a:srgbClr val="DAE4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Обладнання: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C4854A99-C9C7-48F9-B565-4F5F66C72D6B}"/>
              </a:ext>
            </a:extLst>
          </p:cNvPr>
          <p:cNvSpPr txBox="1">
            <a:spLocks/>
          </p:cNvSpPr>
          <p:nvPr/>
        </p:nvSpPr>
        <p:spPr>
          <a:xfrm>
            <a:off x="5130196" y="1997260"/>
            <a:ext cx="6791538" cy="6421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dirty="0"/>
              <a:t>вивчення нового матеріалу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="" xmlns:a16="http://schemas.microsoft.com/office/drawing/2014/main" id="{391F837F-1725-43B9-9B3A-D21824626E69}"/>
              </a:ext>
            </a:extLst>
          </p:cNvPr>
          <p:cNvSpPr txBox="1">
            <a:spLocks/>
          </p:cNvSpPr>
          <p:nvPr/>
        </p:nvSpPr>
        <p:spPr>
          <a:xfrm>
            <a:off x="5139279" y="2403114"/>
            <a:ext cx="3337148" cy="5116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dirty="0"/>
              <a:t>урок-дослідження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="" xmlns:a16="http://schemas.microsoft.com/office/drawing/2014/main" id="{8DE1F7EC-65FB-451E-930A-BB6885406C22}"/>
              </a:ext>
            </a:extLst>
          </p:cNvPr>
          <p:cNvSpPr txBox="1">
            <a:spLocks/>
          </p:cNvSpPr>
          <p:nvPr/>
        </p:nvSpPr>
        <p:spPr>
          <a:xfrm>
            <a:off x="5130196" y="2914798"/>
            <a:ext cx="6381712" cy="151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dirty="0"/>
              <a:t>збірки поезій </a:t>
            </a:r>
            <a:r>
              <a:rPr lang="uk-UA" sz="2000" dirty="0" err="1"/>
              <a:t>М.Сингаївського</a:t>
            </a:r>
            <a:r>
              <a:rPr lang="uk-UA" sz="2000" dirty="0"/>
              <a:t>, портрети поета, ілюстрації із зображеннями місць </a:t>
            </a:r>
            <a:r>
              <a:rPr lang="uk-UA" sz="2000" dirty="0" err="1"/>
              <a:t>м.Коростеня</a:t>
            </a:r>
            <a:r>
              <a:rPr lang="uk-UA" sz="2000" dirty="0"/>
              <a:t>, картки-інструктажі, </a:t>
            </a:r>
            <a:r>
              <a:rPr lang="uk-UA" sz="2000" dirty="0" smtClean="0"/>
              <a:t> </a:t>
            </a:r>
            <a:r>
              <a:rPr lang="uk-UA" sz="2000" dirty="0"/>
              <a:t>анкети для само- та </a:t>
            </a:r>
            <a:r>
              <a:rPr lang="uk-UA" sz="2000" dirty="0" err="1"/>
              <a:t>взаємооцінки</a:t>
            </a:r>
            <a:endParaRPr lang="uk-UA" sz="2000" dirty="0"/>
          </a:p>
        </p:txBody>
      </p:sp>
      <p:pic>
        <p:nvPicPr>
          <p:cNvPr id="1026" name="Picture 2" descr="Картинки по запросу урок">
            <a:extLst>
              <a:ext uri="{FF2B5EF4-FFF2-40B4-BE49-F238E27FC236}">
                <a16:creationId xmlns="" xmlns:a16="http://schemas.microsoft.com/office/drawing/2014/main" id="{1930BED6-6A10-440B-9E28-565D7F939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103" y="4360545"/>
            <a:ext cx="4381500" cy="2300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DD996CB4-D21E-4524-B00A-760CFF33CE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9" y="2779450"/>
            <a:ext cx="3262839" cy="4078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41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0CC3A03-865F-4E88-876A-6DD6EB2B20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uk-UA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Епіграф:</a:t>
            </a:r>
          </a:p>
          <a:p>
            <a:pPr marL="0" indent="0" algn="r">
              <a:buNone/>
            </a:pPr>
            <a:r>
              <a:rPr lang="uk-UA" i="1" dirty="0"/>
              <a:t>Рідний поліський край, як і вся Батьківщина,</a:t>
            </a:r>
            <a:br>
              <a:rPr lang="uk-UA" i="1" dirty="0"/>
            </a:br>
            <a:r>
              <a:rPr lang="uk-UA" i="1" dirty="0"/>
              <a:t>стали часткою моєї біографії – </a:t>
            </a:r>
            <a:br>
              <a:rPr lang="uk-UA" i="1" dirty="0"/>
            </a:br>
            <a:r>
              <a:rPr lang="uk-UA" i="1" dirty="0"/>
              <a:t>творчої і життєвої…</a:t>
            </a:r>
          </a:p>
          <a:p>
            <a:pPr marL="0" indent="0" algn="r">
              <a:buNone/>
            </a:pPr>
            <a:r>
              <a:rPr lang="uk-UA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М.Сингаївський</a:t>
            </a:r>
            <a:endParaRPr lang="uk-UA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Картинки по запросу м сингаївський">
            <a:extLst>
              <a:ext uri="{FF2B5EF4-FFF2-40B4-BE49-F238E27FC236}">
                <a16:creationId xmlns="" xmlns:a16="http://schemas.microsoft.com/office/drawing/2014/main" id="{4C739CAF-97D2-41E2-8B2E-68A9780CF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" y="2022030"/>
            <a:ext cx="2915412" cy="43731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Картинки по запросу карта україни">
            <a:extLst>
              <a:ext uri="{FF2B5EF4-FFF2-40B4-BE49-F238E27FC236}">
                <a16:creationId xmlns="" xmlns:a16="http://schemas.microsoft.com/office/drawing/2014/main" id="{D9AAE082-61C7-408D-8CE9-229A29B49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472" y="3769618"/>
            <a:ext cx="3702558" cy="251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29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="" xmlns:a16="http://schemas.microsoft.com/office/drawing/2014/main" id="{7A3A5E9A-C20C-4AC3-90C4-652589C37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3120978"/>
              </p:ext>
            </p:extLst>
          </p:nvPr>
        </p:nvGraphicFramePr>
        <p:xfrm>
          <a:off x="1844237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476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>
            <a:extLst>
              <a:ext uri="{FF2B5EF4-FFF2-40B4-BE49-F238E27FC236}">
                <a16:creationId xmlns="" xmlns:a16="http://schemas.microsoft.com/office/drawing/2014/main" id="{FC4C528B-712A-435E-B239-21FAC823B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" y="1531391"/>
            <a:ext cx="10324729" cy="54078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BFE2345-D09C-4853-856C-EFA3CB8C55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5533" y="2188599"/>
            <a:ext cx="8478173" cy="3930912"/>
          </a:xfrm>
        </p:spPr>
        <p:txBody>
          <a:bodyPr numCol="2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Народився 12 листопада 1936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селі Шатрище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Навчався у Київському та Львівському університетах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Був завідуючим відділу літератури та мистецтва журналу «Ранок»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Друкувався в районних та обласних газетах і журналах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Був знайомий з М. Т. Рильським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Перша збірка для дітей – «Жива криничка»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Написав понад 40 книжок – поетичних і прозових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Був удостоєний  премій </a:t>
            </a:r>
            <a:b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ім. О. Бойченка, М. Островського, Лесі Українки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Більша половина творів поета адресована дітям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Збірки творів: «Ромашкове сонце», «Журавлине літо», «Ведмежий гостинець», «Кличе матуся», «З березнем по землі», «Архіпелаг», «Вогневиця», «Поступ»</a:t>
            </a:r>
          </a:p>
          <a:p>
            <a:pPr>
              <a:buFont typeface="Wingdings" panose="05000000000000000000" pitchFamily="2" charset="2"/>
              <a:buChar char="§"/>
            </a:pPr>
            <a:endParaRPr lang="uk-UA" sz="1800" dirty="0"/>
          </a:p>
        </p:txBody>
      </p:sp>
      <p:pic>
        <p:nvPicPr>
          <p:cNvPr id="1028" name="Picture 4" descr="Картинки по запросу мел пнг">
            <a:extLst>
              <a:ext uri="{FF2B5EF4-FFF2-40B4-BE49-F238E27FC236}">
                <a16:creationId xmlns="" xmlns:a16="http://schemas.microsoft.com/office/drawing/2014/main" id="{96E1E636-D22E-40F8-9515-D60D90015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8" y="4485096"/>
            <a:ext cx="1877096" cy="184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13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59 -0.29607 L 0.03659 -0.29584 C 0.05742 -0.30973 0.07122 -0.33334 0.09948 -0.3382 C 0.10221 -0.33866 0.10534 -0.33936 0.1082 -0.34005 C 0.11003 -0.34098 0.11172 -0.34213 0.11328 -0.34283 C 0.11628 -0.34445 0.1194 -0.34537 0.12227 -0.34676 C 0.12409 -0.34746 0.12604 -0.34792 0.1276 -0.34838 C 0.12891 -0.34908 0.13008 -0.35024 0.13138 -0.35093 C 0.15599 -0.36412 0.12878 -0.34931 0.14219 -0.35533 C 0.14401 -0.35625 0.1457 -0.35741 0.14766 -0.35811 C 0.1487 -0.3588 0.14987 -0.3588 0.15117 -0.35949 C 0.15599 -0.36181 0.15365 -0.3625 0.16003 -0.36343 C 0.16328 -0.36389 0.16732 -0.36343 0.17005 -0.36412 C 0.17357 -0.36528 0.17656 -0.3669 0.1806 -0.36621 C 0.18776 -0.36598 0.19453 -0.36528 0.20182 -0.36366 L 0.21497 -0.36065 C 0.23294 -0.35232 0.25078 -0.34422 0.26862 -0.33565 C 0.27031 -0.33496 0.27188 -0.33357 0.27318 -0.33218 C 0.27604 -0.32894 0.27799 -0.3257 0.28021 -0.32223 C 0.28424 -0.3169 0.28294 -0.31852 0.28711 -0.31112 C 0.28802 -0.30926 0.28867 -0.30764 0.28971 -0.30602 C 0.29544 -0.29653 0.29661 -0.29977 0.30195 -0.28588 C 0.30612 -0.27524 0.30729 -0.27362 0.30898 -0.26389 C 0.30951 -0.26158 0.30964 -0.25949 0.30977 -0.25695 C 0.31055 -0.2463 0.31042 -0.24815 0.31003 -0.23473 C 0.30898 -0.22987 0.30885 -0.20533 0.3013 -0.19676 C 0.3 -0.19561 0.29857 -0.19445 0.29727 -0.19329 C 0.29557 -0.19167 0.29414 -0.19028 0.2918 -0.18912 C 0.29023 -0.18843 0.28242 -0.18774 0.27995 -0.1882 C 0.27669 -0.18334 0.27813 -0.18357 0.26745 -0.18403 C 0.26198 -0.18449 0.25586 -0.18519 0.25065 -0.18496 C 0.24544 -0.1838 0.24323 -0.18287 0.23737 -0.1838 C 0.23177 -0.18473 0.22266 -0.1882 0.2181 -0.18982 C 0.20977 -0.19491 0.20104 -0.19931 0.1931 -0.20487 C 0.19154 -0.20579 0.19115 -0.20811 0.19063 -0.21019 C 0.18906 -0.21459 0.18971 -0.21713 0.1888 -0.2213 C 0.18828 -0.22385 0.18711 -0.22639 0.18659 -0.2294 C 0.18555 -0.25579 0.18516 -0.25093 0.19531 -0.29167 C 0.19557 -0.29306 0.2026 -0.30209 0.20547 -0.30324 C 0.20742 -0.30463 0.21016 -0.30463 0.21237 -0.30579 C 0.22161 -0.31621 0.21432 -0.3088 0.22578 -0.3169 C 0.2293 -0.31968 0.23919 -0.32732 0.2444 -0.3301 C 0.24596 -0.33079 0.24818 -0.33102 0.24974 -0.33195 C 0.25208 -0.33334 0.25299 -0.33588 0.2556 -0.33727 C 0.25911 -0.33912 0.26445 -0.33866 0.26771 -0.34098 C 0.27747 -0.34838 0.26862 -0.34283 0.28203 -0.34815 C 0.28464 -0.34908 0.28685 -0.3507 0.28945 -0.35162 C 0.29102 -0.35209 0.29284 -0.35278 0.29466 -0.35324 C 0.29674 -0.35417 0.29805 -0.35533 0.3 -0.35602 C 0.30508 -0.35834 0.31068 -0.35949 0.31589 -0.36112 C 0.31771 -0.36181 0.31914 -0.36227 0.32096 -0.36274 C 0.32422 -0.3632 0.32708 -0.36389 0.32969 -0.36459 C 0.33398 -0.36551 0.33789 -0.3669 0.34206 -0.36829 C 0.3444 -0.36899 0.34648 -0.37014 0.34922 -0.37037 C 0.36146 -0.3713 0.34583 -0.37037 0.36094 -0.37061 C 0.36992 -0.37061 0.36198 -0.37153 0.37096 -0.37014 C 0.37201 -0.37061 0.37305 -0.37107 0.37461 -0.3713 C 0.37604 -0.3713 0.3776 -0.37061 0.37943 -0.37014 C 0.38333 -0.36945 0.38711 -0.36875 0.39063 -0.36783 C 0.39323 -0.36737 0.39583 -0.36644 0.39896 -0.36551 C 0.40039 -0.36528 0.40208 -0.36505 0.40365 -0.36505 C 0.40677 -0.36412 0.41029 -0.36274 0.41341 -0.36181 C 0.41536 -0.36135 0.41771 -0.36088 0.41979 -0.36042 C 0.42305 -0.35949 0.42643 -0.35834 0.42956 -0.35718 C 0.45013 -0.35487 0.44076 -0.35718 0.47865 -0.33704 C 0.48203 -0.33519 0.48854 -0.32732 0.49063 -0.325 C 0.49206 -0.32084 0.4944 -0.31644 0.49531 -0.31204 L 0.4974 -0.30324 C 0.49531 -0.28959 0.4931 -0.27616 0.49023 -0.26274 C 0.48971 -0.26065 0.4862 -0.25764 0.48438 -0.25718 C 0.48242 -0.25672 0.47982 -0.25718 0.47786 -0.25741 C 0.47591 -0.25672 0.47461 -0.25579 0.4724 -0.25602 C 0.47005 -0.25556 0.46237 -0.25718 0.45924 -0.25787 C 0.45638 -0.25926 0.44362 -0.26412 0.44089 -0.26991 C 0.43984 -0.27176 0.44049 -0.27385 0.4401 -0.27547 C 0.43932 -0.27848 0.43854 -0.28149 0.43776 -0.28473 L 0.43685 -0.28889 L 0.43568 -0.29352 C 0.43841 -0.3044 0.44036 -0.31644 0.44375 -0.32709 C 0.44583 -0.33334 0.44948 -0.33311 0.45352 -0.33727 C 0.45534 -0.33866 0.45612 -0.34074 0.45781 -0.34213 C 0.45924 -0.34399 0.46159 -0.34468 0.46328 -0.34653 C 0.46497 -0.34792 0.46549 -0.35024 0.46732 -0.35139 C 0.46927 -0.35255 0.47227 -0.35255 0.47448 -0.35371 C 0.47643 -0.35417 0.47813 -0.35556 0.47995 -0.35672 C 0.48151 -0.35718 0.48346 -0.35718 0.48503 -0.35857 C 0.48945 -0.36019 0.49297 -0.36297 0.49805 -0.36459 C 0.50078 -0.36528 0.50365 -0.36667 0.50638 -0.36737 C 0.5082 -0.3676 0.51003 -0.36713 0.51159 -0.3676 C 0.52448 -0.37176 0.51224 -0.37223 0.52865 -0.36945 C 0.53724 -0.37061 0.54102 -0.37153 0.55208 -0.36968 C 0.55573 -0.36922 0.55885 -0.36852 0.56211 -0.36806 C 0.57565 -0.36598 0.56523 -0.36852 0.57995 -0.36412 C 0.58398 -0.36366 0.58763 -0.36412 0.59167 -0.36297 C 0.6168 -0.3551 0.64323 -0.34005 0.66732 -0.32824 C 0.66836 -0.32686 0.66914 -0.32524 0.67018 -0.32408 C 0.67135 -0.32269 0.67357 -0.32107 0.67448 -0.31968 C 0.67578 -0.31737 0.67643 -0.31505 0.67695 -0.31297 C 0.67982 -0.30463 0.6793 -0.30625 0.68008 -0.29838 C 0.67773 -0.28635 0.67695 -0.27385 0.67318 -0.26274 C 0.67279 -0.26135 0.67005 -0.26135 0.66823 -0.26227 C 0.6612 -0.26482 0.65469 -0.26922 0.64792 -0.27269 C 0.64609 -0.27362 0.64427 -0.27454 0.64323 -0.27593 C 0.64232 -0.27755 0.64193 -0.2794 0.64219 -0.28079 C 0.64375 -0.29213 0.64622 -0.30348 0.6487 -0.31505 C 0.64935 -0.31806 0.65221 -0.31852 0.65456 -0.32037 C 0.66602 -0.32963 0.64779 -0.31713 0.66576 -0.32894 C 0.66849 -0.33033 0.67057 -0.33241 0.67474 -0.33287 C 0.67617 -0.33287 0.67813 -0.33195 0.67969 -0.33195 C 0.68138 -0.33195 0.68333 -0.33195 0.68477 -0.33218 C 0.68659 -0.33264 0.68802 -0.33357 0.6901 -0.3338 C 0.70612 -0.33588 0.68828 -0.33149 0.70182 -0.33403 C 0.70859 -0.33519 0.70182 -0.33565 0.71029 -0.33426 C 0.71901 -0.33727 0.70768 -0.33426 0.71875 -0.33449 C 0.725 -0.33473 0.71992 -0.33658 0.72396 -0.33496 L 0.70872 -0.34676 " pathEditMode="relative" rAng="840000" ptsTypes="AAAAAAAAAAAAAAAAAAAAAAAAAAAAAAAAAAAAAAAAAAAAAAAAAAAAAAAAAAAAAAAAAAAAAAAAAAAAAAAAAAAAAAAAAAAAAAAAAAAAAAAAAAAAAAAAAAAA">
                                      <p:cBhvr>
                                        <p:cTn id="6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32" y="-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9090F2B-F7CD-477C-96CD-355353FF4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730" y="215409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 ж самі – із країни дитинства,</a:t>
            </a:r>
          </a:p>
          <a:p>
            <a:pPr marL="0" indent="0">
              <a:buNone/>
            </a:pPr>
            <a:r>
              <a:rPr lang="uk-UA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Із високої долі дитинства,</a:t>
            </a:r>
          </a:p>
          <a:p>
            <a:pPr marL="0" indent="0">
              <a:buNone/>
            </a:pPr>
            <a:r>
              <a:rPr lang="uk-UA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душа споконвіку з дитинства,</a:t>
            </a:r>
          </a:p>
          <a:p>
            <a:pPr marL="0" indent="0">
              <a:buNone/>
            </a:pPr>
            <a:r>
              <a:rPr lang="uk-UA" sz="32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 у птахів, - крилата і чиста.</a:t>
            </a:r>
          </a:p>
          <a:p>
            <a:pPr marL="0" indent="0">
              <a:buNone/>
            </a:pPr>
            <a:r>
              <a:rPr lang="uk-UA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М. Сингаївський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F35BDE5-102B-4572-A922-273384EDA6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530" y="3266983"/>
            <a:ext cx="6442470" cy="301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65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925C48C-D14F-4DD6-B216-A338A28E1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6675" y="135942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 серця поклонюсь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424F35B-9A9F-4889-AFF9-833C1E9B5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7097" y="2479914"/>
            <a:ext cx="9894903" cy="3386200"/>
          </a:xfrm>
        </p:spPr>
        <p:txBody>
          <a:bodyPr numCol="2">
            <a:normAutofit lnSpcReduction="10000"/>
          </a:bodyPr>
          <a:lstStyle/>
          <a:p>
            <a:pPr marL="0" indent="0" algn="ctr">
              <a:buNone/>
            </a:pPr>
            <a:r>
              <a:rPr lang="uk-UA" sz="1800" dirty="0"/>
              <a:t>Знову чую, мов співає мати,</a:t>
            </a:r>
            <a:br>
              <a:rPr lang="uk-UA" sz="1800" dirty="0"/>
            </a:br>
            <a:r>
              <a:rPr lang="uk-UA" sz="1800" dirty="0"/>
              <a:t>долітає голос до зорі.</a:t>
            </a:r>
            <a:br>
              <a:rPr lang="uk-UA" sz="1800" dirty="0"/>
            </a:br>
            <a:r>
              <a:rPr lang="uk-UA" sz="1800" dirty="0"/>
              <a:t>І мене виходять зустрічати</a:t>
            </a:r>
            <a:br>
              <a:rPr lang="uk-UA" sz="1800" dirty="0"/>
            </a:br>
            <a:r>
              <a:rPr lang="uk-UA" sz="1800" dirty="0"/>
              <a:t>край дороги наші явори.</a:t>
            </a:r>
            <a:br>
              <a:rPr lang="uk-UA" sz="1800" dirty="0"/>
            </a:br>
            <a:r>
              <a:rPr lang="uk-UA" sz="1800" dirty="0"/>
              <a:t/>
            </a:r>
            <a:br>
              <a:rPr lang="uk-UA" sz="1800" dirty="0"/>
            </a:br>
            <a:r>
              <a:rPr lang="uk-UA" sz="1800" dirty="0"/>
              <a:t>Сонце з небокраю</a:t>
            </a:r>
            <a:br>
              <a:rPr lang="uk-UA" sz="1800" dirty="0"/>
            </a:br>
            <a:r>
              <a:rPr lang="uk-UA" sz="1800" dirty="0"/>
              <a:t>встало рано-рано.</a:t>
            </a:r>
            <a:br>
              <a:rPr lang="uk-UA" sz="1800" dirty="0"/>
            </a:br>
            <a:r>
              <a:rPr lang="uk-UA" sz="1800" dirty="0"/>
              <a:t>Знову розмовляю</a:t>
            </a:r>
            <a:br>
              <a:rPr lang="uk-UA" sz="1800" dirty="0"/>
            </a:br>
            <a:r>
              <a:rPr lang="uk-UA" sz="1800" dirty="0"/>
              <a:t>з вами, рідна мамо.</a:t>
            </a:r>
            <a:br>
              <a:rPr lang="uk-UA" sz="1800" dirty="0"/>
            </a:br>
            <a:r>
              <a:rPr lang="uk-UA" sz="1800" dirty="0"/>
              <a:t/>
            </a:r>
            <a:br>
              <a:rPr lang="uk-UA" sz="1800" dirty="0"/>
            </a:br>
            <a:r>
              <a:rPr lang="uk-UA" sz="1800" dirty="0"/>
              <a:t>Ви співали дітям колискові,</a:t>
            </a:r>
            <a:br>
              <a:rPr lang="uk-UA" sz="1800" dirty="0"/>
            </a:br>
            <a:r>
              <a:rPr lang="uk-UA" sz="1800" dirty="0"/>
              <a:t>ніжне серце сповнили добром.</a:t>
            </a:r>
            <a:br>
              <a:rPr lang="uk-UA" sz="1800" dirty="0"/>
            </a:br>
            <a:r>
              <a:rPr lang="uk-UA" sz="1800" dirty="0"/>
              <a:t>Ви життя давали колоскові,</a:t>
            </a:r>
            <a:br>
              <a:rPr lang="uk-UA" sz="1800" dirty="0"/>
            </a:br>
            <a:r>
              <a:rPr lang="uk-UA" sz="1800" dirty="0"/>
              <a:t>щоб налився соком і зерном.</a:t>
            </a:r>
            <a:br>
              <a:rPr lang="uk-UA" sz="1800" dirty="0"/>
            </a:br>
            <a:r>
              <a:rPr lang="uk-UA" sz="1800" dirty="0"/>
              <a:t/>
            </a:r>
            <a:br>
              <a:rPr lang="uk-UA" sz="1800" dirty="0"/>
            </a:br>
            <a:r>
              <a:rPr lang="uk-UA" sz="1800" dirty="0"/>
              <a:t>Ваші материнські заповіти,</a:t>
            </a:r>
            <a:br>
              <a:rPr lang="uk-UA" sz="1800" dirty="0"/>
            </a:br>
            <a:r>
              <a:rPr lang="uk-UA" sz="1800" dirty="0"/>
              <a:t>як найперші на землі стежки.</a:t>
            </a:r>
            <a:br>
              <a:rPr lang="uk-UA" sz="1800" dirty="0"/>
            </a:br>
            <a:r>
              <a:rPr lang="uk-UA" sz="1800" dirty="0"/>
              <a:t>Виростають роботящі діти</a:t>
            </a:r>
            <a:br>
              <a:rPr lang="uk-UA" sz="1800" dirty="0"/>
            </a:br>
            <a:r>
              <a:rPr lang="uk-UA" sz="1800" dirty="0"/>
              <a:t>і дарують пісню нам жінки.</a:t>
            </a:r>
            <a:br>
              <a:rPr lang="uk-UA" sz="1800" dirty="0"/>
            </a:br>
            <a:r>
              <a:rPr lang="uk-UA" sz="1800" dirty="0"/>
              <a:t/>
            </a:r>
            <a:br>
              <a:rPr lang="uk-UA" sz="1800" dirty="0"/>
            </a:br>
            <a:r>
              <a:rPr lang="uk-UA" sz="1800" dirty="0"/>
              <a:t>Заквітують, як весна, бажання,</a:t>
            </a:r>
            <a:br>
              <a:rPr lang="uk-UA" sz="1800" dirty="0"/>
            </a:br>
            <a:r>
              <a:rPr lang="uk-UA" sz="1800" dirty="0"/>
              <a:t>я в тій пісні словом </a:t>
            </a:r>
            <a:r>
              <a:rPr lang="uk-UA" sz="1800" dirty="0" err="1"/>
              <a:t>озовусь</a:t>
            </a:r>
            <a:r>
              <a:rPr lang="uk-UA" sz="1800" dirty="0"/>
              <a:t>.</a:t>
            </a:r>
            <a:br>
              <a:rPr lang="uk-UA" sz="1800" dirty="0"/>
            </a:br>
            <a:r>
              <a:rPr lang="uk-UA" sz="1800" dirty="0"/>
              <a:t>Матерям з найглибшим побажанням</a:t>
            </a:r>
            <a:br>
              <a:rPr lang="uk-UA" sz="1800" dirty="0"/>
            </a:br>
            <a:r>
              <a:rPr lang="uk-UA" sz="1800" dirty="0"/>
              <a:t>я від серця щиро поклонюсь.</a:t>
            </a:r>
            <a:br>
              <a:rPr lang="uk-UA" sz="1800" dirty="0"/>
            </a:br>
            <a:r>
              <a:rPr lang="uk-UA" sz="1800" dirty="0"/>
              <a:t/>
            </a:r>
            <a:br>
              <a:rPr lang="uk-UA" sz="1800" dirty="0"/>
            </a:br>
            <a:r>
              <a:rPr lang="uk-UA" sz="1800" dirty="0"/>
              <a:t>Сонце з небокраю</a:t>
            </a:r>
            <a:br>
              <a:rPr lang="uk-UA" sz="1800" dirty="0"/>
            </a:br>
            <a:r>
              <a:rPr lang="uk-UA" sz="1800" dirty="0"/>
              <a:t>встало рано-рано.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D958BD2-DE87-4989-AC88-A590123F9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43100"/>
            <a:ext cx="3740966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56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610A026-8CB7-47D6-970E-9DF78F6CB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8542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uk-UA" b="1" u="sng" dirty="0">
                <a:solidFill>
                  <a:srgbClr val="7030A0"/>
                </a:solidFill>
              </a:rPr>
              <a:t>Тема: </a:t>
            </a:r>
            <a:r>
              <a:rPr lang="uk-UA" dirty="0"/>
              <a:t>Спогади про матір і її чудовий спів та щиру пошану до неї</a:t>
            </a:r>
          </a:p>
          <a:p>
            <a:pPr marL="0" indent="0">
              <a:buNone/>
            </a:pPr>
            <a:r>
              <a:rPr lang="uk-UA" b="1" u="sng" dirty="0">
                <a:solidFill>
                  <a:srgbClr val="00B0F0"/>
                </a:solidFill>
              </a:rPr>
              <a:t>Ідея: </a:t>
            </a:r>
            <a:r>
              <a:rPr lang="uk-UA" dirty="0"/>
              <a:t>«Матерям з найглибшим поважанням я від серця щиро поклонюсь»</a:t>
            </a:r>
          </a:p>
          <a:p>
            <a:pPr marL="0" indent="0">
              <a:buNone/>
            </a:pPr>
            <a:r>
              <a:rPr lang="uk-UA" b="1" u="sng" dirty="0">
                <a:solidFill>
                  <a:srgbClr val="09F725"/>
                </a:solidFill>
              </a:rPr>
              <a:t>Художні засоби: </a:t>
            </a:r>
            <a:r>
              <a:rPr lang="uk-UA" dirty="0"/>
              <a:t>епітети </a:t>
            </a:r>
            <a:r>
              <a:rPr lang="uk-UA" i="1" dirty="0"/>
              <a:t>(ніжне серце, материнські заповіти, роботящі діти, найглибшим </a:t>
            </a:r>
            <a:r>
              <a:rPr lang="uk-UA" i="1" dirty="0" smtClean="0"/>
              <a:t>побажанням</a:t>
            </a:r>
            <a:r>
              <a:rPr lang="uk-UA" i="1" dirty="0"/>
              <a:t>, рідна мамо); </a:t>
            </a:r>
            <a:r>
              <a:rPr lang="uk-UA" dirty="0"/>
              <a:t>метафори </a:t>
            </a:r>
            <a:r>
              <a:rPr lang="uk-UA" i="1" dirty="0"/>
              <a:t>(і мене виходять зустрічати край дороги наші явори, сонце з небокраю стало рано-рано, все життя давали колискові)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5A61122-46C1-4F7C-B576-1C49BFAF9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381" y="5015883"/>
            <a:ext cx="6125592" cy="1842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537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6FE970C-FCE6-4404-A2A4-6E8913CFC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36" y="1359425"/>
            <a:ext cx="10515600" cy="1325563"/>
          </a:xfrm>
        </p:spPr>
        <p:txBody>
          <a:bodyPr/>
          <a:lstStyle/>
          <a:p>
            <a:r>
              <a:rPr lang="uk-UA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бродив у вишневі світанки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3F9676E-C88F-483D-BC88-8CE8A52123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118" y="2466516"/>
            <a:ext cx="6796082" cy="4351338"/>
          </a:xfrm>
        </p:spPr>
        <p:txBody>
          <a:bodyPr numCol="2">
            <a:normAutofit/>
          </a:bodyPr>
          <a:lstStyle/>
          <a:p>
            <a:pPr marL="0" indent="0" algn="ctr">
              <a:buNone/>
            </a:pPr>
            <a:r>
              <a:rPr lang="uk-UA" sz="2000" dirty="0"/>
              <a:t>Я бродив у вишневі світанки,</a:t>
            </a:r>
            <a:br>
              <a:rPr lang="uk-UA" sz="2000" dirty="0"/>
            </a:br>
            <a:r>
              <a:rPr lang="uk-UA" sz="2000" dirty="0"/>
              <a:t>де тумани над озером сплять,</a:t>
            </a:r>
            <a:br>
              <a:rPr lang="uk-UA" sz="2000" dirty="0"/>
            </a:br>
            <a:r>
              <a:rPr lang="uk-UA" sz="2000" dirty="0"/>
              <a:t>де красиві і мрійні селянки</a:t>
            </a:r>
            <a:br>
              <a:rPr lang="uk-UA" sz="2000" dirty="0"/>
            </a:br>
            <a:r>
              <a:rPr lang="uk-UA" sz="2000" dirty="0"/>
              <a:t>ніжать перших своїх малят.</a:t>
            </a:r>
          </a:p>
          <a:p>
            <a:pPr marL="0" indent="0" algn="ctr">
              <a:buNone/>
            </a:pPr>
            <a:r>
              <a:rPr lang="uk-UA" sz="2000" dirty="0"/>
              <a:t>А над ними біла хмарина</a:t>
            </a:r>
            <a:br>
              <a:rPr lang="uk-UA" sz="2000" dirty="0"/>
            </a:br>
            <a:r>
              <a:rPr lang="uk-UA" sz="2000" dirty="0"/>
              <a:t>тане в мареннях польових…</a:t>
            </a:r>
            <a:br>
              <a:rPr lang="uk-UA" sz="2000" dirty="0"/>
            </a:br>
            <a:r>
              <a:rPr lang="uk-UA" sz="2000" dirty="0"/>
              <a:t>Прокидається Україна,</a:t>
            </a:r>
            <a:br>
              <a:rPr lang="uk-UA" sz="2000" dirty="0"/>
            </a:br>
            <a:r>
              <a:rPr lang="uk-UA" sz="2000" dirty="0"/>
              <a:t>будить жайворонків своїх.</a:t>
            </a:r>
          </a:p>
          <a:p>
            <a:pPr marL="0" indent="0" algn="ctr">
              <a:buNone/>
            </a:pPr>
            <a:r>
              <a:rPr lang="uk-UA" sz="2000" dirty="0"/>
              <a:t>Дядько з росами косу клепе,</a:t>
            </a:r>
            <a:br>
              <a:rPr lang="uk-UA" sz="2000" dirty="0"/>
            </a:br>
            <a:r>
              <a:rPr lang="uk-UA" sz="2000" dirty="0"/>
              <a:t>рівно дзенькає молотком.</a:t>
            </a:r>
            <a:br>
              <a:rPr lang="uk-UA" sz="2000" dirty="0"/>
            </a:br>
            <a:r>
              <a:rPr lang="uk-UA" sz="2000" dirty="0"/>
              <a:t>А в дворі запахтилося теплим</a:t>
            </a:r>
            <a:br>
              <a:rPr lang="uk-UA" sz="2000" dirty="0"/>
            </a:br>
            <a:r>
              <a:rPr lang="uk-UA" sz="2000" dirty="0"/>
              <a:t>свіжим вранішнім молоком.</a:t>
            </a:r>
          </a:p>
          <a:p>
            <a:pPr marL="0" indent="0" algn="ctr">
              <a:buNone/>
            </a:pPr>
            <a:endParaRPr lang="uk-UA" sz="2000" dirty="0"/>
          </a:p>
          <a:p>
            <a:pPr marL="0" indent="0" algn="ctr">
              <a:buNone/>
            </a:pPr>
            <a:r>
              <a:rPr lang="uk-UA" sz="2000" dirty="0"/>
              <a:t>Мати потім курчат лічила,</a:t>
            </a:r>
            <a:br>
              <a:rPr lang="uk-UA" sz="2000" dirty="0"/>
            </a:br>
            <a:r>
              <a:rPr lang="uk-UA" sz="2000" dirty="0"/>
              <a:t>я пшона їм з хати приніс…</a:t>
            </a:r>
            <a:br>
              <a:rPr lang="uk-UA" sz="2000" dirty="0"/>
            </a:br>
            <a:r>
              <a:rPr lang="uk-UA" sz="2000" dirty="0"/>
              <a:t>А з капусти сіра зайчиха</a:t>
            </a:r>
            <a:br>
              <a:rPr lang="uk-UA" sz="2000" dirty="0"/>
            </a:br>
            <a:r>
              <a:rPr lang="uk-UA" sz="2000" dirty="0"/>
              <a:t>дременула, сполохана, в ліс.</a:t>
            </a:r>
          </a:p>
          <a:p>
            <a:pPr marL="0" indent="0" algn="ctr">
              <a:buNone/>
            </a:pPr>
            <a:r>
              <a:rPr lang="uk-UA" sz="2000" dirty="0"/>
              <a:t>Заскрипів під ногами </a:t>
            </a:r>
            <a:r>
              <a:rPr lang="uk-UA" sz="2000" dirty="0" smtClean="0"/>
              <a:t>ганок</a:t>
            </a:r>
            <a:r>
              <a:rPr lang="uk-UA" sz="2000" dirty="0"/>
              <a:t/>
            </a:r>
            <a:br>
              <a:rPr lang="uk-UA" sz="2000" dirty="0"/>
            </a:br>
            <a:r>
              <a:rPr lang="uk-UA" sz="2000" dirty="0"/>
              <a:t>і </a:t>
            </a:r>
            <a:r>
              <a:rPr lang="uk-UA" sz="2000" dirty="0" err="1"/>
              <a:t>забув</a:t>
            </a:r>
            <a:r>
              <a:rPr lang="uk-UA" sz="2000" dirty="0"/>
              <a:t> розказати сни.</a:t>
            </a:r>
            <a:br>
              <a:rPr lang="uk-UA" sz="2000" dirty="0"/>
            </a:br>
            <a:r>
              <a:rPr lang="uk-UA" sz="2000" dirty="0"/>
              <a:t>А в красивих мрійних селянок</a:t>
            </a:r>
            <a:br>
              <a:rPr lang="uk-UA" sz="2000" dirty="0"/>
            </a:br>
            <a:r>
              <a:rPr lang="uk-UA" sz="2000" dirty="0"/>
              <a:t>роботящі ростуть сини.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7C875D2D-EBC9-41C7-968B-9253AA8DC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240" y="2263564"/>
            <a:ext cx="4351339" cy="43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23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61FA0F86-E0DA-40C6-A020-2933DEBF6F3D}"/>
              </a:ext>
            </a:extLst>
          </p:cNvPr>
          <p:cNvSpPr txBox="1">
            <a:spLocks/>
          </p:cNvSpPr>
          <p:nvPr/>
        </p:nvSpPr>
        <p:spPr>
          <a:xfrm>
            <a:off x="838200" y="198542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uk-UA" b="1" u="sng" dirty="0">
                <a:solidFill>
                  <a:srgbClr val="7030A0"/>
                </a:solidFill>
              </a:rPr>
              <a:t>Тема: </a:t>
            </a:r>
            <a:r>
              <a:rPr lang="uk-UA" dirty="0"/>
              <a:t>Опис рідного краю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uk-UA" b="1" u="sng" dirty="0">
                <a:solidFill>
                  <a:srgbClr val="00B0F0"/>
                </a:solidFill>
              </a:rPr>
              <a:t>Ідея: </a:t>
            </a:r>
            <a:r>
              <a:rPr lang="uk-UA" dirty="0"/>
              <a:t>Заклик </a:t>
            </a:r>
            <a:r>
              <a:rPr lang="uk-UA" dirty="0" err="1"/>
              <a:t>пам</a:t>
            </a:r>
            <a:r>
              <a:rPr lang="en-US" dirty="0"/>
              <a:t>’</a:t>
            </a:r>
            <a:r>
              <a:rPr lang="uk-UA" dirty="0" err="1"/>
              <a:t>ятати</a:t>
            </a:r>
            <a:r>
              <a:rPr lang="uk-UA" dirty="0"/>
              <a:t> всі випадки життя і любити рідну природу</a:t>
            </a:r>
            <a:br>
              <a:rPr lang="uk-UA" dirty="0"/>
            </a:br>
            <a:r>
              <a:rPr lang="uk-UA" b="1" u="sng" dirty="0">
                <a:solidFill>
                  <a:srgbClr val="09F725"/>
                </a:solidFill>
              </a:rPr>
              <a:t>Художні засоби: </a:t>
            </a:r>
            <a:r>
              <a:rPr lang="uk-UA" dirty="0"/>
              <a:t>епітети </a:t>
            </a:r>
            <a:r>
              <a:rPr lang="uk-UA" i="1" dirty="0"/>
              <a:t>(вишневі світанки, красиві і мрійні селянки, біла хмарина, теплим свіжим вранішнім молоком); </a:t>
            </a:r>
            <a:r>
              <a:rPr lang="uk-UA" dirty="0"/>
              <a:t>метафори </a:t>
            </a:r>
            <a:r>
              <a:rPr lang="uk-UA" i="1" dirty="0"/>
              <a:t>(тумани над озером сплять, біла хмарина тоне в мареннях польових, прокидається Україна)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0107B5A-1DC4-4EAD-8BF9-27787A0E2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381" y="5015883"/>
            <a:ext cx="6125592" cy="1842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4472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DDFE028-EB58-4369-99C8-33B50C896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92" y="1394935"/>
            <a:ext cx="10515600" cy="1325563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Притча про вбиту правду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4BBF3BD-46B5-48E3-8354-03045C512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9009" y="2506662"/>
            <a:ext cx="10515600" cy="4351338"/>
          </a:xfrm>
        </p:spPr>
        <p:txBody>
          <a:bodyPr numCol="2"/>
          <a:lstStyle/>
          <a:p>
            <a:pPr marL="0" indent="0" algn="ctr">
              <a:buNone/>
            </a:pPr>
            <a:r>
              <a:rPr lang="uk-UA" dirty="0"/>
              <a:t>В правду стріляли вбивці,</a:t>
            </a:r>
            <a:br>
              <a:rPr lang="uk-UA" dirty="0"/>
            </a:br>
            <a:r>
              <a:rPr lang="uk-UA" dirty="0"/>
              <a:t>жбурляли в огонь на поталу.</a:t>
            </a:r>
            <a:br>
              <a:rPr lang="uk-UA" dirty="0"/>
            </a:br>
            <a:r>
              <a:rPr lang="uk-UA" dirty="0"/>
              <a:t>А вона під крилом у птиці</a:t>
            </a:r>
            <a:br>
              <a:rPr lang="uk-UA" dirty="0"/>
            </a:br>
            <a:r>
              <a:rPr lang="uk-UA" dirty="0"/>
              <a:t>в пурпурове небо злітала.</a:t>
            </a:r>
          </a:p>
          <a:p>
            <a:pPr marL="0" indent="0" algn="ctr">
              <a:buNone/>
            </a:pPr>
            <a:r>
              <a:rPr lang="uk-UA" dirty="0"/>
              <a:t>Правді ступали на горло,</a:t>
            </a:r>
            <a:br>
              <a:rPr lang="uk-UA" dirty="0"/>
            </a:br>
            <a:r>
              <a:rPr lang="uk-UA" dirty="0"/>
              <a:t>Її решетили кулі.</a:t>
            </a:r>
            <a:br>
              <a:rPr lang="uk-UA" dirty="0"/>
            </a:br>
            <a:r>
              <a:rPr lang="uk-UA" dirty="0"/>
              <a:t>А вона піднімалась на гору,</a:t>
            </a:r>
            <a:br>
              <a:rPr lang="uk-UA" dirty="0"/>
            </a:br>
            <a:r>
              <a:rPr lang="uk-UA" dirty="0"/>
              <a:t>як вигнанка земної кулі.</a:t>
            </a:r>
          </a:p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endParaRPr lang="uk-UA" dirty="0"/>
          </a:p>
          <a:p>
            <a:pPr marL="0" indent="0" algn="ctr">
              <a:buNone/>
            </a:pPr>
            <a:r>
              <a:rPr lang="uk-UA" dirty="0"/>
              <a:t>Правду вели на розстріл,</a:t>
            </a:r>
            <a:br>
              <a:rPr lang="uk-UA" dirty="0"/>
            </a:br>
            <a:r>
              <a:rPr lang="uk-UA" dirty="0"/>
              <a:t>кидали у в</a:t>
            </a:r>
            <a:r>
              <a:rPr lang="en-US" dirty="0"/>
              <a:t>’</a:t>
            </a:r>
            <a:r>
              <a:rPr lang="uk-UA" dirty="0" err="1"/>
              <a:t>язниці</a:t>
            </a:r>
            <a:r>
              <a:rPr lang="uk-UA" dirty="0"/>
              <a:t>.</a:t>
            </a:r>
            <a:br>
              <a:rPr lang="uk-UA" dirty="0"/>
            </a:br>
            <a:r>
              <a:rPr lang="uk-UA" dirty="0"/>
              <a:t>А над нею промінився простір</a:t>
            </a:r>
            <a:br>
              <a:rPr lang="uk-UA" dirty="0"/>
            </a:br>
            <a:r>
              <a:rPr lang="uk-UA" dirty="0"/>
              <a:t>і сонце пливло в зіниці.</a:t>
            </a:r>
          </a:p>
          <a:p>
            <a:pPr marL="0" indent="0" algn="ctr">
              <a:buNone/>
            </a:pPr>
            <a:r>
              <a:rPr lang="uk-UA" dirty="0"/>
              <a:t>І коли людина вмирала – </a:t>
            </a:r>
            <a:br>
              <a:rPr lang="uk-UA" dirty="0"/>
            </a:br>
            <a:r>
              <a:rPr lang="uk-UA" dirty="0"/>
              <a:t>скорботне земне дитя,</a:t>
            </a:r>
            <a:br>
              <a:rPr lang="uk-UA" dirty="0"/>
            </a:br>
            <a:r>
              <a:rPr lang="uk-UA" dirty="0"/>
              <a:t>в </a:t>
            </a:r>
            <a:r>
              <a:rPr lang="uk-UA" dirty="0" err="1"/>
              <a:t>узголов</a:t>
            </a:r>
            <a:r>
              <a:rPr lang="en-US" dirty="0"/>
              <a:t>’</a:t>
            </a:r>
            <a:r>
              <a:rPr lang="uk-UA" dirty="0"/>
              <a:t>ї правда стояла – </a:t>
            </a:r>
            <a:br>
              <a:rPr lang="uk-UA" dirty="0"/>
            </a:br>
            <a:r>
              <a:rPr lang="uk-UA" dirty="0"/>
              <a:t>продовження свого життя</a:t>
            </a:r>
          </a:p>
        </p:txBody>
      </p:sp>
    </p:spTree>
    <p:extLst>
      <p:ext uri="{BB962C8B-B14F-4D97-AF65-F5344CB8AC3E}">
        <p14:creationId xmlns:p14="http://schemas.microsoft.com/office/powerpoint/2010/main" val="165741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303A4DD8-ADEC-4BE7-A1CA-256C5E744B4C}"/>
              </a:ext>
            </a:extLst>
          </p:cNvPr>
          <p:cNvSpPr txBox="1">
            <a:spLocks/>
          </p:cNvSpPr>
          <p:nvPr/>
        </p:nvSpPr>
        <p:spPr>
          <a:xfrm>
            <a:off x="838200" y="1985423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uk-UA" b="1" u="sng" dirty="0">
                <a:solidFill>
                  <a:srgbClr val="7030A0"/>
                </a:solidFill>
              </a:rPr>
              <a:t>Тема: </a:t>
            </a:r>
            <a:r>
              <a:rPr lang="uk-UA" dirty="0"/>
              <a:t>Правда завжди перемагає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uk-UA" b="1" u="sng" dirty="0">
                <a:solidFill>
                  <a:srgbClr val="00B0F0"/>
                </a:solidFill>
              </a:rPr>
              <a:t>Ідея: </a:t>
            </a:r>
            <a:r>
              <a:rPr lang="uk-UA" dirty="0"/>
              <a:t>Заклик говорити правду, хоч би </a:t>
            </a:r>
            <a:r>
              <a:rPr lang="uk-UA" dirty="0" smtClean="0"/>
              <a:t>якою </a:t>
            </a:r>
            <a:r>
              <a:rPr lang="uk-UA" dirty="0"/>
              <a:t>вона </a:t>
            </a:r>
            <a:r>
              <a:rPr lang="uk-UA" dirty="0" smtClean="0"/>
              <a:t>гіркою не була</a:t>
            </a:r>
            <a:r>
              <a:rPr lang="uk-UA" dirty="0" smtClean="0"/>
              <a:t>, </a:t>
            </a:r>
            <a:r>
              <a:rPr lang="uk-UA" dirty="0"/>
              <a:t>бо </a:t>
            </a:r>
            <a:r>
              <a:rPr lang="uk-UA" dirty="0" smtClean="0"/>
              <a:t>правда,</a:t>
            </a:r>
            <a:r>
              <a:rPr lang="uk-UA" dirty="0" smtClean="0"/>
              <a:t> </a:t>
            </a:r>
            <a:r>
              <a:rPr lang="uk-UA" dirty="0"/>
              <a:t>завжди, рано чи пізно, переможе</a:t>
            </a:r>
            <a:br>
              <a:rPr lang="uk-UA" dirty="0"/>
            </a:br>
            <a:r>
              <a:rPr lang="uk-UA" b="1" u="sng" dirty="0">
                <a:solidFill>
                  <a:srgbClr val="09F725"/>
                </a:solidFill>
              </a:rPr>
              <a:t>Художні засоби: </a:t>
            </a:r>
            <a:r>
              <a:rPr lang="uk-UA" dirty="0"/>
              <a:t>епітети </a:t>
            </a:r>
            <a:r>
              <a:rPr lang="uk-UA" i="1" dirty="0"/>
              <a:t>(вигнанка земної кулі, скорботне земне життя); </a:t>
            </a:r>
            <a:r>
              <a:rPr lang="uk-UA" dirty="0"/>
              <a:t>метафори </a:t>
            </a:r>
            <a:r>
              <a:rPr lang="uk-UA" i="1" dirty="0"/>
              <a:t>(в правду стріляли вбивці, правді ступали на горло, правду вели на розстріл, кидали у в</a:t>
            </a:r>
            <a:r>
              <a:rPr lang="en-US" i="1" dirty="0"/>
              <a:t>’</a:t>
            </a:r>
            <a:r>
              <a:rPr lang="uk-UA" i="1" dirty="0" err="1"/>
              <a:t>язниці</a:t>
            </a:r>
            <a:r>
              <a:rPr lang="uk-UA" i="1" dirty="0"/>
              <a:t>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A03ABEA-5CF5-4ABF-BA4E-5D9473B64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381" y="5015883"/>
            <a:ext cx="6125592" cy="1842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211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CB6D736-3531-4257-8657-52C95C68F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036" y="8104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Підсумки уроку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4A4CDBD-A2B5-4B9D-AF04-447291B15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747" y="2071442"/>
            <a:ext cx="4754732" cy="589101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2400" dirty="0"/>
              <a:t>1. Де народився </a:t>
            </a:r>
            <a:r>
              <a:rPr lang="uk-UA" sz="2400" dirty="0" err="1"/>
              <a:t>М.Сингаївський</a:t>
            </a:r>
            <a:r>
              <a:rPr lang="uk-UA" sz="2400" dirty="0"/>
              <a:t>?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="" xmlns:a16="http://schemas.microsoft.com/office/drawing/2014/main" id="{4714BF12-EFD4-4564-83A9-D920D6463BDA}"/>
              </a:ext>
            </a:extLst>
          </p:cNvPr>
          <p:cNvSpPr txBox="1">
            <a:spLocks/>
          </p:cNvSpPr>
          <p:nvPr/>
        </p:nvSpPr>
        <p:spPr>
          <a:xfrm>
            <a:off x="6770704" y="2719311"/>
            <a:ext cx="4754732" cy="69415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uk-UA" sz="2400" dirty="0"/>
              <a:t>2. У яких умовах проходило дитинство поета?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1E9CFB18-BD96-4208-9E56-6B7118122482}"/>
              </a:ext>
            </a:extLst>
          </p:cNvPr>
          <p:cNvSpPr txBox="1">
            <a:spLocks/>
          </p:cNvSpPr>
          <p:nvPr/>
        </p:nvSpPr>
        <p:spPr>
          <a:xfrm>
            <a:off x="580747" y="3932239"/>
            <a:ext cx="4754732" cy="69415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uk-UA" sz="2400" dirty="0"/>
              <a:t>3. Хто був літературним батьком поета?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B5629798-9273-443D-BEBD-86A195A3FA17}"/>
              </a:ext>
            </a:extLst>
          </p:cNvPr>
          <p:cNvSpPr txBox="1">
            <a:spLocks/>
          </p:cNvSpPr>
          <p:nvPr/>
        </p:nvSpPr>
        <p:spPr>
          <a:xfrm>
            <a:off x="6770704" y="4830715"/>
            <a:ext cx="4754732" cy="69415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uk-UA" sz="2400" dirty="0"/>
              <a:t>4. Які збірки </a:t>
            </a:r>
            <a:r>
              <a:rPr lang="uk-UA" sz="2400" dirty="0" err="1"/>
              <a:t>М.Сингаївського</a:t>
            </a:r>
            <a:r>
              <a:rPr lang="uk-UA" sz="2400" dirty="0"/>
              <a:t> вам </a:t>
            </a:r>
            <a:r>
              <a:rPr lang="uk-UA" sz="2400" dirty="0" err="1"/>
              <a:t>запам</a:t>
            </a:r>
            <a:r>
              <a:rPr lang="en-US" sz="2400" dirty="0"/>
              <a:t>’</a:t>
            </a:r>
            <a:r>
              <a:rPr lang="uk-UA" sz="2400" dirty="0" err="1"/>
              <a:t>яталися</a:t>
            </a:r>
            <a:r>
              <a:rPr lang="uk-UA" sz="2400" dirty="0"/>
              <a:t>?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DEB7913C-8305-4AB6-A569-A1697AE741EA}"/>
              </a:ext>
            </a:extLst>
          </p:cNvPr>
          <p:cNvSpPr txBox="1">
            <a:spLocks/>
          </p:cNvSpPr>
          <p:nvPr/>
        </p:nvSpPr>
        <p:spPr>
          <a:xfrm>
            <a:off x="580747" y="5737718"/>
            <a:ext cx="4754732" cy="58910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uk-UA" sz="2400" dirty="0"/>
              <a:t>5. Які головні теми поезій поета?</a:t>
            </a:r>
          </a:p>
        </p:txBody>
      </p:sp>
    </p:spTree>
    <p:extLst>
      <p:ext uri="{BB962C8B-B14F-4D97-AF65-F5344CB8AC3E}">
        <p14:creationId xmlns:p14="http://schemas.microsoft.com/office/powerpoint/2010/main" val="140023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0A47B262-62F1-4707-869E-154484B15050}"/>
              </a:ext>
            </a:extLst>
          </p:cNvPr>
          <p:cNvSpPr txBox="1">
            <a:spLocks/>
          </p:cNvSpPr>
          <p:nvPr/>
        </p:nvSpPr>
        <p:spPr>
          <a:xfrm>
            <a:off x="705036" y="8104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Оцінювання</a:t>
            </a:r>
          </a:p>
        </p:txBody>
      </p:sp>
      <p:pic>
        <p:nvPicPr>
          <p:cNvPr id="3076" name="Picture 4" descr="Похожее изображение">
            <a:extLst>
              <a:ext uri="{FF2B5EF4-FFF2-40B4-BE49-F238E27FC236}">
                <a16:creationId xmlns="" xmlns:a16="http://schemas.microsoft.com/office/drawing/2014/main" id="{4D9E2784-4BE9-4611-9A67-9E4D2AD889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267" y="1761621"/>
            <a:ext cx="7088819" cy="50153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29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1CCDFACC-47D7-4F30-BFF5-EA39701FBF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063" y="1832732"/>
            <a:ext cx="3044572" cy="2216921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8A46537-3E31-4404-817D-697BF453A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908" y="2297426"/>
            <a:ext cx="7143293" cy="4351338"/>
          </a:xfrm>
        </p:spPr>
        <p:txBody>
          <a:bodyPr>
            <a:normAutofit/>
          </a:bodyPr>
          <a:lstStyle/>
          <a:p>
            <a:pPr marL="514350" indent="-514350" algn="ctr">
              <a:buAutoNum type="arabicPeriod"/>
            </a:pPr>
            <a:r>
              <a:rPr lang="uk-UA" sz="3200" b="1" dirty="0">
                <a:solidFill>
                  <a:srgbClr val="00B050"/>
                </a:solidFill>
              </a:rPr>
              <a:t>Вивчити </a:t>
            </a:r>
            <a:r>
              <a:rPr lang="uk-UA" sz="3200" b="1" dirty="0" err="1">
                <a:solidFill>
                  <a:srgbClr val="00B050"/>
                </a:solidFill>
              </a:rPr>
              <a:t>напам</a:t>
            </a:r>
            <a:r>
              <a:rPr lang="en-US" sz="3200" b="1" dirty="0">
                <a:solidFill>
                  <a:srgbClr val="00B050"/>
                </a:solidFill>
              </a:rPr>
              <a:t>’</a:t>
            </a:r>
            <a:r>
              <a:rPr lang="uk-UA" sz="3200" b="1" dirty="0">
                <a:solidFill>
                  <a:srgbClr val="00B050"/>
                </a:solidFill>
              </a:rPr>
              <a:t>ять один із віршів поета</a:t>
            </a:r>
          </a:p>
          <a:p>
            <a:pPr marL="514350" indent="-514350" algn="ctr">
              <a:buAutoNum type="arabicPeriod"/>
            </a:pPr>
            <a:r>
              <a:rPr lang="uk-UA" sz="3200" b="1" dirty="0">
                <a:solidFill>
                  <a:srgbClr val="00B050"/>
                </a:solidFill>
              </a:rPr>
              <a:t>Написати твір на тему «Мої враження від творів </a:t>
            </a:r>
            <a:br>
              <a:rPr lang="uk-UA" sz="3200" b="1" dirty="0">
                <a:solidFill>
                  <a:srgbClr val="00B050"/>
                </a:solidFill>
              </a:rPr>
            </a:br>
            <a:r>
              <a:rPr lang="uk-UA" sz="3200" b="1" dirty="0">
                <a:solidFill>
                  <a:srgbClr val="00B050"/>
                </a:solidFill>
              </a:rPr>
              <a:t>М. Сингаївського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F15DBC8A-B9E9-4EE6-9DFF-864FD044E256}"/>
              </a:ext>
            </a:extLst>
          </p:cNvPr>
          <p:cNvSpPr txBox="1">
            <a:spLocks/>
          </p:cNvSpPr>
          <p:nvPr/>
        </p:nvSpPr>
        <p:spPr>
          <a:xfrm>
            <a:off x="705036" y="8104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Домашнє завдання</a:t>
            </a:r>
          </a:p>
        </p:txBody>
      </p:sp>
    </p:spTree>
    <p:extLst>
      <p:ext uri="{BB962C8B-B14F-4D97-AF65-F5344CB8AC3E}">
        <p14:creationId xmlns:p14="http://schemas.microsoft.com/office/powerpoint/2010/main" val="376009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97885" y="2037936"/>
            <a:ext cx="7396230" cy="1876607"/>
          </a:xfrm>
        </p:spPr>
        <p:txBody>
          <a:bodyPr>
            <a:noAutofit/>
          </a:bodyPr>
          <a:lstStyle/>
          <a:p>
            <a:r>
              <a:rPr lang="uk-UA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+mn-lt"/>
              </a:rPr>
              <a:t>Дякую за увагу</a:t>
            </a:r>
            <a:endParaRPr lang="ru-RU" sz="6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3277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</TotalTime>
  <Words>438</Words>
  <Application>Microsoft Office PowerPoint</Application>
  <PresentationFormat>Широкоэкранный</PresentationFormat>
  <Paragraphs>71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Тема Office</vt:lpstr>
      <vt:lpstr>Урок літератури рідного краю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Від серця поклонюсь</vt:lpstr>
      <vt:lpstr>Презентация PowerPoint</vt:lpstr>
      <vt:lpstr>Я бродив у вишневі світанки</vt:lpstr>
      <vt:lpstr>Презентация PowerPoint</vt:lpstr>
      <vt:lpstr>Притча про вбиту правду</vt:lpstr>
      <vt:lpstr>Презентация PowerPoint</vt:lpstr>
      <vt:lpstr>Підсумки уроку</vt:lpstr>
      <vt:lpstr>Презентация PowerPoint</vt:lpstr>
      <vt:lpstr>Презентация PowerPoint</vt:lpstr>
      <vt:lpstr>Дякую за увагу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Пользователь</cp:lastModifiedBy>
  <cp:revision>73</cp:revision>
  <dcterms:created xsi:type="dcterms:W3CDTF">2014-11-21T11:00:06Z</dcterms:created>
  <dcterms:modified xsi:type="dcterms:W3CDTF">2022-12-09T08:11:12Z</dcterms:modified>
</cp:coreProperties>
</file>