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1" r:id="rId6"/>
    <p:sldId id="260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686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8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1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698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7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4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32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184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77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475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078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B65AA-778B-4E27-9E7F-A5DC31BF2EF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D3FA3-2C8A-432A-9DF6-DD3360E9B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17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w74veanv23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surl.li/fhbiw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naurok.com.ua/test/join?gamecode=5047087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5275" y="3284449"/>
            <a:ext cx="9144000" cy="2387600"/>
          </a:xfrm>
        </p:spPr>
        <p:txBody>
          <a:bodyPr>
            <a:noAutofit/>
          </a:bodyPr>
          <a:lstStyle/>
          <a:p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 Винниченко.</a:t>
            </a:r>
            <a:b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Новела «Момент»</a:t>
            </a:r>
            <a:b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Плинність </a:t>
            </a:r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життя, щастя людини, мить – </a:t>
            </a:r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частинка </a:t>
            </a:r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вічності </a:t>
            </a:r>
            <a:endParaRPr lang="en-US" sz="5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6908" y="517006"/>
            <a:ext cx="9144000" cy="1655762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Восьме березня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91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Весняний ноктюрн (2022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5" y="9207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12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802736" y="1059679"/>
            <a:ext cx="2350094" cy="78621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03163" y="2589376"/>
            <a:ext cx="2333001" cy="8374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819829" y="3186157"/>
            <a:ext cx="2333001" cy="8374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53813" y="2589376"/>
            <a:ext cx="2333001" cy="8374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4136164" y="1845892"/>
            <a:ext cx="666572" cy="6494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6110243" y="1866544"/>
            <a:ext cx="7121" cy="101338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7185588" y="1866544"/>
            <a:ext cx="905855" cy="56900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897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3"/>
            <a:ext cx="12192000" cy="685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1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6374" y="883641"/>
            <a:ext cx="1143427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Жанр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новела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Тема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революціонером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панною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ризи­кованій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Перехід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 через кордон;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перипетії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шляху до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оспівування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скороминущості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Головна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думка: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момент.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буденщина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пошлість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707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9320" y="464335"/>
            <a:ext cx="9984336" cy="1270461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Інтерактивна вправа </a:t>
            </a:r>
            <a:b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знання тексту твору</a:t>
            </a:r>
            <a:b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«Сюжетний ланцюжок»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онспект уроку на тему: &quot;Поєднання в новелі Володимира Винниченка «Момент»  реалістичного змалювання дійсності та філософського підтексту&quot; | Конспект.  Українська літерату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65" y="2121455"/>
            <a:ext cx="6653584" cy="349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58640" y="3269972"/>
            <a:ext cx="4972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hlinkClick r:id="rId3"/>
              </a:rPr>
              <a:t>https://</a:t>
            </a:r>
            <a:r>
              <a:rPr lang="en-US" b="1" dirty="0" smtClean="0">
                <a:hlinkClick r:id="rId3"/>
              </a:rPr>
              <a:t>learningapps.org/display?v=pw74veanv23</a:t>
            </a:r>
            <a:endParaRPr lang="uk-UA" b="1" dirty="0" smtClean="0"/>
          </a:p>
          <a:p>
            <a:pPr algn="ct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70367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4735" y="5247117"/>
            <a:ext cx="11605189" cy="8203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Герой </a:t>
            </a:r>
            <a:r>
              <a:rPr lang="ru-RU" dirty="0" err="1"/>
              <a:t>зустрічається</a:t>
            </a:r>
            <a:r>
              <a:rPr lang="ru-RU" dirty="0"/>
              <a:t> з панною в </a:t>
            </a:r>
            <a:r>
              <a:rPr lang="ru-RU" dirty="0" err="1"/>
              <a:t>клуні</a:t>
            </a:r>
            <a:r>
              <a:rPr lang="ru-RU" dirty="0"/>
              <a:t> перед </a:t>
            </a:r>
            <a:r>
              <a:rPr lang="ru-RU" dirty="0" err="1"/>
              <a:t>спланованим</a:t>
            </a:r>
            <a:r>
              <a:rPr lang="ru-RU" dirty="0"/>
              <a:t> </a:t>
            </a:r>
            <a:r>
              <a:rPr lang="ru-RU" dirty="0" err="1"/>
              <a:t>нелегальним</a:t>
            </a:r>
            <a:r>
              <a:rPr lang="ru-RU" dirty="0"/>
              <a:t> переходом через </a:t>
            </a:r>
            <a:r>
              <a:rPr lang="ru-RU" dirty="0" smtClean="0"/>
              <a:t>кордон.</a:t>
            </a:r>
            <a:endParaRPr lang="en-US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3190" y="3986614"/>
            <a:ext cx="11528278" cy="70930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Зародження</a:t>
            </a:r>
            <a:r>
              <a:rPr lang="ru-RU" dirty="0" smtClean="0"/>
              <a:t> </a:t>
            </a:r>
            <a:r>
              <a:rPr lang="ru-RU" dirty="0" err="1"/>
              <a:t>кохання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революціонером</a:t>
            </a:r>
            <a:r>
              <a:rPr lang="ru-RU" dirty="0"/>
              <a:t> і </a:t>
            </a:r>
            <a:r>
              <a:rPr lang="ru-RU" dirty="0" smtClean="0"/>
              <a:t>панною.</a:t>
            </a:r>
            <a:endParaRPr lang="en-US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4736" y="1521152"/>
            <a:ext cx="11605189" cy="6836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Герої</a:t>
            </a:r>
            <a:r>
              <a:rPr lang="ru-RU" dirty="0" smtClean="0"/>
              <a:t> </a:t>
            </a:r>
            <a:r>
              <a:rPr lang="ru-RU" dirty="0" err="1"/>
              <a:t>ідуть</a:t>
            </a:r>
            <a:r>
              <a:rPr lang="ru-RU" dirty="0"/>
              <a:t> до </a:t>
            </a:r>
            <a:r>
              <a:rPr lang="ru-RU" dirty="0" err="1"/>
              <a:t>смуги</a:t>
            </a:r>
            <a:r>
              <a:rPr lang="ru-RU" dirty="0"/>
              <a:t> </a:t>
            </a:r>
            <a:r>
              <a:rPr lang="ru-RU" dirty="0" err="1"/>
              <a:t>лісу</a:t>
            </a:r>
            <a:r>
              <a:rPr lang="ru-RU" dirty="0"/>
              <a:t>, до кордону, </a:t>
            </a:r>
            <a:r>
              <a:rPr lang="ru-RU" dirty="0" err="1"/>
              <a:t>їхні</a:t>
            </a:r>
            <a:r>
              <a:rPr lang="ru-RU" dirty="0"/>
              <a:t> думки, </a:t>
            </a:r>
            <a:r>
              <a:rPr lang="ru-RU" dirty="0" err="1"/>
              <a:t>почуття</a:t>
            </a:r>
            <a:r>
              <a:rPr lang="ru-RU" dirty="0"/>
              <a:t>, </a:t>
            </a:r>
            <a:r>
              <a:rPr lang="ru-RU" dirty="0" err="1" smtClean="0"/>
              <a:t>переживання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4735" y="2867114"/>
            <a:ext cx="11519729" cy="79475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Молоді</a:t>
            </a:r>
            <a:r>
              <a:rPr lang="ru-RU" dirty="0" smtClean="0"/>
              <a:t> </a:t>
            </a:r>
            <a:r>
              <a:rPr lang="ru-RU" dirty="0"/>
              <a:t>люди </a:t>
            </a:r>
            <a:r>
              <a:rPr lang="ru-RU" dirty="0" err="1"/>
              <a:t>переживають</a:t>
            </a:r>
            <a:r>
              <a:rPr lang="ru-RU" dirty="0"/>
              <a:t> </a:t>
            </a:r>
            <a:r>
              <a:rPr lang="ru-RU" dirty="0" err="1"/>
              <a:t>страшний</a:t>
            </a:r>
            <a:r>
              <a:rPr lang="ru-RU" dirty="0"/>
              <a:t> </a:t>
            </a:r>
            <a:r>
              <a:rPr lang="ru-RU" dirty="0" err="1"/>
              <a:t>екстремальний</a:t>
            </a:r>
            <a:r>
              <a:rPr lang="ru-RU" dirty="0"/>
              <a:t> момент: </a:t>
            </a:r>
            <a:r>
              <a:rPr lang="ru-RU" dirty="0" err="1"/>
              <a:t>перебігаючи</a:t>
            </a:r>
            <a:r>
              <a:rPr lang="ru-RU" dirty="0"/>
              <a:t> </a:t>
            </a:r>
            <a:r>
              <a:rPr lang="ru-RU" dirty="0" err="1"/>
              <a:t>прикордонну</a:t>
            </a:r>
            <a:r>
              <a:rPr lang="ru-RU" dirty="0"/>
              <a:t> </a:t>
            </a:r>
            <a:r>
              <a:rPr lang="ru-RU" dirty="0" err="1"/>
              <a:t>смугу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обстрілом</a:t>
            </a:r>
            <a:r>
              <a:rPr lang="ru-RU" dirty="0"/>
              <a:t>, вони </a:t>
            </a:r>
            <a:r>
              <a:rPr lang="ru-RU" dirty="0" err="1"/>
              <a:t>уникають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 і як </a:t>
            </a:r>
            <a:r>
              <a:rPr lang="ru-RU" dirty="0" err="1"/>
              <a:t>переможці</a:t>
            </a:r>
            <a:r>
              <a:rPr lang="ru-RU" dirty="0"/>
              <a:t> </a:t>
            </a:r>
            <a:r>
              <a:rPr lang="ru-RU" dirty="0" err="1"/>
              <a:t>святкують</a:t>
            </a:r>
            <a:r>
              <a:rPr lang="ru-RU" dirty="0"/>
              <a:t> </a:t>
            </a:r>
            <a:r>
              <a:rPr lang="ru-RU" dirty="0" err="1"/>
              <a:t>радість</a:t>
            </a:r>
            <a:r>
              <a:rPr lang="ru-RU" dirty="0"/>
              <a:t> </a:t>
            </a:r>
            <a:r>
              <a:rPr lang="ru-RU" dirty="0" err="1" smtClean="0"/>
              <a:t>життя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4737" y="367470"/>
            <a:ext cx="11528279" cy="7434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Герої</a:t>
            </a:r>
            <a:r>
              <a:rPr lang="ru-RU" dirty="0" smtClean="0"/>
              <a:t> </a:t>
            </a:r>
            <a:r>
              <a:rPr lang="ru-RU" dirty="0" err="1"/>
              <a:t>розлучаються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зберегти</a:t>
            </a:r>
            <a:r>
              <a:rPr lang="ru-RU" dirty="0"/>
              <a:t> </a:t>
            </a:r>
            <a:r>
              <a:rPr lang="ru-RU" dirty="0" err="1"/>
              <a:t>спогади</a:t>
            </a:r>
            <a:r>
              <a:rPr lang="ru-RU" dirty="0"/>
              <a:t> про </a:t>
            </a:r>
            <a:r>
              <a:rPr lang="ru-RU" dirty="0" err="1"/>
              <a:t>мить</a:t>
            </a:r>
            <a:r>
              <a:rPr lang="ru-RU" dirty="0"/>
              <a:t> </a:t>
            </a:r>
            <a:r>
              <a:rPr lang="ru-RU" dirty="0" err="1" smtClean="0"/>
              <a:t>щастя</a:t>
            </a:r>
            <a:r>
              <a:rPr lang="ru-RU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053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191" y="0"/>
            <a:ext cx="97336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96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99" y="586371"/>
            <a:ext cx="4725059" cy="56681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873" y="1513498"/>
            <a:ext cx="6080400" cy="355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23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489817" y="1435693"/>
            <a:ext cx="9144000" cy="58966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</a:t>
            </a:r>
            <a:r>
              <a:rPr lang="ru-RU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флешкартками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цитатна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характеристика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Мусі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Семена </a:t>
            </a:r>
            <a:r>
              <a:rPr lang="ru-RU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Пустуна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59124" y="3748536"/>
            <a:ext cx="26369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hlinkClick r:id="rId2"/>
              </a:rPr>
              <a:t>http://</a:t>
            </a:r>
            <a:r>
              <a:rPr lang="en-US" sz="2400" b="1" dirty="0" smtClean="0">
                <a:solidFill>
                  <a:srgbClr val="002060"/>
                </a:solidFill>
                <a:hlinkClick r:id="rId2"/>
              </a:rPr>
              <a:t>surl.li/fhbiw</a:t>
            </a:r>
            <a:endParaRPr lang="uk-UA" sz="2400" b="1" dirty="0" smtClean="0">
              <a:solidFill>
                <a:srgbClr val="002060"/>
              </a:solidFill>
            </a:endParaRPr>
          </a:p>
          <a:p>
            <a:pPr algn="ctr"/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МОМЕНТ (1910) - ВОЛОДИМИР ВИННИЧЕНКО (1880-1951) - МОДЕРНА УКРАЇНСЬКА ПРОЗ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68" y="2025353"/>
            <a:ext cx="7084303" cy="38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48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99" y="586371"/>
            <a:ext cx="4725059" cy="566816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7517450" y="563363"/>
            <a:ext cx="2939753" cy="666572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ає власні погляди і переконання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17450" y="1728880"/>
            <a:ext cx="2939753" cy="666572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щира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17450" y="2894397"/>
            <a:ext cx="2939753" cy="666572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емоційна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17450" y="4089162"/>
            <a:ext cx="2939753" cy="666572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смілива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17450" y="5283927"/>
            <a:ext cx="2939753" cy="666572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розумна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54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лод Моне. Биография и картины художника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518" y="171845"/>
            <a:ext cx="9211268" cy="518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20501" y="5730025"/>
            <a:ext cx="3236527" cy="8293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8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Клод Моне</a:t>
            </a:r>
            <a:endParaRPr lang="en-US" sz="48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885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писание картины Клода Моне «Сирень на солнце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873" y="-12555"/>
            <a:ext cx="9352587" cy="687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738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933216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500" y="223146"/>
            <a:ext cx="5911941" cy="520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24025" y="5653949"/>
            <a:ext cx="7110921" cy="8293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Михайло Коцюбинський</a:t>
            </a:r>
            <a:endParaRPr lang="en-US" sz="48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975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78280" y="907920"/>
            <a:ext cx="7255379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метафорою»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444444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dirty="0" err="1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sz="2400" dirty="0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 </a:t>
            </a:r>
            <a:r>
              <a:rPr lang="ru-RU" sz="2400" b="1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6-ти характеристик</a:t>
            </a:r>
            <a:r>
              <a:rPr lang="ru-RU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слова-теми, </a:t>
            </a:r>
            <a:endParaRPr lang="ru-RU" sz="2400" dirty="0" smtClean="0">
              <a:solidFill>
                <a:srgbClr val="444444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dirty="0" err="1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розташованих</a:t>
            </a:r>
            <a:r>
              <a:rPr lang="ru-RU" sz="2400" dirty="0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певній</a:t>
            </a:r>
            <a:r>
              <a:rPr lang="ru-RU" sz="2400" dirty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послідовності</a:t>
            </a:r>
            <a:r>
              <a:rPr lang="ru-RU" sz="2400" dirty="0" smtClean="0">
                <a:solidFill>
                  <a:srgbClr val="44444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49580" algn="ctr">
              <a:spcAft>
                <a:spcPts val="0"/>
              </a:spcAft>
            </a:pPr>
            <a:endParaRPr lang="ru-RU" sz="2400" dirty="0">
              <a:solidFill>
                <a:srgbClr val="444444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рядок –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колір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рядок –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смак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рядок –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запах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рядок –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вигляд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(образ, символ)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рядок –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рядок –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якість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переживання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409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376" y="144189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en-US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85572" y="3945089"/>
            <a:ext cx="59086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hlinkClick r:id="rId2"/>
              </a:rPr>
              <a:t>https://</a:t>
            </a:r>
            <a:r>
              <a:rPr lang="en-US" sz="2000" b="1" dirty="0" smtClean="0">
                <a:hlinkClick r:id="rId2"/>
              </a:rPr>
              <a:t>naurok.com.ua/test/join?gamecode=5047087</a:t>
            </a:r>
            <a:endParaRPr lang="uk-UA" sz="2000" b="1" dirty="0" smtClean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198356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110</Words>
  <Application>Microsoft Office PowerPoint</Application>
  <PresentationFormat>Широкоэкранный</PresentationFormat>
  <Paragraphs>40</Paragraphs>
  <Slides>16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Володимир Винниченко. Новела «Момент» Плинність життя, щастя людини, мить –  частинка вічності </vt:lpstr>
      <vt:lpstr>Презентация PowerPoint</vt:lpstr>
      <vt:lpstr>Презентация PowerPoint</vt:lpstr>
      <vt:lpstr>Презентация PowerPoint</vt:lpstr>
      <vt:lpstr>Презентация PowerPoint</vt:lpstr>
      <vt:lpstr>Інтерактивна вправа  на знання тексту твору «Сюжетний ланцюжок»</vt:lpstr>
      <vt:lpstr>Презентация PowerPoint</vt:lpstr>
      <vt:lpstr>Презентация PowerPoint</vt:lpstr>
      <vt:lpstr>Презентация PowerPoint</vt:lpstr>
      <vt:lpstr>Робота з флешкартками (цитатна характеристика  Мусі та Семена Пустуна)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Володимир Винниченко. Новела «Момент» Плинність життя, щастя людини, мить –  частинка вічності</dc:title>
  <dc:creator>АНДРЕЙ</dc:creator>
  <cp:lastModifiedBy>АНДРЕЙ</cp:lastModifiedBy>
  <cp:revision>24</cp:revision>
  <dcterms:created xsi:type="dcterms:W3CDTF">2023-03-06T21:46:57Z</dcterms:created>
  <dcterms:modified xsi:type="dcterms:W3CDTF">2023-03-07T15:58:24Z</dcterms:modified>
</cp:coreProperties>
</file>